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customXml/itemProps11.xml" ContentType="application/vnd.openxmlformats-officedocument.customXmlProperties+xml"/>
  <Override PartName="/customXml/itemProps12.xml" ContentType="application/vnd.openxmlformats-officedocument.customXmlProperties+xml"/>
  <Override PartName="/customXml/itemProps13.xml" ContentType="application/vnd.openxmlformats-officedocument.customXmlProperties+xml"/>
  <Override PartName="/customXml/itemProps14.xml" ContentType="application/vnd.openxmlformats-officedocument.customXmlProperties+xml"/>
  <Override PartName="/customXml/itemProps15.xml" ContentType="application/vnd.openxmlformats-officedocument.customXmlProperties+xml"/>
  <Override PartName="/customXml/itemProps16.xml" ContentType="application/vnd.openxmlformats-officedocument.customXmlProperties+xml"/>
  <Override PartName="/customXml/itemProps17.xml" ContentType="application/vnd.openxmlformats-officedocument.customXmlProperties+xml"/>
  <Override PartName="/customXml/itemProps18.xml" ContentType="application/vnd.openxmlformats-officedocument.customXmlProperties+xml"/>
  <Override PartName="/customXml/itemProps19.xml" ContentType="application/vnd.openxmlformats-officedocument.customXmlProperties+xml"/>
  <Override PartName="/customXml/itemProps20.xml" ContentType="application/vnd.openxmlformats-officedocument.customXmlProperties+xml"/>
  <Override PartName="/customXml/itemProps21.xml" ContentType="application/vnd.openxmlformats-officedocument.customXmlProperties+xml"/>
  <Override PartName="/customXml/itemProps22.xml" ContentType="application/vnd.openxmlformats-officedocument.customXmlProperties+xml"/>
  <Override PartName="/customXml/itemProps23.xml" ContentType="application/vnd.openxmlformats-officedocument.customXmlProperties+xml"/>
  <Override PartName="/customXml/itemProps24.xml" ContentType="application/vnd.openxmlformats-officedocument.customXmlProperties+xml"/>
  <Override PartName="/customXml/itemProps25.xml" ContentType="application/vnd.openxmlformats-officedocument.customXmlProperties+xml"/>
  <Override PartName="/customXml/itemProps26.xml" ContentType="application/vnd.openxmlformats-officedocument.customXmlProperties+xml"/>
  <Override PartName="/customXml/itemProps27.xml" ContentType="application/vnd.openxmlformats-officedocument.customXmlProperties+xml"/>
  <Override PartName="/customXml/itemProps28.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omments/comment1.xml" ContentType="application/vnd.openxmlformats-officedocument.presentationml.comment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29"/>
  </p:sldMasterIdLst>
  <p:notesMasterIdLst>
    <p:notesMasterId r:id="rId219"/>
  </p:notesMasterIdLst>
  <p:sldIdLst>
    <p:sldId id="256" r:id="rId30"/>
    <p:sldId id="547" r:id="rId31"/>
    <p:sldId id="548" r:id="rId32"/>
    <p:sldId id="549" r:id="rId33"/>
    <p:sldId id="257" r:id="rId34"/>
    <p:sldId id="258" r:id="rId35"/>
    <p:sldId id="393" r:id="rId36"/>
    <p:sldId id="556" r:id="rId37"/>
    <p:sldId id="260" r:id="rId38"/>
    <p:sldId id="261" r:id="rId39"/>
    <p:sldId id="327" r:id="rId40"/>
    <p:sldId id="394" r:id="rId41"/>
    <p:sldId id="395" r:id="rId42"/>
    <p:sldId id="396" r:id="rId43"/>
    <p:sldId id="397" r:id="rId44"/>
    <p:sldId id="398" r:id="rId45"/>
    <p:sldId id="399" r:id="rId46"/>
    <p:sldId id="400" r:id="rId47"/>
    <p:sldId id="401" r:id="rId48"/>
    <p:sldId id="402" r:id="rId49"/>
    <p:sldId id="403" r:id="rId50"/>
    <p:sldId id="404" r:id="rId51"/>
    <p:sldId id="405" r:id="rId52"/>
    <p:sldId id="406" r:id="rId53"/>
    <p:sldId id="407" r:id="rId54"/>
    <p:sldId id="408" r:id="rId55"/>
    <p:sldId id="557" r:id="rId56"/>
    <p:sldId id="409" r:id="rId57"/>
    <p:sldId id="410" r:id="rId58"/>
    <p:sldId id="411" r:id="rId59"/>
    <p:sldId id="412" r:id="rId60"/>
    <p:sldId id="413" r:id="rId61"/>
    <p:sldId id="414" r:id="rId62"/>
    <p:sldId id="415" r:id="rId63"/>
    <p:sldId id="416" r:id="rId64"/>
    <p:sldId id="417" r:id="rId65"/>
    <p:sldId id="325" r:id="rId66"/>
    <p:sldId id="430" r:id="rId67"/>
    <p:sldId id="418" r:id="rId68"/>
    <p:sldId id="267" r:id="rId69"/>
    <p:sldId id="268" r:id="rId70"/>
    <p:sldId id="419" r:id="rId71"/>
    <p:sldId id="420" r:id="rId72"/>
    <p:sldId id="421" r:id="rId73"/>
    <p:sldId id="422" r:id="rId74"/>
    <p:sldId id="423" r:id="rId75"/>
    <p:sldId id="424" r:id="rId76"/>
    <p:sldId id="425" r:id="rId77"/>
    <p:sldId id="426" r:id="rId78"/>
    <p:sldId id="427" r:id="rId79"/>
    <p:sldId id="354" r:id="rId80"/>
    <p:sldId id="388" r:id="rId81"/>
    <p:sldId id="442" r:id="rId82"/>
    <p:sldId id="337" r:id="rId83"/>
    <p:sldId id="554" r:id="rId84"/>
    <p:sldId id="555" r:id="rId85"/>
    <p:sldId id="428" r:id="rId86"/>
    <p:sldId id="429" r:id="rId87"/>
    <p:sldId id="340" r:id="rId88"/>
    <p:sldId id="305" r:id="rId89"/>
    <p:sldId id="265" r:id="rId90"/>
    <p:sldId id="443" r:id="rId91"/>
    <p:sldId id="444" r:id="rId92"/>
    <p:sldId id="550" r:id="rId93"/>
    <p:sldId id="445" r:id="rId94"/>
    <p:sldId id="389" r:id="rId95"/>
    <p:sldId id="266" r:id="rId96"/>
    <p:sldId id="300" r:id="rId97"/>
    <p:sldId id="301" r:id="rId98"/>
    <p:sldId id="448" r:id="rId99"/>
    <p:sldId id="302" r:id="rId100"/>
    <p:sldId id="303" r:id="rId101"/>
    <p:sldId id="470" r:id="rId102"/>
    <p:sldId id="390" r:id="rId103"/>
    <p:sldId id="552" r:id="rId104"/>
    <p:sldId id="391" r:id="rId105"/>
    <p:sldId id="364" r:id="rId106"/>
    <p:sldId id="452" r:id="rId107"/>
    <p:sldId id="453" r:id="rId108"/>
    <p:sldId id="446" r:id="rId109"/>
    <p:sldId id="447" r:id="rId110"/>
    <p:sldId id="362" r:id="rId111"/>
    <p:sldId id="363" r:id="rId112"/>
    <p:sldId id="449" r:id="rId113"/>
    <p:sldId id="450" r:id="rId114"/>
    <p:sldId id="441" r:id="rId115"/>
    <p:sldId id="335" r:id="rId116"/>
    <p:sldId id="451" r:id="rId117"/>
    <p:sldId id="454" r:id="rId118"/>
    <p:sldId id="455" r:id="rId119"/>
    <p:sldId id="456" r:id="rId120"/>
    <p:sldId id="457" r:id="rId121"/>
    <p:sldId id="538" r:id="rId122"/>
    <p:sldId id="458" r:id="rId123"/>
    <p:sldId id="459" r:id="rId124"/>
    <p:sldId id="460" r:id="rId125"/>
    <p:sldId id="431" r:id="rId126"/>
    <p:sldId id="432" r:id="rId127"/>
    <p:sldId id="461" r:id="rId128"/>
    <p:sldId id="433" r:id="rId129"/>
    <p:sldId id="462" r:id="rId130"/>
    <p:sldId id="463" r:id="rId131"/>
    <p:sldId id="464" r:id="rId132"/>
    <p:sldId id="468" r:id="rId133"/>
    <p:sldId id="465" r:id="rId134"/>
    <p:sldId id="469" r:id="rId135"/>
    <p:sldId id="466" r:id="rId136"/>
    <p:sldId id="467" r:id="rId137"/>
    <p:sldId id="471" r:id="rId138"/>
    <p:sldId id="472" r:id="rId139"/>
    <p:sldId id="473" r:id="rId140"/>
    <p:sldId id="474" r:id="rId141"/>
    <p:sldId id="475" r:id="rId142"/>
    <p:sldId id="478" r:id="rId143"/>
    <p:sldId id="479" r:id="rId144"/>
    <p:sldId id="306" r:id="rId145"/>
    <p:sldId id="480" r:id="rId146"/>
    <p:sldId id="309" r:id="rId147"/>
    <p:sldId id="482" r:id="rId148"/>
    <p:sldId id="311" r:id="rId149"/>
    <p:sldId id="481" r:id="rId150"/>
    <p:sldId id="483" r:id="rId151"/>
    <p:sldId id="484" r:id="rId152"/>
    <p:sldId id="485" r:id="rId153"/>
    <p:sldId id="487" r:id="rId154"/>
    <p:sldId id="488" r:id="rId155"/>
    <p:sldId id="486" r:id="rId156"/>
    <p:sldId id="489" r:id="rId157"/>
    <p:sldId id="490" r:id="rId158"/>
    <p:sldId id="491" r:id="rId159"/>
    <p:sldId id="492" r:id="rId160"/>
    <p:sldId id="493" r:id="rId161"/>
    <p:sldId id="494" r:id="rId162"/>
    <p:sldId id="496" r:id="rId163"/>
    <p:sldId id="497" r:id="rId164"/>
    <p:sldId id="495" r:id="rId165"/>
    <p:sldId id="499" r:id="rId166"/>
    <p:sldId id="498" r:id="rId167"/>
    <p:sldId id="500" r:id="rId168"/>
    <p:sldId id="501" r:id="rId169"/>
    <p:sldId id="502" r:id="rId170"/>
    <p:sldId id="503" r:id="rId171"/>
    <p:sldId id="504" r:id="rId172"/>
    <p:sldId id="505" r:id="rId173"/>
    <p:sldId id="506" r:id="rId174"/>
    <p:sldId id="507" r:id="rId175"/>
    <p:sldId id="508" r:id="rId176"/>
    <p:sldId id="509" r:id="rId177"/>
    <p:sldId id="510" r:id="rId178"/>
    <p:sldId id="511" r:id="rId179"/>
    <p:sldId id="512" r:id="rId180"/>
    <p:sldId id="513" r:id="rId181"/>
    <p:sldId id="514" r:id="rId182"/>
    <p:sldId id="525" r:id="rId183"/>
    <p:sldId id="526" r:id="rId184"/>
    <p:sldId id="527" r:id="rId185"/>
    <p:sldId id="528" r:id="rId186"/>
    <p:sldId id="529" r:id="rId187"/>
    <p:sldId id="531" r:id="rId188"/>
    <p:sldId id="532" r:id="rId189"/>
    <p:sldId id="533" r:id="rId190"/>
    <p:sldId id="534" r:id="rId191"/>
    <p:sldId id="535" r:id="rId192"/>
    <p:sldId id="536" r:id="rId193"/>
    <p:sldId id="537" r:id="rId194"/>
    <p:sldId id="541" r:id="rId195"/>
    <p:sldId id="278" r:id="rId196"/>
    <p:sldId id="371" r:id="rId197"/>
    <p:sldId id="344" r:id="rId198"/>
    <p:sldId id="345" r:id="rId199"/>
    <p:sldId id="323" r:id="rId200"/>
    <p:sldId id="542" r:id="rId201"/>
    <p:sldId id="543" r:id="rId202"/>
    <p:sldId id="546" r:id="rId203"/>
    <p:sldId id="544" r:id="rId204"/>
    <p:sldId id="545" r:id="rId205"/>
    <p:sldId id="539" r:id="rId206"/>
    <p:sldId id="540" r:id="rId207"/>
    <p:sldId id="282" r:id="rId208"/>
    <p:sldId id="328" r:id="rId209"/>
    <p:sldId id="329" r:id="rId210"/>
    <p:sldId id="330" r:id="rId211"/>
    <p:sldId id="331" r:id="rId212"/>
    <p:sldId id="332" r:id="rId213"/>
    <p:sldId id="333" r:id="rId214"/>
    <p:sldId id="334" r:id="rId215"/>
    <p:sldId id="343" r:id="rId216"/>
    <p:sldId id="296" r:id="rId217"/>
    <p:sldId id="553" r:id="rId218"/>
  </p:sldIdLst>
  <p:sldSz cx="10693400" cy="7556500"/>
  <p:notesSz cx="10693400" cy="75565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harani, Tarun (T.)" initials="BT(" lastIdx="1" clrIdx="0">
    <p:extLst>
      <p:ext uri="{19B8F6BF-5375-455C-9EA6-DF929625EA0E}">
        <p15:presenceInfo xmlns:p15="http://schemas.microsoft.com/office/powerpoint/2012/main" userId="S-1-5-21-1558128742-133389963-928725530-380242" providerId="AD"/>
      </p:ext>
    </p:extLst>
  </p:cmAuthor>
  <p:cmAuthor id="2" name="Bharani Tarun HDR" initials="BTH" lastIdx="1" clrIdx="1">
    <p:extLst>
      <p:ext uri="{19B8F6BF-5375-455C-9EA6-DF929625EA0E}">
        <p15:presenceInfo xmlns:p15="http://schemas.microsoft.com/office/powerpoint/2012/main" userId="S::tarun.bharani@zf.com::ab02101d-1e38-4ec7-aa34-8e64e957437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999" autoAdjust="0"/>
    <p:restoredTop sz="94660"/>
  </p:normalViewPr>
  <p:slideViewPr>
    <p:cSldViewPr>
      <p:cViewPr varScale="1">
        <p:scale>
          <a:sx n="74" d="100"/>
          <a:sy n="74" d="100"/>
        </p:scale>
        <p:origin x="1248" y="72"/>
      </p:cViewPr>
      <p:guideLst>
        <p:guide orient="horz" pos="2880"/>
        <p:guide pos="2160"/>
      </p:guideLst>
    </p:cSldViewPr>
  </p:slid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88.xml"/><Relationship Id="rId21" Type="http://schemas.openxmlformats.org/officeDocument/2006/relationships/customXml" Target="../customXml/item21.xml"/><Relationship Id="rId42" Type="http://schemas.openxmlformats.org/officeDocument/2006/relationships/slide" Target="slides/slide13.xml"/><Relationship Id="rId63" Type="http://schemas.openxmlformats.org/officeDocument/2006/relationships/slide" Target="slides/slide34.xml"/><Relationship Id="rId84" Type="http://schemas.openxmlformats.org/officeDocument/2006/relationships/slide" Target="slides/slide55.xml"/><Relationship Id="rId138" Type="http://schemas.openxmlformats.org/officeDocument/2006/relationships/slide" Target="slides/slide109.xml"/><Relationship Id="rId159" Type="http://schemas.openxmlformats.org/officeDocument/2006/relationships/slide" Target="slides/slide130.xml"/><Relationship Id="rId170" Type="http://schemas.openxmlformats.org/officeDocument/2006/relationships/slide" Target="slides/slide141.xml"/><Relationship Id="rId191" Type="http://schemas.openxmlformats.org/officeDocument/2006/relationships/slide" Target="slides/slide162.xml"/><Relationship Id="rId205" Type="http://schemas.openxmlformats.org/officeDocument/2006/relationships/slide" Target="slides/slide176.xml"/><Relationship Id="rId107" Type="http://schemas.openxmlformats.org/officeDocument/2006/relationships/slide" Target="slides/slide78.xml"/><Relationship Id="rId11" Type="http://schemas.openxmlformats.org/officeDocument/2006/relationships/customXml" Target="../customXml/item11.xml"/><Relationship Id="rId32" Type="http://schemas.openxmlformats.org/officeDocument/2006/relationships/slide" Target="slides/slide3.xml"/><Relationship Id="rId53" Type="http://schemas.openxmlformats.org/officeDocument/2006/relationships/slide" Target="slides/slide24.xml"/><Relationship Id="rId74" Type="http://schemas.openxmlformats.org/officeDocument/2006/relationships/slide" Target="slides/slide45.xml"/><Relationship Id="rId128" Type="http://schemas.openxmlformats.org/officeDocument/2006/relationships/slide" Target="slides/slide99.xml"/><Relationship Id="rId149" Type="http://schemas.openxmlformats.org/officeDocument/2006/relationships/slide" Target="slides/slide120.xml"/><Relationship Id="rId5" Type="http://schemas.openxmlformats.org/officeDocument/2006/relationships/customXml" Target="../customXml/item5.xml"/><Relationship Id="rId95" Type="http://schemas.openxmlformats.org/officeDocument/2006/relationships/slide" Target="slides/slide66.xml"/><Relationship Id="rId160" Type="http://schemas.openxmlformats.org/officeDocument/2006/relationships/slide" Target="slides/slide131.xml"/><Relationship Id="rId181" Type="http://schemas.openxmlformats.org/officeDocument/2006/relationships/slide" Target="slides/slide152.xml"/><Relationship Id="rId216" Type="http://schemas.openxmlformats.org/officeDocument/2006/relationships/slide" Target="slides/slide187.xml"/><Relationship Id="rId211" Type="http://schemas.openxmlformats.org/officeDocument/2006/relationships/slide" Target="slides/slide182.xml"/><Relationship Id="rId22" Type="http://schemas.openxmlformats.org/officeDocument/2006/relationships/customXml" Target="../customXml/item22.xml"/><Relationship Id="rId27" Type="http://schemas.openxmlformats.org/officeDocument/2006/relationships/customXml" Target="../customXml/item27.xml"/><Relationship Id="rId43" Type="http://schemas.openxmlformats.org/officeDocument/2006/relationships/slide" Target="slides/slide14.xml"/><Relationship Id="rId48" Type="http://schemas.openxmlformats.org/officeDocument/2006/relationships/slide" Target="slides/slide19.xml"/><Relationship Id="rId64" Type="http://schemas.openxmlformats.org/officeDocument/2006/relationships/slide" Target="slides/slide35.xml"/><Relationship Id="rId69" Type="http://schemas.openxmlformats.org/officeDocument/2006/relationships/slide" Target="slides/slide40.xml"/><Relationship Id="rId113" Type="http://schemas.openxmlformats.org/officeDocument/2006/relationships/slide" Target="slides/slide84.xml"/><Relationship Id="rId118" Type="http://schemas.openxmlformats.org/officeDocument/2006/relationships/slide" Target="slides/slide89.xml"/><Relationship Id="rId134" Type="http://schemas.openxmlformats.org/officeDocument/2006/relationships/slide" Target="slides/slide105.xml"/><Relationship Id="rId139" Type="http://schemas.openxmlformats.org/officeDocument/2006/relationships/slide" Target="slides/slide110.xml"/><Relationship Id="rId80" Type="http://schemas.openxmlformats.org/officeDocument/2006/relationships/slide" Target="slides/slide51.xml"/><Relationship Id="rId85" Type="http://schemas.openxmlformats.org/officeDocument/2006/relationships/slide" Target="slides/slide56.xml"/><Relationship Id="rId150" Type="http://schemas.openxmlformats.org/officeDocument/2006/relationships/slide" Target="slides/slide121.xml"/><Relationship Id="rId155" Type="http://schemas.openxmlformats.org/officeDocument/2006/relationships/slide" Target="slides/slide126.xml"/><Relationship Id="rId171" Type="http://schemas.openxmlformats.org/officeDocument/2006/relationships/slide" Target="slides/slide142.xml"/><Relationship Id="rId176" Type="http://schemas.openxmlformats.org/officeDocument/2006/relationships/slide" Target="slides/slide147.xml"/><Relationship Id="rId192" Type="http://schemas.openxmlformats.org/officeDocument/2006/relationships/slide" Target="slides/slide163.xml"/><Relationship Id="rId197" Type="http://schemas.openxmlformats.org/officeDocument/2006/relationships/slide" Target="slides/slide168.xml"/><Relationship Id="rId206" Type="http://schemas.openxmlformats.org/officeDocument/2006/relationships/slide" Target="slides/slide177.xml"/><Relationship Id="rId201" Type="http://schemas.openxmlformats.org/officeDocument/2006/relationships/slide" Target="slides/slide172.xml"/><Relationship Id="rId222" Type="http://schemas.openxmlformats.org/officeDocument/2006/relationships/viewProps" Target="viewProps.xml"/><Relationship Id="rId12" Type="http://schemas.openxmlformats.org/officeDocument/2006/relationships/customXml" Target="../customXml/item12.xml"/><Relationship Id="rId17" Type="http://schemas.openxmlformats.org/officeDocument/2006/relationships/customXml" Target="../customXml/item17.xml"/><Relationship Id="rId33" Type="http://schemas.openxmlformats.org/officeDocument/2006/relationships/slide" Target="slides/slide4.xml"/><Relationship Id="rId38" Type="http://schemas.openxmlformats.org/officeDocument/2006/relationships/slide" Target="slides/slide9.xml"/><Relationship Id="rId59" Type="http://schemas.openxmlformats.org/officeDocument/2006/relationships/slide" Target="slides/slide30.xml"/><Relationship Id="rId103" Type="http://schemas.openxmlformats.org/officeDocument/2006/relationships/slide" Target="slides/slide74.xml"/><Relationship Id="rId108" Type="http://schemas.openxmlformats.org/officeDocument/2006/relationships/slide" Target="slides/slide79.xml"/><Relationship Id="rId124" Type="http://schemas.openxmlformats.org/officeDocument/2006/relationships/slide" Target="slides/slide95.xml"/><Relationship Id="rId129" Type="http://schemas.openxmlformats.org/officeDocument/2006/relationships/slide" Target="slides/slide100.xml"/><Relationship Id="rId54" Type="http://schemas.openxmlformats.org/officeDocument/2006/relationships/slide" Target="slides/slide25.xml"/><Relationship Id="rId70" Type="http://schemas.openxmlformats.org/officeDocument/2006/relationships/slide" Target="slides/slide41.xml"/><Relationship Id="rId75" Type="http://schemas.openxmlformats.org/officeDocument/2006/relationships/slide" Target="slides/slide46.xml"/><Relationship Id="rId91" Type="http://schemas.openxmlformats.org/officeDocument/2006/relationships/slide" Target="slides/slide62.xml"/><Relationship Id="rId96" Type="http://schemas.openxmlformats.org/officeDocument/2006/relationships/slide" Target="slides/slide67.xml"/><Relationship Id="rId140" Type="http://schemas.openxmlformats.org/officeDocument/2006/relationships/slide" Target="slides/slide111.xml"/><Relationship Id="rId145" Type="http://schemas.openxmlformats.org/officeDocument/2006/relationships/slide" Target="slides/slide116.xml"/><Relationship Id="rId161" Type="http://schemas.openxmlformats.org/officeDocument/2006/relationships/slide" Target="slides/slide132.xml"/><Relationship Id="rId166" Type="http://schemas.openxmlformats.org/officeDocument/2006/relationships/slide" Target="slides/slide137.xml"/><Relationship Id="rId182" Type="http://schemas.openxmlformats.org/officeDocument/2006/relationships/slide" Target="slides/slide153.xml"/><Relationship Id="rId187" Type="http://schemas.openxmlformats.org/officeDocument/2006/relationships/slide" Target="slides/slide158.xml"/><Relationship Id="rId217" Type="http://schemas.openxmlformats.org/officeDocument/2006/relationships/slide" Target="slides/slide188.xml"/><Relationship Id="rId1" Type="http://schemas.openxmlformats.org/officeDocument/2006/relationships/customXml" Target="../customXml/item1.xml"/><Relationship Id="rId6" Type="http://schemas.openxmlformats.org/officeDocument/2006/relationships/customXml" Target="../customXml/item6.xml"/><Relationship Id="rId212" Type="http://schemas.openxmlformats.org/officeDocument/2006/relationships/slide" Target="slides/slide183.xml"/><Relationship Id="rId23" Type="http://schemas.openxmlformats.org/officeDocument/2006/relationships/customXml" Target="../customXml/item23.xml"/><Relationship Id="rId28" Type="http://schemas.openxmlformats.org/officeDocument/2006/relationships/customXml" Target="../customXml/item28.xml"/><Relationship Id="rId49" Type="http://schemas.openxmlformats.org/officeDocument/2006/relationships/slide" Target="slides/slide20.xml"/><Relationship Id="rId114" Type="http://schemas.openxmlformats.org/officeDocument/2006/relationships/slide" Target="slides/slide85.xml"/><Relationship Id="rId119" Type="http://schemas.openxmlformats.org/officeDocument/2006/relationships/slide" Target="slides/slide90.xml"/><Relationship Id="rId44" Type="http://schemas.openxmlformats.org/officeDocument/2006/relationships/slide" Target="slides/slide15.xml"/><Relationship Id="rId60" Type="http://schemas.openxmlformats.org/officeDocument/2006/relationships/slide" Target="slides/slide31.xml"/><Relationship Id="rId65" Type="http://schemas.openxmlformats.org/officeDocument/2006/relationships/slide" Target="slides/slide36.xml"/><Relationship Id="rId81" Type="http://schemas.openxmlformats.org/officeDocument/2006/relationships/slide" Target="slides/slide52.xml"/><Relationship Id="rId86" Type="http://schemas.openxmlformats.org/officeDocument/2006/relationships/slide" Target="slides/slide57.xml"/><Relationship Id="rId130" Type="http://schemas.openxmlformats.org/officeDocument/2006/relationships/slide" Target="slides/slide101.xml"/><Relationship Id="rId135" Type="http://schemas.openxmlformats.org/officeDocument/2006/relationships/slide" Target="slides/slide106.xml"/><Relationship Id="rId151" Type="http://schemas.openxmlformats.org/officeDocument/2006/relationships/slide" Target="slides/slide122.xml"/><Relationship Id="rId156" Type="http://schemas.openxmlformats.org/officeDocument/2006/relationships/slide" Target="slides/slide127.xml"/><Relationship Id="rId177" Type="http://schemas.openxmlformats.org/officeDocument/2006/relationships/slide" Target="slides/slide148.xml"/><Relationship Id="rId198" Type="http://schemas.openxmlformats.org/officeDocument/2006/relationships/slide" Target="slides/slide169.xml"/><Relationship Id="rId172" Type="http://schemas.openxmlformats.org/officeDocument/2006/relationships/slide" Target="slides/slide143.xml"/><Relationship Id="rId193" Type="http://schemas.openxmlformats.org/officeDocument/2006/relationships/slide" Target="slides/slide164.xml"/><Relationship Id="rId202" Type="http://schemas.openxmlformats.org/officeDocument/2006/relationships/slide" Target="slides/slide173.xml"/><Relationship Id="rId207" Type="http://schemas.openxmlformats.org/officeDocument/2006/relationships/slide" Target="slides/slide178.xml"/><Relationship Id="rId223" Type="http://schemas.openxmlformats.org/officeDocument/2006/relationships/theme" Target="theme/theme1.xml"/><Relationship Id="rId13" Type="http://schemas.openxmlformats.org/officeDocument/2006/relationships/customXml" Target="../customXml/item13.xml"/><Relationship Id="rId18" Type="http://schemas.openxmlformats.org/officeDocument/2006/relationships/customXml" Target="../customXml/item18.xml"/><Relationship Id="rId39" Type="http://schemas.openxmlformats.org/officeDocument/2006/relationships/slide" Target="slides/slide10.xml"/><Relationship Id="rId109" Type="http://schemas.openxmlformats.org/officeDocument/2006/relationships/slide" Target="slides/slide80.xml"/><Relationship Id="rId34" Type="http://schemas.openxmlformats.org/officeDocument/2006/relationships/slide" Target="slides/slide5.xml"/><Relationship Id="rId50" Type="http://schemas.openxmlformats.org/officeDocument/2006/relationships/slide" Target="slides/slide21.xml"/><Relationship Id="rId55" Type="http://schemas.openxmlformats.org/officeDocument/2006/relationships/slide" Target="slides/slide26.xml"/><Relationship Id="rId76" Type="http://schemas.openxmlformats.org/officeDocument/2006/relationships/slide" Target="slides/slide47.xml"/><Relationship Id="rId97" Type="http://schemas.openxmlformats.org/officeDocument/2006/relationships/slide" Target="slides/slide68.xml"/><Relationship Id="rId104" Type="http://schemas.openxmlformats.org/officeDocument/2006/relationships/slide" Target="slides/slide75.xml"/><Relationship Id="rId120" Type="http://schemas.openxmlformats.org/officeDocument/2006/relationships/slide" Target="slides/slide91.xml"/><Relationship Id="rId125" Type="http://schemas.openxmlformats.org/officeDocument/2006/relationships/slide" Target="slides/slide96.xml"/><Relationship Id="rId141" Type="http://schemas.openxmlformats.org/officeDocument/2006/relationships/slide" Target="slides/slide112.xml"/><Relationship Id="rId146" Type="http://schemas.openxmlformats.org/officeDocument/2006/relationships/slide" Target="slides/slide117.xml"/><Relationship Id="rId167" Type="http://schemas.openxmlformats.org/officeDocument/2006/relationships/slide" Target="slides/slide138.xml"/><Relationship Id="rId188" Type="http://schemas.openxmlformats.org/officeDocument/2006/relationships/slide" Target="slides/slide159.xml"/><Relationship Id="rId7" Type="http://schemas.openxmlformats.org/officeDocument/2006/relationships/customXml" Target="../customXml/item7.xml"/><Relationship Id="rId71" Type="http://schemas.openxmlformats.org/officeDocument/2006/relationships/slide" Target="slides/slide42.xml"/><Relationship Id="rId92" Type="http://schemas.openxmlformats.org/officeDocument/2006/relationships/slide" Target="slides/slide63.xml"/><Relationship Id="rId162" Type="http://schemas.openxmlformats.org/officeDocument/2006/relationships/slide" Target="slides/slide133.xml"/><Relationship Id="rId183" Type="http://schemas.openxmlformats.org/officeDocument/2006/relationships/slide" Target="slides/slide154.xml"/><Relationship Id="rId213" Type="http://schemas.openxmlformats.org/officeDocument/2006/relationships/slide" Target="slides/slide184.xml"/><Relationship Id="rId218" Type="http://schemas.openxmlformats.org/officeDocument/2006/relationships/slide" Target="slides/slide189.xml"/><Relationship Id="rId2" Type="http://schemas.openxmlformats.org/officeDocument/2006/relationships/customXml" Target="../customXml/item2.xml"/><Relationship Id="rId29" Type="http://schemas.openxmlformats.org/officeDocument/2006/relationships/slideMaster" Target="slideMasters/slideMaster1.xml"/><Relationship Id="rId24" Type="http://schemas.openxmlformats.org/officeDocument/2006/relationships/customXml" Target="../customXml/item24.xml"/><Relationship Id="rId40" Type="http://schemas.openxmlformats.org/officeDocument/2006/relationships/slide" Target="slides/slide11.xml"/><Relationship Id="rId45" Type="http://schemas.openxmlformats.org/officeDocument/2006/relationships/slide" Target="slides/slide16.xml"/><Relationship Id="rId66" Type="http://schemas.openxmlformats.org/officeDocument/2006/relationships/slide" Target="slides/slide37.xml"/><Relationship Id="rId87" Type="http://schemas.openxmlformats.org/officeDocument/2006/relationships/slide" Target="slides/slide58.xml"/><Relationship Id="rId110" Type="http://schemas.openxmlformats.org/officeDocument/2006/relationships/slide" Target="slides/slide81.xml"/><Relationship Id="rId115" Type="http://schemas.openxmlformats.org/officeDocument/2006/relationships/slide" Target="slides/slide86.xml"/><Relationship Id="rId131" Type="http://schemas.openxmlformats.org/officeDocument/2006/relationships/slide" Target="slides/slide102.xml"/><Relationship Id="rId136" Type="http://schemas.openxmlformats.org/officeDocument/2006/relationships/slide" Target="slides/slide107.xml"/><Relationship Id="rId157" Type="http://schemas.openxmlformats.org/officeDocument/2006/relationships/slide" Target="slides/slide128.xml"/><Relationship Id="rId178" Type="http://schemas.openxmlformats.org/officeDocument/2006/relationships/slide" Target="slides/slide149.xml"/><Relationship Id="rId61" Type="http://schemas.openxmlformats.org/officeDocument/2006/relationships/slide" Target="slides/slide32.xml"/><Relationship Id="rId82" Type="http://schemas.openxmlformats.org/officeDocument/2006/relationships/slide" Target="slides/slide53.xml"/><Relationship Id="rId152" Type="http://schemas.openxmlformats.org/officeDocument/2006/relationships/slide" Target="slides/slide123.xml"/><Relationship Id="rId173" Type="http://schemas.openxmlformats.org/officeDocument/2006/relationships/slide" Target="slides/slide144.xml"/><Relationship Id="rId194" Type="http://schemas.openxmlformats.org/officeDocument/2006/relationships/slide" Target="slides/slide165.xml"/><Relationship Id="rId199" Type="http://schemas.openxmlformats.org/officeDocument/2006/relationships/slide" Target="slides/slide170.xml"/><Relationship Id="rId203" Type="http://schemas.openxmlformats.org/officeDocument/2006/relationships/slide" Target="slides/slide174.xml"/><Relationship Id="rId208" Type="http://schemas.openxmlformats.org/officeDocument/2006/relationships/slide" Target="slides/slide179.xml"/><Relationship Id="rId19" Type="http://schemas.openxmlformats.org/officeDocument/2006/relationships/customXml" Target="../customXml/item19.xml"/><Relationship Id="rId224" Type="http://schemas.openxmlformats.org/officeDocument/2006/relationships/tableStyles" Target="tableStyles.xml"/><Relationship Id="rId14" Type="http://schemas.openxmlformats.org/officeDocument/2006/relationships/customXml" Target="../customXml/item14.xml"/><Relationship Id="rId30" Type="http://schemas.openxmlformats.org/officeDocument/2006/relationships/slide" Target="slides/slide1.xml"/><Relationship Id="rId35" Type="http://schemas.openxmlformats.org/officeDocument/2006/relationships/slide" Target="slides/slide6.xml"/><Relationship Id="rId56" Type="http://schemas.openxmlformats.org/officeDocument/2006/relationships/slide" Target="slides/slide27.xml"/><Relationship Id="rId77" Type="http://schemas.openxmlformats.org/officeDocument/2006/relationships/slide" Target="slides/slide48.xml"/><Relationship Id="rId100" Type="http://schemas.openxmlformats.org/officeDocument/2006/relationships/slide" Target="slides/slide71.xml"/><Relationship Id="rId105" Type="http://schemas.openxmlformats.org/officeDocument/2006/relationships/slide" Target="slides/slide76.xml"/><Relationship Id="rId126" Type="http://schemas.openxmlformats.org/officeDocument/2006/relationships/slide" Target="slides/slide97.xml"/><Relationship Id="rId147" Type="http://schemas.openxmlformats.org/officeDocument/2006/relationships/slide" Target="slides/slide118.xml"/><Relationship Id="rId168" Type="http://schemas.openxmlformats.org/officeDocument/2006/relationships/slide" Target="slides/slide139.xml"/><Relationship Id="rId8" Type="http://schemas.openxmlformats.org/officeDocument/2006/relationships/customXml" Target="../customXml/item8.xml"/><Relationship Id="rId51" Type="http://schemas.openxmlformats.org/officeDocument/2006/relationships/slide" Target="slides/slide22.xml"/><Relationship Id="rId72" Type="http://schemas.openxmlformats.org/officeDocument/2006/relationships/slide" Target="slides/slide43.xml"/><Relationship Id="rId93" Type="http://schemas.openxmlformats.org/officeDocument/2006/relationships/slide" Target="slides/slide64.xml"/><Relationship Id="rId98" Type="http://schemas.openxmlformats.org/officeDocument/2006/relationships/slide" Target="slides/slide69.xml"/><Relationship Id="rId121" Type="http://schemas.openxmlformats.org/officeDocument/2006/relationships/slide" Target="slides/slide92.xml"/><Relationship Id="rId142" Type="http://schemas.openxmlformats.org/officeDocument/2006/relationships/slide" Target="slides/slide113.xml"/><Relationship Id="rId163" Type="http://schemas.openxmlformats.org/officeDocument/2006/relationships/slide" Target="slides/slide134.xml"/><Relationship Id="rId184" Type="http://schemas.openxmlformats.org/officeDocument/2006/relationships/slide" Target="slides/slide155.xml"/><Relationship Id="rId189" Type="http://schemas.openxmlformats.org/officeDocument/2006/relationships/slide" Target="slides/slide160.xml"/><Relationship Id="rId219" Type="http://schemas.openxmlformats.org/officeDocument/2006/relationships/notesMaster" Target="notesMasters/notesMaster1.xml"/><Relationship Id="rId3" Type="http://schemas.openxmlformats.org/officeDocument/2006/relationships/customXml" Target="../customXml/item3.xml"/><Relationship Id="rId214" Type="http://schemas.openxmlformats.org/officeDocument/2006/relationships/slide" Target="slides/slide185.xml"/><Relationship Id="rId25" Type="http://schemas.openxmlformats.org/officeDocument/2006/relationships/customXml" Target="../customXml/item25.xml"/><Relationship Id="rId46" Type="http://schemas.openxmlformats.org/officeDocument/2006/relationships/slide" Target="slides/slide17.xml"/><Relationship Id="rId67" Type="http://schemas.openxmlformats.org/officeDocument/2006/relationships/slide" Target="slides/slide38.xml"/><Relationship Id="rId116" Type="http://schemas.openxmlformats.org/officeDocument/2006/relationships/slide" Target="slides/slide87.xml"/><Relationship Id="rId137" Type="http://schemas.openxmlformats.org/officeDocument/2006/relationships/slide" Target="slides/slide108.xml"/><Relationship Id="rId158" Type="http://schemas.openxmlformats.org/officeDocument/2006/relationships/slide" Target="slides/slide129.xml"/><Relationship Id="rId20" Type="http://schemas.openxmlformats.org/officeDocument/2006/relationships/customXml" Target="../customXml/item20.xml"/><Relationship Id="rId41" Type="http://schemas.openxmlformats.org/officeDocument/2006/relationships/slide" Target="slides/slide12.xml"/><Relationship Id="rId62" Type="http://schemas.openxmlformats.org/officeDocument/2006/relationships/slide" Target="slides/slide33.xml"/><Relationship Id="rId83" Type="http://schemas.openxmlformats.org/officeDocument/2006/relationships/slide" Target="slides/slide54.xml"/><Relationship Id="rId88" Type="http://schemas.openxmlformats.org/officeDocument/2006/relationships/slide" Target="slides/slide59.xml"/><Relationship Id="rId111" Type="http://schemas.openxmlformats.org/officeDocument/2006/relationships/slide" Target="slides/slide82.xml"/><Relationship Id="rId132" Type="http://schemas.openxmlformats.org/officeDocument/2006/relationships/slide" Target="slides/slide103.xml"/><Relationship Id="rId153" Type="http://schemas.openxmlformats.org/officeDocument/2006/relationships/slide" Target="slides/slide124.xml"/><Relationship Id="rId174" Type="http://schemas.openxmlformats.org/officeDocument/2006/relationships/slide" Target="slides/slide145.xml"/><Relationship Id="rId179" Type="http://schemas.openxmlformats.org/officeDocument/2006/relationships/slide" Target="slides/slide150.xml"/><Relationship Id="rId195" Type="http://schemas.openxmlformats.org/officeDocument/2006/relationships/slide" Target="slides/slide166.xml"/><Relationship Id="rId209" Type="http://schemas.openxmlformats.org/officeDocument/2006/relationships/slide" Target="slides/slide180.xml"/><Relationship Id="rId190" Type="http://schemas.openxmlformats.org/officeDocument/2006/relationships/slide" Target="slides/slide161.xml"/><Relationship Id="rId204" Type="http://schemas.openxmlformats.org/officeDocument/2006/relationships/slide" Target="slides/slide175.xml"/><Relationship Id="rId220" Type="http://schemas.openxmlformats.org/officeDocument/2006/relationships/commentAuthors" Target="commentAuthors.xml"/><Relationship Id="rId15" Type="http://schemas.openxmlformats.org/officeDocument/2006/relationships/customXml" Target="../customXml/item15.xml"/><Relationship Id="rId36" Type="http://schemas.openxmlformats.org/officeDocument/2006/relationships/slide" Target="slides/slide7.xml"/><Relationship Id="rId57" Type="http://schemas.openxmlformats.org/officeDocument/2006/relationships/slide" Target="slides/slide28.xml"/><Relationship Id="rId106" Type="http://schemas.openxmlformats.org/officeDocument/2006/relationships/slide" Target="slides/slide77.xml"/><Relationship Id="rId127" Type="http://schemas.openxmlformats.org/officeDocument/2006/relationships/slide" Target="slides/slide98.xml"/><Relationship Id="rId10" Type="http://schemas.openxmlformats.org/officeDocument/2006/relationships/customXml" Target="../customXml/item10.xml"/><Relationship Id="rId31" Type="http://schemas.openxmlformats.org/officeDocument/2006/relationships/slide" Target="slides/slide2.xml"/><Relationship Id="rId52" Type="http://schemas.openxmlformats.org/officeDocument/2006/relationships/slide" Target="slides/slide23.xml"/><Relationship Id="rId73" Type="http://schemas.openxmlformats.org/officeDocument/2006/relationships/slide" Target="slides/slide44.xml"/><Relationship Id="rId78" Type="http://schemas.openxmlformats.org/officeDocument/2006/relationships/slide" Target="slides/slide49.xml"/><Relationship Id="rId94" Type="http://schemas.openxmlformats.org/officeDocument/2006/relationships/slide" Target="slides/slide65.xml"/><Relationship Id="rId99" Type="http://schemas.openxmlformats.org/officeDocument/2006/relationships/slide" Target="slides/slide70.xml"/><Relationship Id="rId101" Type="http://schemas.openxmlformats.org/officeDocument/2006/relationships/slide" Target="slides/slide72.xml"/><Relationship Id="rId122" Type="http://schemas.openxmlformats.org/officeDocument/2006/relationships/slide" Target="slides/slide93.xml"/><Relationship Id="rId143" Type="http://schemas.openxmlformats.org/officeDocument/2006/relationships/slide" Target="slides/slide114.xml"/><Relationship Id="rId148" Type="http://schemas.openxmlformats.org/officeDocument/2006/relationships/slide" Target="slides/slide119.xml"/><Relationship Id="rId164" Type="http://schemas.openxmlformats.org/officeDocument/2006/relationships/slide" Target="slides/slide135.xml"/><Relationship Id="rId169" Type="http://schemas.openxmlformats.org/officeDocument/2006/relationships/slide" Target="slides/slide140.xml"/><Relationship Id="rId185" Type="http://schemas.openxmlformats.org/officeDocument/2006/relationships/slide" Target="slides/slide156.xml"/><Relationship Id="rId4" Type="http://schemas.openxmlformats.org/officeDocument/2006/relationships/customXml" Target="../customXml/item4.xml"/><Relationship Id="rId9" Type="http://schemas.openxmlformats.org/officeDocument/2006/relationships/customXml" Target="../customXml/item9.xml"/><Relationship Id="rId180" Type="http://schemas.openxmlformats.org/officeDocument/2006/relationships/slide" Target="slides/slide151.xml"/><Relationship Id="rId210" Type="http://schemas.openxmlformats.org/officeDocument/2006/relationships/slide" Target="slides/slide181.xml"/><Relationship Id="rId215" Type="http://schemas.openxmlformats.org/officeDocument/2006/relationships/slide" Target="slides/slide186.xml"/><Relationship Id="rId26" Type="http://schemas.openxmlformats.org/officeDocument/2006/relationships/customXml" Target="../customXml/item26.xml"/><Relationship Id="rId47" Type="http://schemas.openxmlformats.org/officeDocument/2006/relationships/slide" Target="slides/slide18.xml"/><Relationship Id="rId68" Type="http://schemas.openxmlformats.org/officeDocument/2006/relationships/slide" Target="slides/slide39.xml"/><Relationship Id="rId89" Type="http://schemas.openxmlformats.org/officeDocument/2006/relationships/slide" Target="slides/slide60.xml"/><Relationship Id="rId112" Type="http://schemas.openxmlformats.org/officeDocument/2006/relationships/slide" Target="slides/slide83.xml"/><Relationship Id="rId133" Type="http://schemas.openxmlformats.org/officeDocument/2006/relationships/slide" Target="slides/slide104.xml"/><Relationship Id="rId154" Type="http://schemas.openxmlformats.org/officeDocument/2006/relationships/slide" Target="slides/slide125.xml"/><Relationship Id="rId175" Type="http://schemas.openxmlformats.org/officeDocument/2006/relationships/slide" Target="slides/slide146.xml"/><Relationship Id="rId196" Type="http://schemas.openxmlformats.org/officeDocument/2006/relationships/slide" Target="slides/slide167.xml"/><Relationship Id="rId200" Type="http://schemas.openxmlformats.org/officeDocument/2006/relationships/slide" Target="slides/slide171.xml"/><Relationship Id="rId16" Type="http://schemas.openxmlformats.org/officeDocument/2006/relationships/customXml" Target="../customXml/item16.xml"/><Relationship Id="rId221" Type="http://schemas.openxmlformats.org/officeDocument/2006/relationships/presProps" Target="presProps.xml"/><Relationship Id="rId37" Type="http://schemas.openxmlformats.org/officeDocument/2006/relationships/slide" Target="slides/slide8.xml"/><Relationship Id="rId58" Type="http://schemas.openxmlformats.org/officeDocument/2006/relationships/slide" Target="slides/slide29.xml"/><Relationship Id="rId79" Type="http://schemas.openxmlformats.org/officeDocument/2006/relationships/slide" Target="slides/slide50.xml"/><Relationship Id="rId102" Type="http://schemas.openxmlformats.org/officeDocument/2006/relationships/slide" Target="slides/slide73.xml"/><Relationship Id="rId123" Type="http://schemas.openxmlformats.org/officeDocument/2006/relationships/slide" Target="slides/slide94.xml"/><Relationship Id="rId144" Type="http://schemas.openxmlformats.org/officeDocument/2006/relationships/slide" Target="slides/slide115.xml"/><Relationship Id="rId90" Type="http://schemas.openxmlformats.org/officeDocument/2006/relationships/slide" Target="slides/slide61.xml"/><Relationship Id="rId165" Type="http://schemas.openxmlformats.org/officeDocument/2006/relationships/slide" Target="slides/slide136.xml"/><Relationship Id="rId186" Type="http://schemas.openxmlformats.org/officeDocument/2006/relationships/slide" Target="slides/slide157.xml"/></Relationships>
</file>

<file path=ppt/comments/comment1.xml><?xml version="1.0" encoding="utf-8"?>
<p:cmLst xmlns:a="http://schemas.openxmlformats.org/drawingml/2006/main" xmlns:r="http://schemas.openxmlformats.org/officeDocument/2006/relationships" xmlns:p="http://schemas.openxmlformats.org/presentationml/2006/main">
  <p:cm authorId="2" dt="2020-04-16T12:53:45.985" idx="1">
    <p:pos x="10" y="10"/>
    <p:text/>
    <p:extLst>
      <p:ext uri="{C676402C-5697-4E1C-873F-D02D1690AC5C}">
        <p15:threadingInfo xmlns:p15="http://schemas.microsoft.com/office/powerpoint/2012/main" timeZoneBias="-330"/>
      </p:ext>
    </p:extLst>
  </p:cm>
</p:cmLst>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6:28.733"/>
    </inkml:context>
    <inkml:brush xml:id="br0">
      <inkml:brushProperty name="width" value="0.05" units="cm"/>
      <inkml:brushProperty name="height" value="0.05" units="cm"/>
    </inkml:brush>
  </inkml:definitions>
  <inkml:trace contextRef="#ctx0" brushRef="#br0">19 189 3188 0 0,'0'-1'220'0'0,"0"0"0"0"0,0 0 0 0 0,0 0 0 0 0,0 0 0 0 0,0 0 0 0 0,0 0 0 0 0,0 0 0 0 0,-1 0 0 0 0,1 0 0 0 0,0 0 0 0 0,-1 0 0 0 0,1 0 0 0 0,0 0 0 0 0,-1 0 0 0 0,0 0 0 0 0,1 1 0 0 0,-1-1 0 0 0,1 0 0 0 0,-1 0 0 0 0,0 0 0 0 0,0 1 0 0 0,1-1 0 0 0,-1 1 0 0 0,0-1 0 0 0,0 0 0 0 0,0 1 0 0 0,0-1 0 0 0,1 1 0 0 0,-1 0 0 0 0,-2-1 0 0 0,1 1 1079 0 0,5-3-1255 0 0,0 1-1 0 0,0-1 1 0 0,0 1-1 0 0,0 0 1 0 0,0 0-1 0 0,1 1 1 0 0,-1-1-1 0 0,0 0 1 0 0,1 1-1 0 0,7-2 1 0 0,-10 3-20 0 0,161-59 308 0 0,-87 32-416 0 0,-43 15-224 0 0,0 1 1 0 0,0 1-1 0 0,68-11 1 0 0,-63 20-673 0 0,61 6 0 0 0,-6-1-3923 0 0,-76-4 2794 0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6:43.908"/>
    </inkml:context>
    <inkml:brush xml:id="br0">
      <inkml:brushProperty name="width" value="0.05" units="cm"/>
      <inkml:brushProperty name="height" value="0.05" units="cm"/>
      <inkml:brushProperty name="color" value="#E71224"/>
    </inkml:brush>
  </inkml:definitions>
  <inkml:trace contextRef="#ctx0" brushRef="#br0">220 159 5945 0 0,'-15'-48'286'0'0,"12"41"131"0"0,0 0 0 0 0,1 1-1 0 0,-1-1 1 0 0,2-1-1 0 0,-1 1 1 0 0,0-10 0 0 0,2 15-332 0 0,0 0 0 0 0,0 0 0 0 0,0 1 0 0 0,0-1 0 0 0,1 0 0 0 0,-1 0 0 0 0,1 0 0 0 0,-1 1 0 0 0,1-1 0 0 0,0 0 1 0 0,0 1-1 0 0,0-1 0 0 0,0 0 0 0 0,0 1 0 0 0,0-1 0 0 0,0 1 0 0 0,0 0 0 0 0,0-1 0 0 0,1 1 0 0 0,-1 0 0 0 0,1 0 1 0 0,1-2-1 0 0,1 1 3 0 0,0 0 1 0 0,1 0 0 0 0,-1 1 0 0 0,0-1-1 0 0,1 1 1 0 0,-1 0 0 0 0,1 0-1 0 0,8 0 1 0 0,2 0 17 0 0,-1 1 1 0 0,1 1-1 0 0,-1 1 0 0 0,28 5 0 0 0,-32-4-98 0 0,1 0 0 0 0,-1 0-1 0 0,0 1 1 0 0,0 1-1 0 0,0 0 1 0 0,-1 0-1 0 0,1 0 1 0 0,-1 2-1 0 0,-1-1 1 0 0,1 1-1 0 0,7 8 1 0 0,-11-9-32 0 0,0 0 1 0 0,-1 0-1 0 0,0 0 1 0 0,0 0-1 0 0,-1 1 1 0 0,1 0-1 0 0,-1 0 1 0 0,-1 0-1 0 0,0 0 1 0 0,0 0-1 0 0,0 0 1 0 0,0 1-1 0 0,-1-1 1 0 0,-1 1-1 0 0,1-1 1 0 0,-1 1-1 0 0,-1 7 1 0 0,-1-2-7 0 0,0-1 0 0 0,-1 1 0 0 0,-1-1 0 0 0,1 1 0 0 0,-2-1 0 0 0,0 0 0 0 0,0-1-1 0 0,-1 1 1 0 0,-1-1 0 0 0,0-1 0 0 0,-9 12 0 0 0,-16 17-70 0 0,-53 51 0 0 0,65-71 64 0 0,16-15 16 0 0,0 0-1 0 0,0 0 1 0 0,0 1 0 0 0,0-1 0 0 0,1 1-1 0 0,0 0 1 0 0,0 0 0 0 0,0 0-1 0 0,-3 9 1 0 0,5-12 5 0 0,1 0 0 0 0,0 0 1 0 0,0 1-1 0 0,0-1 0 0 0,0 0 0 0 0,0 1 0 0 0,1-1 1 0 0,-1 0-1 0 0,1 0 0 0 0,-1 1 0 0 0,1-1 0 0 0,0 0 1 0 0,0 0-1 0 0,0 0 0 0 0,0 0 0 0 0,0 0 0 0 0,0 0 1 0 0,1 0-1 0 0,-1 0 0 0 0,1-1 0 0 0,-1 1 0 0 0,1 0 1 0 0,0-1-1 0 0,0 1 0 0 0,-1-1 0 0 0,4 2 0 0 0,90 71-372 0 0,-82-63 368 0 0,-2 1 1 0 0,1 1-1 0 0,-2 0 0 0 0,1 0 0 0 0,-2 1 1 0 0,0 0-1 0 0,10 21 0 0 0,-14-24 63 0 0,-1 0-1 0 0,0 0 1 0 0,-1 0-1 0 0,0 0 1 0 0,-1 0-1 0 0,0 0 1 0 0,-1 1-1 0 0,0-1 1 0 0,-1 1-1 0 0,0-1 1 0 0,-3 22-1 0 0,0-22 26 0 0,-1 0 0 0 0,1 0 0 0 0,-2 0 0 0 0,0 0 1 0 0,0 0-1 0 0,-1-1 0 0 0,0 0 0 0 0,0 0 0 0 0,-1 0 0 0 0,-1-1 0 0 0,0 0 0 0 0,0-1 1 0 0,0 0-1 0 0,-1 0 0 0 0,0-1 0 0 0,-1 0 0 0 0,-15 8 0 0 0,-3 1 75 0 0,0-1 0 0 0,-2-2 0 0 0,0-1 0 0 0,0-1 0 0 0,-37 8 0 0 0,57-17-176 0 0,1 0 0 0 0,-1 0 0 0 0,0-1 0 0 0,0-1 0 0 0,0 1 0 0 0,0-2 0 0 0,0 1 0 0 0,-19-5 0 0 0,25 5-97 0 0,1-1-1 0 0,0 0 1 0 0,0 0 0 0 0,0-1 0 0 0,0 1 0 0 0,0-1 0 0 0,0 1-1 0 0,0-1 1 0 0,0 0 0 0 0,0 0 0 0 0,1 0 0 0 0,-1-1 0 0 0,1 1 0 0 0,0-1-1 0 0,-1 1 1 0 0,1-1 0 0 0,0 0 0 0 0,0 0 0 0 0,1 0 0 0 0,-1 0-1 0 0,1 0 1 0 0,0 0 0 0 0,-1 0 0 0 0,1 0 0 0 0,0 0 0 0 0,1-1 0 0 0,-1 1-1 0 0,1 0 1 0 0,-1-5 0 0 0,1 1-468 0 0,0 0-1 0 0,1 0 0 0 0,0 1 1 0 0,0-1-1 0 0,0 0 1 0 0,5-11-1 0 0,8-13-2195 0 0</inkml:trace>
</inkml:ink>
</file>

<file path=ppt/ink/ink10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17T07:13:50.843"/>
    </inkml:context>
    <inkml:brush xml:id="br0">
      <inkml:brushProperty name="width" value="0.05292" units="cm"/>
      <inkml:brushProperty name="height" value="0.05292" units="cm"/>
      <inkml:brushProperty name="color" value="#FF0000"/>
    </inkml:brush>
  </inkml:definitions>
  <inkml:trace contextRef="#ctx0" brushRef="#br0">2609 7234 859 0,'2'-4'166'0,"-2"4"-79"0,2-5-37 15,3 1-21-15,-5 4 5 0,1-6 4 16,-1 6 16-16,0-4-1 0,0 4 1 0,2-4 1 15,-2 4 0-15,0 0-7 0,5-4-5 16,-5 4-3-16,0 0-8 0,0 0-2 0,0 0-3 16,0 0 0-16,0 0-1 15,10 8-7-15,-5-2-1 0,3 4 1 0,-2-2 2 16,0 7-9-16,4-1-1 0,-3 4 2 16,4 0 2-16,-1 3-2 0,-3 2-2 0,3-1 1 15,-2-1-3-15,1 2 3 0,-1-3-5 16,-1-1 1-16,-2-2 2 0,0 0-3 0,2-2-3 15,-4-1 2-15,2-1-1 0,-1-2-3 16,-3-1 2-16,2-1 7 0,1-2-4 0,-1 1 10 16,-1-3 17-16,-1 0 16 0,-1-4 2 15,0-1-7-15,0 0-1 0,0 0-9 0,0 0 0 16,-6-16-3-16,2 0-6 16,-4-7-6-16,1-14 1 0,-3-1-5 0,2-5 6 15,-1-1-9-15,1 1-1 0,1-3-4 16,1 5 2-16,2 1-4 0,1 3 2 0,0 6 0 15,-2 3-2-15,5 7-1 0,-2 1-4 16,2-1 2-16,-2 1-1 0,2 6-1 0,0-1 1 16,2 0-3-16,-2 5 2 0,2 1-1 15,-2-1-4-15,3 2 7 0,-1 1-10 0,1 3 0 16,6 2 5-16,-3 2 0 0,5 2 1 16,0 4-3-16,1 1 0 0,5 2 8 0,-3 5-10 15,1-1 0-15,2 2 0 16,-2 0-2-16,2 0-2 0,-1 3 4 0,-1-6-2 0,-3 4 2 15,3-4-3-15,-4-2 4 16,-3 0-7-16,2-2 4 0,0-2-1 0,-2-1 1 16,0-3 1-16,2-2-6 0,-1-2 5 15,-1-3-1-15,2-3-2 0,-1-3 0 0,4-4 2 16,-3-6 2-16,0 2 1 0,2-3 1 16,-4 2-3-16,2-1 4 0,-2 2 5 0,3 0-7 15,-5 6 1-15,-2 2-2 0,2 1-2 16,1 1 3-16,-2 5-2 0,0 4 3 0,-5 0-2 15,13 8 1-15,-4-1 3 0,1 7-4 16,0 2 3-16,1 5 4 0,6 10-5 0,-2-3 4 16,-1 2-1-16,3-2 0 0,-6-3 0 15,5 2-12-15,-3-4-14 0,-5-5-21 16,5-1-25-16,-5 0-38 0,1-4-37 16,-3-3-31-16,4-3-74 0,-3 0-231 0,1-5 10 15</inkml:trace>
  <inkml:trace contextRef="#ctx0" brushRef="#br0" timeOffset="691.9">3570 6735 1260 0,'-5'-6'-33'15,"0"3"22"-15,2-4 14 0,-1 4 24 16,0 1 11-16,4 2-2 0,-6-3 11 0,6 3-9 15,-8 0-5-15,8 0 5 0,-9 3-7 16,5 2 3-16,0 2-2 0,-1 2-3 0,-3 1-1 16,4 3-5-16,0-2 4 0,-3 5-9 15,3-2 4-15,0 4-5 0,2 0-1 0,0-1 4 16,2 2-7-16,0 0-1 0,2 0-1 16,0-2-3-16,2-4 6 0,0 2-2 15,5-2 4-15,-3-1-1 0,4-1-1 0,3-1-4 16,-1-4 4-16,1-1-2 0,-1-3-5 15,2-2 4-15,-4-2 0 0,3-1-1 16,2-5-2-16,-3-2 0 0,-2-3-1 0,-2-2-3 16,2-4 6-16,-5 2 1 0,4-4 4 15,-5-1 5-15,0 4 7 0,3 3 0 0,-6-2 0 16,-1 4-2-16,3 1-1 0,-1 3 1 16,0 2-1-16,-2 0-6 0,0 1-1 0,2 1-3 15,-2 0-5-15,0 5 4 0,0 0-2 16,0 0-3-16,0 0 2 0,0 0-3 0,0 0 1 15,4 17 3-15,-2-9-4 0,3 1 1 16,-1 1-3-16,0-1 2 0,2 0 2 16,0 3-4-16,6-3 1 0,-2 2-1 15,0-3 3-15,5-1-1 0,0 1-2 0,2-2 8 16,-1-2-7-16,-2-2 1 0,-1-2-2 16,4-2 2-16,-4 2 3 0,-1-4 0 0,1 0 6 15,-3-1-2-15,-1-3 0 0,-3-2 1 16,1 1 2-16,-2-3 2 0,0-4-2 0,-3-5-1 15,0 0 0-15,1 0-6 0,-3 1 0 16,0 2 1-16,-3 3-1 0,3-2-1 0,0 4 1 16,-2 1-3-16,2 4-1 0,0-3-5 15,0 6-1-15,-2 3 1 0,2 2 0 0,0 0 1 16,0 0 2-16,0 0-6 16,2 19 4-16,-2-10-1 0,2 3 0 0,2-1 0 15,-2 4 0-15,3-4-2 0,0 3-1 16,0-2-2-16,-1-1-11 0,2 0-20 0,-1-1-14 15,3-1-23-15,-4 0-27 0,1-1-25 16,-1 0-29-16,-3-4-30 0,4-3-50 0,-3 3-359 16,-2-4-93-16</inkml:trace>
  <inkml:trace contextRef="#ctx0" brushRef="#br0" timeOffset="832.88">3889 6462 1460 0,'-13'-13'-117'0,"3"1"25"16,4 3 26-16,-3 0 12 0,5 6 9 15,0 0 8-15,0-2 12 0,-1 2-1 16,4 1-3-16,-6-2 3 0,5 0 5 0,-3 3-11 16,5 1-8-16,-5-7-21 0,5 3-26 15,0 4-152-15,2-5 81 0</inkml:trace>
  <inkml:trace contextRef="#ctx0" brushRef="#br0" timeOffset="1292.22">3936 6378 636 0,'0'0'-3'0,"0"0"3"15,5 2 4-15,-5-2-8 0,3 5 9 16,-1-3 10-16,5 5 17 0,-6 0 0 0,6 0 7 16,1 4 7-16,4 1-11 0,-3 1 5 15,6 5-1-15,1-4-2 0,-1 2-7 0,10 11-2 16,-6-7-2-16,2 3 3 0,3-2-1 15,-6-3-9-15,6 3-2 0,-8-5 3 0,-4 0 2 16,1-3-6-16,-1-2 4 0,-3-4-6 16,-1 2-1-16,3-2 6 0,-5-2 14 0,1 1 6 15,-1-2 8-15,2-2 6 0,-6-4-1 16,5-2-3-16,-1-5-7 0,1 0-2 16,-2-7-2-16,0-2-3 0,2-4 2 15,-6-4 1-15,1-3 2 0,3 2-1 0,0-10 2 16,-5 5 0-16,3 10-3 0,-1 3 4 15,0 4 0-15,0-2-2 0,-2 6-10 0,5-3 1 16,-5 5-6-16,1 4-2 0,-1-3-4 16,0 1-4-16,2-2-1 0,1 4-3 0,-3 1-3 15,4 2 0-15,0 1-1 0,-4 1-1 16,11 0 0-16,-5 3 0 0,4-1-3 0,1 4 1 16,0-1 4-16,-1 3-6 0,2 2-1 15,3-3-7-15,-2 4 0 0,-1-1-16 0,-2-1-21 16,3 0-34-16,0 3-22 15,-1-4-55-15,-3-1-39 0,1 0-388 0,5 4-81 16</inkml:trace>
  <inkml:trace contextRef="#ctx0" brushRef="#br0" timeOffset="1960.67">4905 5959 1449 0,'0'0'-80'0,"0"0"25"0,-3-6 15 0,3 6 13 15,0 0 19-15,0 0 20 0,-1-4 17 16,1 4 5-16,0 0 5 0,0 0 9 16,0 0-5-16,-7-2 4 0,7 2 4 0,0 0-2 15,-5 7 2-15,0 0-2 0,1-2-5 16,-1 4-1-16,2 3 2 0,-2 1-4 0,-1 2-7 16,2 2-1-16,-3 4-5 0,4 2-1 15,-2 1-4-15,5-1 1 0,2 1-4 0,1 1-1 16,2 1 2-16,4-2-4 0,4 5-1 15,3-2 0-15,3-2-2 0,4-4-5 0,2-3-6 16,5-2-23-16,-1-7-22 0,-4-3-34 16,3-3-42-16,-3-3-45 0,4-1-70 15,-1-1-283-15,7-8-20 0</inkml:trace>
  <inkml:trace contextRef="#ctx0" brushRef="#br0" timeOffset="2276.71">5557 5571 1354 0,'0'0'-43'0,"-8"-4"18"16,8 4 9-16,-4-3 1 0,4 3-1 15,-1-4-5-15,1 4 3 0,0 0 2 0,0 0 2 16,0 0 3-16,0 0 11 0,0 0 6 16,16 15-2-16,-4-5-4 0,3 4 10 0,6 13 1 15,0 2-8-15,2 3 8 0,2 9 3 16,1 3-14-16,-8 1 4 0,5 2 5 0,-6 0-5 16,0 5 0-16,-9-15-3 0,4 1 5 15,-4 3-19-15,-3 1-37 0,-3-4-39 0,-2-6-77 16,0-3-150-16,-2-3 168 15</inkml:trace>
  <inkml:trace contextRef="#ctx0" brushRef="#br0" timeOffset="3584.06">3192 8001 917 0,'2'-6'34'0,"-2"2"14"15,0 4 13-15,2-5 7 0,-2 5 8 16,0-6 3-16,0 6 3 0,0-3 1 16,0 3-7-16,0 0 0 0,0 0-6 15,0-4-6-15,0 4-3 0,0 0-6 0,0 0-3 16,0 0-4-16,0 0-2 0,0 0-7 15,0 0-4-15,0 0-4 0,0 0 1 0,0 0-4 16,0 13-4-16,3-4-4 0,-3 1 2 16,2 1-3-16,3 0-4 0,-5 1 0 0,1-1-3 15,1 0-1-15,0 1 4 0,3 1-6 16,-2-2 2-16,-1 1-2 0,5-3 0 16,-1 2-1-16,1-3-1 0,-1 1 1 0,3-3-1 15,-4 2-2-15,6-4 0 0,-5-2-2 16,5 3 2-16,-1-3-4 0,-1 0 5 0,1 0-6 15,1-2 5-15,-1 0-6 0,-3 0 4 16,1 0-2-16,3 0 2 0,-11 0 0 0,10 0-2 16,-10 0 1-16,10 0 4 0,-3 0-8 15,-7 0 6-15,11 3-5 0,-8 1-3 0,-1-1 4 16,3 6 4-16,-3 0-2 0,2-2-2 16,-2 2 1-16,0 5-2 0,0-1 0 0,5-1 8 15,-6-1-4-15,2 2-6 16,-1 1 4-16,2-5-2 0,2 2 3 0,-1-2-1 0,-1 3-4 15,0-2 4-15,2-1-4 0,0-2 4 16,-4-1-4-16,5 2 2 0,1-2-3 0,1-1 1 16,-1 0 1-16,0 1 2 15,-1-2-2-15,1 0-2 0,1 1 4 0,-3 0-1 16,4-1 2-16,0-1-4 16,-3 3 1-16,4-1 1 0,-1 1 2 0,-1 1-1 0,1 1 1 15,-2-1 4-15,3 5-3 0,-3 0 1 16,0-1 1-16,4 2 2 0,-4 2 1 0,0 0 0 15,3 4-6-15,-3 0 5 0,2 2-6 16,1 2-1-16,-2-2-4 0,1-3-27 0,0 4-45 16,0-2-59-16,2-2-74 0,-2 0-131 15,3-1-222-15,-1-4-64 0</inkml:trace>
  <inkml:trace contextRef="#ctx0" brushRef="#br0" timeOffset="4692.06">6053 11194 1435 0,'-2'-3'-78'0,"0"-3"27"15,2 6 24-15,-7-2 29 0,5-2 12 0,2 4 18 16,-2-3 17-16,2 3 10 0,-4-3 2 15,4 3 2-15,0 0 1 0,-4-4-1 16,4 4-4-16,0 0-11 0,-5-2-1 16,5 2-5-16,0 0-7 0,0 0-1 0,0 0-6 15,0 0 0-15,0 0-5 0,0 0 1 16,0 0-5-16,9-3 1 0,-9 3-2 0,11 0 0 16,-3 2-6-16,-2-1 1 0,2 3 1 0,2 1-1 15,-2-2-2-15,2 3 0 0,0 3-4 16,-3-2 0-16,1 4-3 0,3-2 1 0,-3 3-3 15,0 2 6-15,-1 1-5 16,-1-3 3-16,-2 6-4 0,1-5-2 0,-2 4 3 0,-1-4-1 16,1 1-1-1,-1 0 3-15,0-2-5 0,2 1 0 0,-4-3 1 0,0 0 0 16,2-4-1-16,0 0 1 0,1 2 0 16,-1-3 0-16,2 0 1 0,-4 1 0 0,2-4 2 15,0 0-4-15,2 3 1 0,1-4 2 16,-5-1-3-16,6 4 2 0,0-2 3 0,-4 0-3 15,-2-2-1-15,9 4 3 0,-4-3-1 16,2 1-1-16,-1 1 0 0,3-1 7 0,-1 0 3 16,2 3-1-16,2-1 1 0,-2 1 1 15,0 3 7-15,3 2 1 0,-3 1 2 0,2 0 0 16,1 2-1-16,0 2-6 0,-2-2 7 16,-1 3-4-16,5 1-5 0,-5 0 1 15,-2 0 1-15,4 0-3 0,-7 0 1 0,5 0-2 16,-5 0-2-16,3 0 1 0,-3 0-6 15,3 0 2-15,-4-2-16 0,1 0-37 0,-1-4-38 16,-3 1-56-16,2-3-74 0,-1 1-161 16,-2-2-208-16,0-3-84 0</inkml:trace>
  <inkml:trace contextRef="#ctx0" brushRef="#br0" timeOffset="29472.28">20245 4948 1550 0,'7'-5'3'0,"-5"4"25"15,-2 1 9-15,1-2 1 0,-1 2 9 16,0 0 10-16,0 0 8 0,0 0 0 0,0 0-2 16,0 0-6-16,0 0-10 0,0 0-3 15,0 0-4-15,2 18-2 0,-4-4-2 0,1 5 0 16,-4 8 0-16,-4 9-4 0,6 1-3 15,-7 3-2-15,3-3-3 0,0 4-2 0,-1-5-1 16,2-1-4-16,-3 1 1 0,6-5-9 16,-6-7-26-16,4 1-30 0,2-3-44 0,-4-4-55 15,3-2-62-15,0-3-119 0,-3-1-234 16,6-4-64-16</inkml:trace>
  <inkml:trace contextRef="#ctx0" brushRef="#br0" timeOffset="29666.04">20172 4681 1600 0,'0'-9'30'0,"-5"3"2"0,3 0 0 0,0 3 0 0,2 3 2 16,-3-6-1-16,3 6 3 15,0-4-5-15,0 4-7 0,0-5-8 0,5 1-29 16,0 2-35-16,0-2-53 0,7 1-62 15,0 0-110-15,2 1-170 0,1 1 48 0</inkml:trace>
  <inkml:trace contextRef="#ctx0" brushRef="#br0" timeOffset="29900.23">20449 5027 1277 0,'0'0'70'0,"0"0"3"0,-5 5-10 0,5-5-7 16,0 4-6-16,0-4-4 0,0 0-1 15,5 2-3-15,-5-2-3 0,12 2-3 0,-6-2-8 16,7 0-1-16,-2-2-5 0,5 2-8 16,3-4-15-16,3 1-13 0,3-1-16 0,0 1-23 15,2-3-29-15,-2-1-32 0,3 2-46 16,-8 1-328-16,3 2 6 0</inkml:trace>
  <inkml:trace contextRef="#ctx0" brushRef="#br0" timeOffset="30307.63">20625 5424 1239 0,'-2'4'-61'0,"0"-1"28"0,-1 2 21 16,3-2 38-16,0-3 33 0,-2 4 30 0,2-4 23 15,0 0 14-15,0 0 13 0,-2 3 9 16,2-3 11-16,0 0 6 0,0 0 9 0,0 0-16 16,0 0-16-16,0 0-9 15,2-24-14-15,-2 14-10 0,0-2-4 0,0-6-16 16,0-1-7-16,-2-2-4 0,1-3-14 15,-9-14-3-15,5 1-9 0,-5-3-4 0,-2 2-8 16,-3-4-8-16,3 3 1 0,-1-1-11 16,-2-9-2-16,1 10-8 0,3-1 1 0,1-2 1 15,0 3-13-15,1-1-12 0,5 0-3 16,0 3-10-16,2-3 0 0,2 9-10 0,0 3 1 16,4 1-12-16,1 1-1 0,-2 1-2 15,4 3-13-15,-1-1-3 0,3 2-10 0,-1 3-15 16,2-1-14-16,2 4-15 0,1-3-24 15,4 4-21-15,0-2-26 0,3 3-37 16,6-4-40-16,6 1-409 0,-7 10-169 16</inkml:trace>
  <inkml:trace contextRef="#ctx0" brushRef="#br0" timeOffset="30707.68">21731 4927 1810 0,'-8'0'-25'15,"-3"0"31"-15,11 0 12 0,-13-1 10 0,13 1 16 16,-10 0 9-16,10 0 11 0,0 0 0 16,-8 0-3-16,8 0-2 0,0 0-1 15,0 0-10-15,-9 0-1 0,9 0-6 16,0 0-4-16,0 0-1 0,24-6-4 0,-11 4-4 15,9-3-3-15,5-2-6 0,9-2-17 16,1-3-20-16,2 1-26 0,1 2-35 0,-3 0-37 16,-4-3-38-16,-8 4-54 0,-1 5-91 15,-8-1-258-15,-4 2-59 0</inkml:trace>
  <inkml:trace contextRef="#ctx0" brushRef="#br0" timeOffset="30952.81">21882 4977 1508 0,'-4'4'-25'15,"-1"-1"0"-15,2 3 21 0,1 1 26 0,-5 2 19 16,2 5 19-16,2-3 11 0,-4 7 3 16,4-2-1-16,-7 5 4 0,5 1-9 0,-4 1-5 15,1 9-4-15,-3 0-7 0,2 2-1 16,1 0-7-16,1-5-5 0,2-3-4 0,-2 10-6 15,1-8 2-15,2-3-8 0,-1 1-22 16,2-1-29-16,0-4-43 0,-1 4-52 0,2-3-51 16,2-3-71-16,0-2-342 15,2 0-88-15</inkml:trace>
  <inkml:trace contextRef="#ctx0" brushRef="#br0" timeOffset="31205.08">22112 5193 1670 0,'-2'-4'24'0,"2"4"6"15,-1-6 5-15,1 6 11 0,-5-1 7 0,5 1 5 16,0 0 5-16,0 0-8 0,-17 7-2 16,14 1-5-16,-4-1-4 0,-1 7-2 15,-1-1-3-15,6 2-2 0,-6 2-6 16,5 0 1-16,0 0-5 0,-3 0 0 0,4-2-7 15,3 3 3-15,3-4-9 0,-1 0-19 16,5 1-25-16,-4-3-32 0,6-2-39 0,-1 2-31 16,0-5-45-16,1-1-34 0,2-2-386 15,-3-1-95-15</inkml:trace>
  <inkml:trace contextRef="#ctx0" brushRef="#br0" timeOffset="31432.13">22067 5261 1597 0,'-7'-3'-14'0,"5"1"14"0,2 2 12 15,0 0 15-15,0-8 1 0,0 8 2 0,4-3 2 16,1 1 1-16,1 0-1 0,-6 2-2 16,17 2-9-16,-9 1 5 0,3-1-1 0,-3 2-3 15,0 0 1-15,-1 1-4 0,-2 1-1 16,0 1 0-16,0 3 2 0,-5-1-12 0,-3 1-24 15,-1 0-20-15,-2 3-39 0,-3-2-48 16,-4 0-67-16,3-1-343 0,0-2-37 16</inkml:trace>
  <inkml:trace contextRef="#ctx0" brushRef="#br0" timeOffset="32088.28">22327 5219 1456 0,'0'0'12'0,"0"0"18"15,0 0-2-15,0 0 2 0,0 0 13 0,0 0 4 16,0 0 8-16,0 0 7 16,-6 12 12-16,8-6 5 0,-1 2-1 0,2-1 1 0,1 2-7 15,-2 2 1-15,3 1-3 16,-4 1-3-16,4 4 5 0,-1-4-14 0,-2 5-5 15,0-2-2-15,-2-1-8 0,2-1-1 16,-2 1-6-16,2 0-4 0,0-2-2 0,-2-2 0 16,3-1-2-16,-3-2-4 0,2 1-1 15,-2-3 0-15,0 0 6 0,1-3 0 0,-1 1 4 16,0-4-8-16,0 0-1 0,0 0-3 16,7-15 1-16,-5 4-9 0,3-2 0 0,-2-5 1 15,6-3-4-15,-1-1-1 0,-2-2-2 16,3 0 3-16,-3 2-4 0,3 1-3 0,-6 4 4 15,6 2-2-15,-4 2 1 16,-4 2-4-16,4 1-2 0,-1 0-1 0,0 1 3 0,-4 4-6 16,2-3 6-16,2 4-3 15,-1 0-1-15,-1 0 0 0,-2 4 0 0,3-1-2 16,-3 1 4-16,0 0 1 0,15 5-5 16,-8-3 3-16,-3 2 4 0,2 0-3 0,-1 0 1 15,1 0 2-15,0-3-6 0,-2 1 1 16,3 0-3-16,-2 0 2 0,2-2-2 0,-7 0-1 15,15-2 2-15,-9 0 2 0,3-1 4 16,-3-4 1-16,0 4-2 0,0-3-3 16,1-1 3-16,-1 1 2 0,0 1 7 0,-1-2-2 15,-2 2 0-15,2-1 5 0,-1 4-1 16,-1-1 0-16,-2-2-6 0,-1 5-3 0,0 0 2 16,0 0 1-16,7 10-1 0,-7-1-1 15,-3 3 1-15,1 1 3 0,0 3-4 0,2-3 4 16,0 2-1-16,0 2-2 0,0-2-2 15,0 0-1-15,2 4-8 0,5-2-13 16,-4 0-33-16,4-4-34 0,-1 3-37 0,3-6-41 16,-3-2-39-16,3 0-40 0,1-3-86 15,-2 0-96-15,3-4-133 0,-5-1-61 0</inkml:trace>
  <inkml:trace contextRef="#ctx0" brushRef="#br0" timeOffset="32282.87">22831 5219 1483 0,'1'-8'-18'0,"1"1"29"15,-2 4 10-15,0 3 22 0,-2-4 15 0,2 4 8 16,0 0 3-16,0-6-6 0,0 6-1 16,0 0 7-16,0 0 13 0,-3 21-4 0,-2-10 0 15,1 7-8-15,3 0-2 0,-4 7-5 16,3 2-3-16,-5 10-6 0,6-7-2 16,-2 12-9-16,1-2-4 0,0-4-6 0,2-8-19 15,-2 1-31-15,-1-3-42 0,2 0-52 16,1-5-60-16,-2 0-54 0,2-5-92 15,0-1-282-15,0-5-99 0</inkml:trace>
  <inkml:trace contextRef="#ctx0" brushRef="#br0" timeOffset="32549.66">22780 5186 1602 0,'-1'-7'-7'0,"1"5"23"15,0 2 19-15,0-10 5 0,1 6 10 0,-1 0 4 16,7 0-1-16,-3 1 0 0,2-3-1 16,1 5-3-16,3-1-6 0,-4 0-5 0,6 2-1 15,0 2 1-15,0 0-8 16,1 1-1-16,1 3 5 0,1 1-9 0,-1 2 5 16,0 1-5-16,-2 1 1 0,1 1-7 15,-3 1 1-15,-2 0-6 0,-1-1-3 0,-4 3-5 16,-1-4-25-16,-2 2-37 0,-2 0-47 15,1-1-59-15,-4 1-72 0,-1-4-395 0,-7 3-126 16</inkml:trace>
  <inkml:trace contextRef="#ctx0" brushRef="#br0" timeOffset="33742.26">24062 4763 1619 0,'0'0'-63'0,"0"0"22"16,7-2 24-16,-7 2 14 0,0 0 14 0,2-2 9 15,-2 2 4-15,0 0 9 0,0 0-5 16,0 0-1-16,0 0 5 0,0 0-1 0,0 0-3 15,0 0 4-15,0 0-2 0,0 0 0 16,0 0 0-16,0 0 0 0,-9 15 2 0,6-10 2 16,-9 4-6-16,0 0 1 0,-2 5 0 15,-1 0 0-15,-4-1 2 0,-8 7 5 16,2-1-1-16,-3-1 3 0,-1 1 2 0,-1 0 0 16,3 0-3-16,-2-3 1 0,2 4-4 15,3-8 5-15,3-1-11 0,2 2-3 0,-1-1 0 16,0 1-4-16,2-3-1 0,-1 1-5 15,8-2 0-15,-3 0 2 0,1-2-5 0,3 4-1 16,0-7-2-16,-2 4-1 0,4-3 0 16,0 3-1-16,-1-5-2 0,6 4 1 0,-2-3-1 15,-2-1-1-15,4 3-1 16,-2-3 2-16,1-1 1 0,2 2 1 0,0 0 0 0,0-1-3 16,0 2 7-16,2-5-2 15,0 8-1-15,2-3 8 0,2-2 8 0,-2 3 1 16,7 0 5-16,-1 0 0 0,2 1-3 15,5 0 0-15,4 5-4 0,0-2-1 0,15 3-2 16,-1 0-6-16,7 0 7 0,4 0-5 16,15 3 4-16,-1-3-13 0,2-2-23 0,-13-1-30 15,3-5-29-15,2 3-36 0,-2-2-42 16,-5 1-20-16,7 1-50 0,-5-1-79 0,0 1-363 16,-4 1-160-16</inkml:trace>
  <inkml:trace contextRef="#ctx0" brushRef="#br0" timeOffset="38520.82">25057 4577 605 0,'0'0'254'0,"0"0"-65"16,3-3-43-16,-3 3-30 0,0 0-22 15,0 0-8-15,0 0-13 0,2-4-11 0,-2 4-5 16,0 0-3-16,0 0-12 0,0 0-3 15,0 0-3-15,0 0-1 0,0 20-3 0,-2-10 3 16,2 6-6-16,0-1-1 0,2-1-2 16,-4 4-3-16,2 3-3 0,0-3-2 0,-3 3-1 15,1 0-2-15,0 0-1 16,0-1 0-16,2 1-1 0,-2-2-7 0,2 0 1 16,-2-2-21-16,4-1-28 0,-2-5-33 15,0 5-44-15,0-4-23 0,0-2-46 0,2-2-358 16,-2 1-49-16</inkml:trace>
  <inkml:trace contextRef="#ctx0" brushRef="#br0" timeOffset="38916.54">25441 4558 1453 0,'-2'-7'-28'0,"2"2"24"0,-2-3 20 16,2 2 13-16,-1 1 22 0,-2 0 14 16,1 0 5-16,0 1 1 0,2 4 4 0,-5-7-4 15,5 3-5-15,-1 0-6 0,1 4-5 16,-7-5-9-16,7 5-4 0,-8 0-3 0,8 0-3 16,-12 3-5-16,3-1-5 0,3 2-3 15,-3 1 3-15,3 1-5 0,-3 3-3 0,3 1-2 16,-1 4-2-16,2-4 9 0,2 2-10 15,-1 2-3-15,3-1 3 0,1 2 1 0,1-1-4 16,3 6-3-16,3 1 5 16,-1 0-4-16,2 1-1 0,6 1 0 0,-2 5-1 15,2 1-2-15,3-4 2 0,-7-2 0 16,2-3 0-16,-2-2-3 0,-5 0 0 0,5 1 1 16,-5-3-1-16,0-3-1 0,-3-1-1 15,0 1-5-15,-2-3-8 0,-2 1-17 0,-2-2-20 16,-2-2-26-16,-6-1-45 0,2-3-53 15,0 1-61-15,0-4-399 0,-3-4-130 0</inkml:trace>
  <inkml:trace contextRef="#ctx0" brushRef="#br0" timeOffset="39113.96">25450 4538 1690 0,'1'-6'-16'0,"-1"2"22"15,0 4 18-15,0-7 9 0,0 3 9 0,3 0 0 16,-1-2-3-16,3 1-3 0,0-1-4 16,7 1-1-16,0 0-8 0,2 2-6 0,5-3-21 15,2 1-23-15,3 1-25 0,3 0-41 16,0 0-45-16,1 3-56 0,0-1-313 0,-2 2-13 16</inkml:trace>
  <inkml:trace contextRef="#ctx0" brushRef="#br0" timeOffset="39587.91">26006 4452 1363 0,'0'0'-17'0,"-7"-5"29"0,7 3 22 15,0 2 19-15,-3-4 20 0,3 4 3 16,0-5 8-16,0 5-2 0,0 0-1 0,-2-6-4 15,2 6-4-15,0-5-2 0,0 5-9 16,0 0-5-16,0-4-4 0,0 4-9 0,2-4-3 16,-2 4-6-16,2-4-4 15,-2 4 5-15,0 0-12 0,0 0-3 0,0 0-1 16,0 0-5-16,13 5-3 0,-12-2 2 16,-1-3-2-16,4 5-5 0,-1-1 0 0,-3-4-1 15,2 4 0-15,-2 0-3 0,0-4 2 16,-2 7-1-16,-1-3 8 0,3-4-8 15,-8 3 0-15,4-3 0 0,-2 2-7 0,-3 1-7 16,9-3-13-16,-13-3-13 0,8 1-22 0,-2 1-32 16,1-1-30-16,2-2-34 0,-3-2-45 15,5-1-86-15,2 1-267 0,0-2-55 0</inkml:trace>
  <inkml:trace contextRef="#ctx0" brushRef="#br0" timeOffset="39924.25">26546 4394 1442 0,'0'0'-3'0,"-26"-3"24"0,26 3 19 0,-8-2 9 16,3 0 11-16,5 2 15 0,-8 0 6 15,8 0-8-15,-10 0-6 0,1-3-4 0,9 3-6 16,-13 5-5-16,8-3-3 0,-4 1-6 16,1 2-4-16,-3 1-2 0,-1 6-3 15,2-1 0-15,-2 0-4 0,2 1 0 0,2 3-4 16,-2 2 0-16,3 0-1 0,1-2-1 16,2 2 1-16,4-1-5 0,2 0 1 0,1 3-4 15,9 2-5-15,-2-4-16 0,5 0-24 16,1-2-28-16,-2-2-31 0,6-1-33 0,-1-1-36 15,-3-3-39-15,4-3-74 0,-2 1-294 16,-1-2-64-16</inkml:trace>
  <inkml:trace contextRef="#ctx0" brushRef="#br0" timeOffset="40897.68">25133 4582 1349 0,'0'0'-112'15,"0"0"16"-15,0 0 16 0,0 0 18 16,-3-5 16-16,3 5 12 0,0 0 13 0,0 0 9 16,0 0 11-16,0 0 0 0,-5-3 3 15,5 3 14-15,0 0 6 0,0 0 13 0,0 0-9 16,0 0-2-16,0 0 1 0,-3-2 1 16,3 2-1-16,0 0 10 0,0 0 1 0,0 0-1 15,0 0-3-15,0 0 2 0,0 0 6 16,0 0 1-16,0 0-4 0,0 0-3 15,0 0-2-15,0 0-1 0,0 0-5 0,0 0 1 16,0 0 1-16,0 0-5 0,0 0-4 16,0 0-3-16,0 0 3 0,-5 8-10 0,2-5 6 15,1 1-2-15,0 4 1 0,-3-1 0 16,3 1-1-16,-1 3-4 0,0 2 0 0,-1 0-4 16,0 5 1-16,2 1-3 0,-2-1 8 15,-1 7-7-15,-1 11 3 0,-1-6 2 16,2 4-4-16,-4 2 1 0,3-2 1 0,-1-5-3 15,1-5 2-15,-3 0-2 0,6-1 3 0,-2 0-4 16,1-1 1-16,-2-3-3 16,2-4 4-16,-1 2-7 0,4-2 4 0,-1-1 5 15,-3-3-4-15,3-1 0 0,-1-5 1 16,3 2-1-16,0-1-2 0,-1 0-1 0,1 0 2 16,0-2-12-16,0-4-25 0,0 3-46 15,0-3-49-15,0 0-53 0,0 0-296 0,8-10 15 16</inkml:trace>
  <inkml:trace contextRef="#ctx0" brushRef="#br0" timeOffset="42768.3">21467 4606 1224 0,'3'-4'-46'0,"-1"0"25"16,-2 2 13-16,0 2 11 0,0 0 13 0,0 0 10 15,7-4 11-15,-7 4 10 0,0 0-1 16,0 0 3-16,0 0 3 0,0 0-6 0,0 0-1 16,0 0 1-16,0 0 0 0,-7 14 4 15,5-7 0-15,-4 3-4 0,-3 5-3 16,4 6 0-16,-8 9-4 0,1 2 1 0,-5 6-2 15,2 2-1-15,-4 12-1 0,-4 5 4 16,4 5-3-16,-5-1-4 0,4 3 1 0,1-2-2 16,-4 3-2-16,5-1-4 0,3-2 0 15,2 5-1-15,2-5-4 0,5-1 1 0,6-10-5 16,2-3 1-16,6-2-5 0,9 7-11 16,4-6-17-16,11-2-33 0,3-5-39 0,10-7-43 15,7-6-43-15,8-6-68 0,8-5-342 16,3-12-82-16</inkml:trace>
  <inkml:trace contextRef="#ctx0" brushRef="#br0" timeOffset="43588.68">26860 4157 1450 0,'0'0'-79'0,"0"0"24"0,0 0 17 16,0 0 34-16,0 0 16 0,0 0 9 0,0 0 14 16,0 0 5-16,0 0 3 0,0 0 4 15,0 0-4-15,17 5-2 0,-17-5 3 0,0 0-2 16,11 2 1-16,-7-2-2 0,-3 4-2 15,8-2-1-15,-3 1-1 0,3 1-1 0,1 1-4 16,1 2-2-16,-1 2-2 0,7 4 1 16,0 5-5-16,4 3 3 0,0 0-1 0,0 10-5 15,0-1 0-15,-5 4 3 16,-1 7 1-16,4 11-3 0,-6 2 2 0,-3 3-1 16,-2-1 1-16,-1 5-3 0,-2 1 0 15,-5-8-2-15,-3 10-1 0,1-2-2 0,-5 0 3 16,4-1-4-16,-4-3 2 0,1-9-2 15,-3-4-2-15,3-1-2 0,-6-2 1 0,-7 9-2 16,-2-2-3-16,-1-2-15 0,0-4-19 16,1-8-37-16,0-1-49 0,-2-6-61 0,1 3-90 15,2-6-355-15,-3-2-118 0</inkml:trace>
  <inkml:trace contextRef="#ctx0" brushRef="#br0" timeOffset="44776.12">19665 6558 1571 0,'0'0'-44'0,"0"4"18"16,0-4 12-16,0 0 7 16,0 0 7-16,0 0 12 0,0 0 8 0,0 0 7 0,0 7 5 15,0-7-3-15,0 0-2 0,0 0 0 16,0 0-7-16,0 0 0 0,0 0 0 15,0 0 1-15,0 0 1 0,0 2-3 16,0-2 1-16,0 0-6 0,0 0-4 0,5 1-1 16,-5-1 6-16,9 2-7 0,-9-2 2 15,13 0 0-15,1 0 2 0,-1-2-1 0,5 1-2 16,5-1-1-16,4 0-2 0,5-3 2 16,10 3-8-16,2-5-6 0,0 0-18 0,2 1-26 15,-4 1-35-15,2-2-29 0,-4 3-43 16,-1-1-112-16,-7 0-147 0,-9 3 75 0</inkml:trace>
  <inkml:trace contextRef="#ctx0" brushRef="#br0" timeOffset="45157.17">20052 6170 1152 0,'0'-3'5'0,"0"-2"21"0,0 5 5 0,0-5 5 0,0 5 12 15,0-8 4-15,0 8 11 16,0-3-8-16,0 3-1 0,0 0-5 0,0 0-2 16,0 0 8-16,0 0 2 0,-2 21-4 15,2-8 6-15,2 3-2 0,-4 8-2 0,0 2 4 16,-3 13-6-16,2 5-1 0,-6 2-4 15,1 9-6-15,-3 1-2 0,0 4-3 0,3-3-2 16,0-2-3-16,-1-10-1 0,3 0-2 16,-1 1-4-16,3-3-3 0,-2 0-1 0,2-3 2 15,1-7-5-15,3-4-2 16,0 0 0-16,0 0-4 0,0-3-5 0,3-1-3 0,-1-4-5 16,5-5-13-16,-2 2-16 15,5-4-20-15,-2-3-24 0,2-4-28 0,2-4-35 0,8-3-46 16,-2 0-64-16,6-3-344 15,1-4-92-15</inkml:trace>
  <inkml:trace contextRef="#ctx0" brushRef="#br0" timeOffset="45860.26">20392 6280 1602 0,'-3'-2'-21'0,"3"2"10"0,-5-4 3 15,5 4 1-15,-7-2 13 0,7 2-6 0,0 0-1 16,0 0 14-16,-4 6 9 0,4 3 13 16,2 4 3-16,-2 6 4 0,6 8 1 0,0 10 0 15,-1 4-3-15,1 4-4 0,0 11 2 16,-4-9-6-16,3 2 0 0,-2-1-2 0,0-1 0 15,1 0-3-15,-4-3 0 0,5-4-5 16,-4 1 1-16,-1-9-4 0,2-4-1 0,1-1 5 16,-1-8-8-16,2 0 5 0,-1-4-6 15,-3-1-3-15,1-6 4 0,1 0-2 16,3-2 0-16,0-4-4 0,2-4 0 0,1-4 1 16,5-2-5-16,1-8-3 0,8-9-2 15,-4-3 2-15,4-2 3 0,-4 1-5 0,4-5 0 16,-4 2 3-16,1 1-1 0,-6 9-4 15,-3 4 2-15,0 4 0 0,0 1-1 0,-5 2 1 16,2 3 1-16,-2 0-3 0,-2 3 0 16,2 0 2-16,-3 3-1 0,-2 2-3 0,0 0 4 15,6 10 1-15,-4-2 2 0,2 3 1 16,-1 1 1-16,-2 1 3 0,1 3 0 0,0 2 0 16,3-2 0-16,-1 2 1 15,0-1 3-15,5 0 2 0,-1 2-2 0,2-1 3 0,3 0 1 16,-1-3-2-16,8-2-2 15,-3-4-1-15,-1-1-2 0,3-4 3 0,0-1-2 16,2 0-2-16,-4-3-1 0,6-4 2 16,-3-2 0-16,4-2-4 0,-6-3 1 0,2-2-2 15,0-6 0-15,0-2 0 0,-8 4 0 0,-4 0-3 16,3-2 2-16,-5 4 2 0,1 3-2 16,-4-1 1-16,2 4-4 0,1 0-1 0,-6 3 0 15,2 3 1-15,-2 3-1 0,0 0 3 16,0 0 6-16,0 0-7 0,-15 9-2 15,9 0 3-15,0 3 1 0,0 0-2 16,4 2 2-16,-1-1 0 0,1 2-3 0,2 1 3 16,5-3-4-16,-1 3 3 0,2 0-6 15,6 1-12-15,5-2-19 0,4-2-36 0,6 2-40 16,3-5-53-16,-7-2-64 0,4-5-449 16,-3 1-173-16</inkml:trace>
  <inkml:trace contextRef="#ctx0" brushRef="#br0" timeOffset="46303.5">21464 6767 1816 0,'0'0'1'0,"-6"-6"21"0,3 3-4 0,3 3 0 16,-3-3 2-16,3 3-3 0,0 0 0 15,0 0 5-15,0 0 11 0,0 0 7 0,-9 12 2 16,9-6 2-16,0 4-6 0,2 1 0 16,-2 2-4-16,2-2-1 0,1 2-2 0,-3 0-3 15,2 1-1-15,0-3-3 0,-1 3-2 16,2-3-4-16,1 2-1 0,-2-3-2 0,1-1 4 16,-1-2-7-16,1 1 5 0,0-3-2 15,1 3 4-15,0-4-5 0,3 0-4 16,-1-2 1-16,2-4 1 0,0 0-3 0,3-5-1 15,0-1 3-15,5-5-6 0,-4-1 0 16,5-1 2-16,1 0-2 0,-4 0-3 0,1 0 2 16,-2 0-1-16,-1 3-2 0,-2-1 2 15,-2 5-1-15,4 1-3 0,-4-1 2 0,0 2-3 16,-1 2-2-16,-2 2 2 0,2 0 2 16,-7 2 2-16,13 5-6 0,-5 3 2 0,1 1 0 15,-1 5 2-15,2 4 1 0,1 3 1 16,-3 1-2-16,0 1-8 0,-1 0-32 0,1 1-52 15,1 0-63-15,-5 0-70 16,7 1-174-16,-3-3-179 0,0-1-79 0</inkml:trace>
  <inkml:trace contextRef="#ctx0" brushRef="#br0" timeOffset="48151.98">23113 7021 1434 0,'0'0'-57'16,"0"0"30"-16,0 0 24 0,-1-7 21 0,1 7 14 15,0 0 8-15,0 0 11 0,-2-3 12 16,2 3 3-16,0 0 7 0,0 0 6 0,0 0 0 15,0 0-6-15,0 0-3 0,-17 10 0 16,10-3-4-16,-3 1-3 0,0 3-5 0,-3 4-3 16,-4 2-1-16,-3 14-3 0,-2 0-2 15,1 3-1-15,-4 8-4 0,0 1-2 0,4-7-1 16,5-2-6-16,-1 2-2 0,2-1 2 16,0 1-3-16,2-2 3 0,3 0-3 15,1-5-2-15,7-1 3 0,2-1-7 0,0 1-3 16,2-2 6-16,5 0-1 0,-1-2-7 15,6-3-1-15,3 5 0 0,0-5-1 0,4-6-5 16,-2-2-4-16,-1-3 3 0,6-2-2 16,-6-5-1-16,1-1 5 0,2-2-4 0,-1-4-2 15,0-2-1-15,1 1 3 0,-3-6-2 16,1-1-2-16,-5 1 4 0,1-2-1 16,-1-3-4-16,-2 1 0 0,-5 2 3 0,4-4 0 15,-5 6 3-15,-2 0-4 0,0-1 2 16,1 2-1-16,-1 1-1 0,-2 1-2 0,0 1 0 15,0 1-2-15,0 0 3 0,-2 3-9 16,-1-2 5-16,3 5-1 0,-4-5 0 16,4 5 0-16,0 0 0 0,0 0-5 0,0 0 2 15,0 0-3-15,0 0 1 0,0 0-3 16,0 0 0-16,0 0 4 0,0 0-5 0,0 0 3 16,24 7 0-16,-14-9-1 0,0 0 1 15,5-1-2-15,0 1-1 0,0-1 4 0,1-1-6 16,-2-2 4-16,1 0 3 0,2 1 0 15,0-5 1-15,-4 3 2 0,-1 0-1 0,1-3-3 16,-5 4 6-16,3-3 1 16,-3 2 7-16,-2-2 1 0,1 4 4 0,0-1 1 0,-4 2 0 15,2-1-4-15,-1 3 4 16,-3-1 2-16,-1 3-1 0,7-6-8 0,-5 6 0 16,-2 0 3-16,0 0-5 0,0 0-3 15,0 0 0-15,0 0 3 0,0 11 2 0,0-11-2 16,-2 7-1-16,-2-3-3 0,4 0 2 15,-3 0 1-15,3-1-8 0,0-3 2 0,0 8 3 16,-1-4 0-16,1-4 0 0,-2 4 2 16,2-4-2-16,-2 7 6 0,2-7 0 0,0 0 0 15,0 2 8-15,0-2-1 0,0 0 3 16,-3 4-2-16,3-4 1 0,0 0-4 0,0 0 4 16,0 3-2-16,0-3 2 0,0 0 0 15,0 0-1-15,0 0 1 0,0 0-4 16,0 0 6-16,0 0 4 0,-4 5 4 0,4-5-5 15,0 0 4-15,0 0 1 0,0 0 2 16,0 0-1-16,0 0 3 0,0 0 6 0,0 0-15 16,0 0 6-16,0 0-7 0,0 0-2 15,0 0-3-15,0 0-5 0,-1 3 1 0,1-3-2 16,0 0-2-16,0 0-6 0,0 0 6 16,0 0-1-16,0 0 3 0,0 0-5 0,0 0 4 15,0 0-7-15,0 0 8 16,0 0-9-16,0 0-7 0,0 0 5 0,0 0 6 0,0 0 1 15,0 0-4-15,0 0 0 16,0 0-7-16,0 0 6 0,0 0-2 0,0 0 5 16,0 0-1-16,0 0 0 0,0 0-3 15,0 0 7-15,0 0-3 0,0 0-4 0,0 0-4 16,0 0 4-16,0 0 1 0,0 0 5 16,0 0-7-16,0 0-4 0,0 0 4 0,0 0-4 15,0 0 5-15,0 0 1 0,0 0 0 0,0 0-2 16,0 0-4-16,0 0 1 0,0 0 1 15,0 0-1-15,0 0 4 0,0 0 2 0,0 0-6 16,0 0-2-16,0 0 6 0,0 0-3 16,0 0-2-16,0 0-2 0,0 0 8 15,0 0-5-15,0 0-5 0,0 0 4 16,0 0-5-16,-5 2 3 0,5-2 0 0,0 0-1 16,0 0 5-16,0 0-3 0,0 0 3 15,2 11-7-15,1-6 10 0,-3 2-4 0,1 2 3 16,-1 3 0-16,2 3-4 0,0 0-6 15,-2 4 7-15,0 3-19 0,0 3 6 0,-2 2 7 16,0 1 0-16,2 1-5 0,0-3 8 16,-1-2-9-16,-2 3 18 0,-1-2-18 0,2-4-4 15,-1-3 2-15,1 1-2 0,-1-4-7 16,0-2-11-16,-1-1-18 0,4-1-14 16,-3-2-19-16,3-2-39 0,-3 0-51 0,3-5-64 15,0-2-70-15,0 0-167 0,0 0 9 16,0 0 58-16,0-18-162 0,2 7-73 0</inkml:trace>
  <inkml:trace contextRef="#ctx0" brushRef="#br0" timeOffset="49372.43">23645 7581 1605 0,'-4'-3'9'0,"4"3"19"16,-7-5 6-16,7 5 9 0,-6-1 3 0,6 1 3 0,-7-2 0 16,7 2-8-16,0 0-3 0,0 0-4 15,-8 5 5-15,6 1-1 0,0 2-4 16,2 2-3-16,-2 0 2 0,2 4-4 0,0-1-3 16,0 2-2-16,0 4 2 0,2 0-6 15,5 0-1-15,-3-2 1 0,0-2-5 0,5 0-2 16,-4 1-2-16,6-5 3 0,1 0-3 15,1-2-4-15,-2-3-10 0,5-2-7 0,1-2-4 16,0-4-2-16,-2 0 4 0,3-3 2 16,-1-3-2-16,3-5 5 0,-4 0 1 15,5-8 6-15,-6 2 4 0,0 0 2 0,-5 2-2 16,-2 0 4-16,2 3 3 0,0 1-2 16,-5 4-4-16,2 0 4 0,-2 3-2 15,-2 0 1-15,2 2 0 0,-3 2 2 0,-2 2 0 16,0 0 0-16,-5 13-1 0,1-1 6 15,0 11-2-15,-6 12 8 0,-4 7 5 0,2 11 8 16,-1 0 0-16,1 4 6 0,4 4-1 16,-5 0 2-16,3 3-1 0,-1-5-2 0,0 0-2 15,1-2 1-15,0-3-7 0,0-13-5 16,-3 0 1-16,-4-4-2 0,-5-1 1 0,2-4-6 16,-3-3-1-16,-4-6 1 0,2-7-7 15,-1-4 2-15,5-6 0 0,2-6-4 16,3-6-3-16,-4-6-5 0,3-2-3 0,3-15-11 15,1-5-4-15,12-4-5 0,1-4 0 16,6 1-3-16,4-1-10 0,11-5-5 0,2 5-8 16,5 3-4-16,-8 7 7 0,7 2 6 15,-2-1 1-15,5 5 5 0,0-3 4 0,-1 1 4 16,3 6 0-16,3-10 3 0,3 2 3 16,0 1 2-16,-4 4 2 0,-5 0 1 0,-2 0 1 15,4 0 0-15,-1-2 6 0,0-1 6 16,-3 4 6-16,0-3 6 0,-2 2 4 0,-4 3 0 15,-2 2 3-15,-4 4 0 0,-2 1 10 16,-3 2-11-16,-2-1 3 0,3 1-3 16,-5 3 1-16,1-1 0 0,-4-1 1 0,2 3-1 15,-1-2-2-15,-3 4 1 0,-1-1-1 16,3 0 2-16,-3 2-4 0,-3-1-6 0,2 4-1 16,-3 1 0-16,-3-2 0 0,7 4-4 15,-8 0 4-15,8 0-2 0,-10 2-2 16,1 0 0-16,5 3-3 0,-5 1 0 0,3-1-1 15,0 1 3-15,2 1-2 0,2 1-1 0,-3 2 6 16,1-3-4-16,3 7-3 0,1-3 3 16,0 2 3-16,0 4-6 0,1 0 0 0,1 2 1 15,5 0 0-15,-4 6 2 16,6-1 0-16,-1 10 1 0,1-7-5 0,-5-3 3 16,5-1 3-16,-3 1 2 0,0-1-4 15,-2-3 1-15,3 2 3 0,-5-6-6 0,0 3 8 16,-4-3 2-16,0-1-7 0,-5 2 6 15,3-4 1-15,-5 1-4 0,1-3 2 0,-2 0-3 16,-2-4 8-16,0 0-11 0,0-2 2 0,4-3 0 16,0-4-7-16,-1 0-6 0,5-5-20 15,0 0-16-15,-1-2-14 0,5-2-14 0,5-3-13 16,0-2-8-16,7-3-5 0,0 0 7 16,7-7 9-16,4-1 6 0,-2 5 8 15,4-4 11-15,0 2 3 0,0 0 3 16,2 1 16-16,-2 0 16 0,3 1 17 0,-1 1 8 15,-2-2 8-15,-1 4 15 0,-6 4 6 16,-3 2 7-16,-2 3 5 0,1-1 9 0,-3 4 0 16,0-1 9-16,-3 0-3 0,-1 3 8 15,-1-1-5-15,-2 1-6 0,0 0-5 0,0 2-4 16,1-1 0-16,-5 4-5 0,3-2-2 16,-3 2-5-16,0 0-6 0,0 0 1 0,-14 15-8 15,8-3 3-15,-5 1 3 0,2 2-3 16,-3 4-1-16,4 2-3 0,-3 0 1 0,2 3-6 15,-1-3 0-15,7 4 5 0,-2-7-5 16,-2 1-6-16,7 0 5 0,0-4-1 16,0 1-5-16,3-1-11 0,1-2-11 0,1-2-20 15,3 1-25-15,-3-5-23 0,2 0-35 16,1-1-23-16,-1-2-51 0,-1-2-51 0,1-4-90 16,-7 2-67-16,8-2-153 0,-2-4-51 15</inkml:trace>
  <inkml:trace contextRef="#ctx0" brushRef="#br0" timeOffset="49561.89">24589 7606 1425 0,'-4'-5'-31'0,"4"5"26"0,-4-5 9 0,4 5 10 16,-4-2 4-16,4 2 0 0,-5-1 5 15,5 1-5-15,0 0-5 0,-8 6 6 0,2-2-5 16,2-1-2-16,-5 3 2 0,6-1-4 15,-7 3-17-15,5 0-21 0,-2-3-39 0,2 0-55 16,2 1-96-16,1 0-165 0,2-2 106 0</inkml:trace>
  <inkml:trace contextRef="#ctx0" brushRef="#br0" timeOffset="50031.77">24742 7866 1053 0,'0'4'21'16,"0"1"35"-16,0-5 13 0,-1 7 19 0,1-7 10 16,1 4 15-16,-1-4 7 0,0 0-3 15,7 2-7-15,-7-2-4 0,0 0-5 0,10-10-4 16,-3 4-10-16,-4-1 0 0,2-4-11 16,-1-1-10-16,1-2-4 0,-4-4-3 0,6 0-1 15,-2-7-17-15,-4 0-3 0,1-1-4 16,5 1-4-16,-7 3 2 0,0-2-7 0,0 2 4 15,0 2-8-15,-2 2 7 0,2 1-16 16,-3 4-1-16,-1 2-1 0,4-1-4 0,-1 3 2 16,-2 0-5-16,-1 2-2 0,1 2-2 15,0 1 1-15,-2 0-2 0,3 2 4 16,2 2 5-16,-7-2-12 0,7 2 0 0,0 0 0 16,0 0 0-16,0 0-2 0,0 0-4 15,0 0 1-15,0 0 2 0,0 0 1 0,0 0 4 16,20 8-3-16,-12-6-2 0,1 0 4 15,1 1 1-15,-2-1 0 0,5 5-5 0,-2-2 3 16,1 2 2-16,-1 3-4 0,-1 3 0 16,-2 0 2-16,6 3 1 0,-6-1 3 0,-3 0 0 15,4 2-2-15,-3 3 1 16,1-2 1-16,-5 1-2 0,2-1 6 0,-2 0-5 16,0 1 2-16,0-4-4 0,1 0-18 15,-1-2-20-15,-2 0-38 0,0-4-40 0,1-1-39 16,-1-2-69-16,2 0-144 0,-2-2-245 15,5-2-115-15</inkml:trace>
  <inkml:trace contextRef="#ctx0" brushRef="#br0" timeOffset="50548.24">26121 7235 1650 0,'0'-1'-30'16,"0"1"25"-16,-2-7 6 0,2 7 20 0,-1-4 5 15,1 4 10-15,-7-2 10 0,7 2 6 16,0 0 1-16,-15 6 5 0,9-3-2 0,-5 2 3 15,-2 4 3-15,-1 6 0 0,-9 4 4 16,-2 8 0-16,0-2-3 0,0 3 2 16,-7 8 0-16,2 2-3 0,5-8 0 0,0 12-3 15,7-10-4-15,1 2 0 0,0 0-8 16,6 0-1-16,1 0-2 0,6-3-3 0,-1-7-2 16,7-1-4-16,3 0-4 0,0-1-7 15,2-1-1-15,1-4 1 0,7-2-5 0,-4-1-5 16,3-1 6-16,3-4-6 0,0-5-3 15,2-2 1-15,-2-2-3 0,2-2-3 0,4-4 3 16,-3-4 4-16,0 0-2 16,0-14-3-16,2 2-1 0,-5-5 7 0,-3-1-5 15,-1-6 2-15,-7-2 0 0,-1 6-3 16,-2-10-2-16,-3 6 4 0,0-6-6 0,-1 10 3 16,-6 3 0-16,-1-7-3 0,-3 8-2 15,5 8-3-15,-7-2-12 0,5 6-10 0,-5 0-25 16,5 1-49-16,-2 2-58 0,0-1-65 15,2 5-95-15,4-3-140 0,1 4 36 0,3-1-132 16,0 0-53-16</inkml:trace>
  <inkml:trace contextRef="#ctx0" brushRef="#br0" timeOffset="51356.3">26466 7287 1452 0,'-2'-2'17'0,"2"2"18"16,-9-3 21-16,9 3 5 0,-6-4 10 16,6 4 12-16,-7 0 6 0,7 0 3 0,0 0 2 15,0 0-9-15,-10 0 0 0,10 0-3 16,0 0-7-16,0 0-1 0,0 0-3 0,0 0-10 15,0 0-5-15,0 0-3 0,0 0-4 16,-6 4-3-16,6-4-8 0,0 0-2 16,-4 7-1-16,2-2 2 0,2 4 3 15,-3 0-5-15,-1 9 1 0,3 0 1 0,-4 7 5 16,-2-2-5-16,-3 15 0 0,2-2-2 16,-2 4 1-16,-2-1-2 0,0 3-7 0,2 0-3 15,-1-3 3-15,1-1-3 0,-1 0-3 16,0-4 1-16,3-8 3 0,2-3-11 0,0 0 6 15,-1-9-6-15,4 2-1 0,-2-4-3 16,3-2 7-16,-3 0 21 0,5-3 11 0,-1 0 2 16,-1-4 0-16,0-1-12 0,2-2 11 0,0 0-23 15,0 0 6-15,-3-19-20 16,6 4-2-16,-1-4-3 0,1-6-6 0,9-6-6 16,-4-8-1-16,2 2-2 0,0-1 10 15,3-2-12-15,0 1 7 0,1 0-7 0,3 2 11 16,-2 1-14-16,0 2 7 0,-3 3 0 15,-2 9-1-15,0 3 4 0,-5 2-2 0,2 6 1 16,-4 0 5-16,4-1-5 0,-2 1 4 16,-2 3 2-16,2 2-6 0,-3-1 0 0,0 1 6 15,0 3-8-15,-2-1 11 0,0 4-7 16,6-3-7-16,-6 3 7 0,0 0-6 0,11 10 6 16,-5-3 9-16,-2 5-4 0,5 5-7 15,-6 1 10-15,7 3-1 0,-5 4-4 16,4 11 7-16,-5 0 10 0,5 2-11 0,-6 1 10 15,4 1-5-15,-2-2 0 0,-2-6-6 16,4 4 7-16,-5-7-4 0,2-8 1 0,0-3-6 16,1 1 6-16,-1-5-8 0,-3-3 9 15,2 0 7-15,-1-1-1 0,0-2 13 0,3-2 4 16,-4-2-2-16,8-1-9 16,-6-3 0-16,7-5 6 0,0-5-14 0,0-4 6 0,0-4-5 15,12-11-2-15,-3-5 0 0,-3-4-9 16,6-6 3-16,-2-3-6 0,0-2-10 0,-2 3 0 15,-6 5-5-15,6 3-12 16,-8 2-12-16,2 4-16 0,-3 5-18 0,-3 5-17 16,1 5-40-16,-5 5-32 0,-1-1-53 15,2-1-54-15,-3 3-57 0,0 3-146 0,-3 0 0 16,3 1 49-16,0 0-125 0,-1 0-47 16</inkml:trace>
  <inkml:trace contextRef="#ctx0" brushRef="#br0" timeOffset="52476.6">20734 9248 1463 0,'0'0'-1'0,"2"-4"21"16,-2 4 19-16,0-5 10 0,0 5 8 16,2-5 6-16,-2 5 8 0,0 0 4 15,0 0-3-15,0 0 2 0,0 0-6 16,0 0-7-16,0 0-6 0,0 0-4 0,-17 7-1 15,9-2 0-15,0 1-4 0,-2 3-6 16,-4 3-1-16,4-3 5 0,-1 2-9 0,1 0-4 16,0 5-3-16,-3-1-4 0,4 0-4 15,1 0 0-15,-1 0-1 0,4 2-2 0,-2-1-1 16,3-2-1-16,2-1-2 0,0 1-1 16,2-2-2-16,4-4-1 0,0 4-1 0,3-3-10 15,-2-1-10-15,7-3-4 0,-2-1-7 16,-2 1-3-16,2-4 0 0,1-1 7 0,0 0 5 15,-6 0 4-15,5 0 7 0,-10 0 12 16,10-1 18-16,-6 1 4 0,-4 0 6 16,0 0 2-16,0 0-1 0,0 0 1 0,0 0 1 15,-2 5-3-15,-7 1 3 0,-1 2 0 16,-3 0-1-16,3 4 3 0,-7 2-1 0,2 1 3 16,0-1-5-16,3 2 1 0,-1 2-8 15,3 1-4-15,0-1-6 0,-1 2 6 0,2 1-2 16,7-3-6-16,-1-2 4 0,0 2-2 15,6 0-7-15,-1-1-6 0,1-2 6 0,6-2-12 16,2 2-25-16,1-6-25 0,8 2-14 16,5-6-22-16,0-1-31 0,0-2-33 15,7-4-32-15,7-5-50 0,1 0-91 16,0-2-95-16,-2-2-218 0,-7-5-131 0</inkml:trace>
  <inkml:trace contextRef="#ctx0" brushRef="#br0" timeOffset="53405.1">21151 9121 1666 0,'5'-2'-15'0,"-5"2"17"15,0 0 11-15,0 0 15 0,0-5 12 0,0 5 6 16,0 0 6-16,0 0 3 0,0 0 8 15,0 0 13-15,0 0 6 0,-7 15 0 16,7-8 0-16,-1 7 9 0,-4 2-15 0,1 4-3 16,0 6-7-16,0 11-2 0,-5 3-7 15,5 0-3-15,-3 2-2 0,4 1-5 16,-2 1-2-16,-1 0-6 0,6-2-4 0,-2 0-2 16,4-2-3-16,-2-8-3 0,2-4-5 0,2 1-2 15,1-3 1-15,1-1-5 0,2 9 1 16,3-10-1-16,-1-7-7 0,-2-2-3 0,3-1-8 15,2-3-9-15,-3-6-7 0,3 1-6 16,-1-4-5-16,1-2-9 0,2 0-4 16,2-6-7-16,-1 0 0 0,8-4 4 0,3-8-3 15,-2-4 8-15,-2-2 1 0,-3-3 3 16,5-5 2-16,2-8 7 0,-14 6 5 0,4-5 2 16,-4 7 5-16,-1-2 2 0,-2 5 4 15,-7 6 0-15,-1 4 5 0,5 1 3 0,-7 3-2 16,-2-1 1-16,0 3 0 0,-3 0 2 15,4 2 0-15,-6 3 3 0,2 0 1 0,2 3-4 16,-4-1-1-16,2 0 3 0,-5 5-5 16,5-1 3-16,5 2 2 0,-12 0-3 15,4 2 3-15,3 1-3 0,-2 3 2 0,2-1-1 16,2 5 0-16,-2 0 0 0,3 1 1 16,2 0 0-16,5 1-2 0,0 3 0 0,2-3 2 15,-1 4-2-15,5 2 0 0,2 2 2 16,3 4-1-16,5 3 3 0,-4 0-3 0,-1-2 1 15,6 2-1-15,-4 1 3 0,2 1 6 16,-1-1-3-16,-3 1 1 0,1 3 3 0,-2-4 10 16,-7-4 2-16,-1-1-2 0,-3-6 10 15,-3 2 5-15,-1-4-4 0,-1 0 1 0,-6 0 5 16,0 0-5-16,-3-1-4 16,-2-5-1-16,-1-3-2 0,3-1-5 0,-3-1-6 15,3-4-2-15,-1-2-16 0,5-2-24 16,-1-5-23-16,6-3-12 0,-1-3-14 0,4-5-11 15,6-3-20-15,5-9-1 0,4-1-4 0,-1-1 13 16,10 3 11-16,2-4 5 0,0 3 3 16,-1 3 12-16,5 6 30 0,-3-4 3 0,2 2 15 15,-1 4 9-15,2-4 19 0,-5 4 13 16,-4 2 16-16,-3 2 8 0,-3 3 2 0,0 1 7 16,3 0 6-16,-8 5 4 0,-1 0 11 15,-6 2 10-15,7 0 5 0,-9 2-4 0,6-1-3 16,-5 0 1-16,0 3-5 0,1 0-10 15,-5 2-6-15,0 0-1 0,0 0-7 16,-9 10-3-16,5 0-4 0,-7 3-8 16,1 6 0-16,-1 1-5 0,-4 9 2 0,-2 2-4 15,7-2-1-15,0 3-1 0,2-7-6 16,3-2 2-16,1-3-7 0,4-1-22 0,0-4-26 16,4 1-22-16,1 0-26 0,1-4-38 0,2 1-35 15,1-3-47-15,-4-4-69 0,5-1-117 16,-5-3-25-16,4-2-168 0,-3 0-78 0</inkml:trace>
  <inkml:trace contextRef="#ctx0" brushRef="#br0" timeOffset="53617.43">22054 9526 1559 0,'3'-6'-20'0,"-3"6"18"0,1-3 8 0,-1 3 22 15,7-2 4-15,-3-1 9 0,-4 3 1 16,0 0 1-16,15 0-5 0,-15 0-6 0,8 5-2 16,-4-4-3-16,0 3 0 0,-4 0-3 15,2 1-2-15,-4 3-8 0,0-2-21 0,-2 7-37 16,-5-4-48-16,-3 1-60 0,-1 1-101 16,-3 2-222-16,-1-1 19 0</inkml:trace>
  <inkml:trace contextRef="#ctx0" brushRef="#br0" timeOffset="54836.99">23454 9924 1309 0,'-7'-2'5'0,"7"2"18"16,-10 0 11-16,10 0 12 0,0 0 9 15,-8 2 13-15,8-2-1 0,-13 2 3 0,4 0 4 16,4 0-2-16,-6 4-4 0,0-1-4 15,-3 6 1-15,1-1-4 0,-3 1 6 0,-1 5-5 16,-6 4-4-16,-1 5 4 16,3 0-6-16,2-1-8 0,-1 2 0 0,0 3-5 15,2 1 2-15,3 1-4 0,-2 1-2 16,5-1-1-16,1 5-1 0,1 1 2 0,-1 0-5 16,7-1-2-16,-3 1-1 0,5-4 0 0,-4 2-6 15,6-3 2-15,3-3 3 0,0-2-6 16,2-2-2-16,5 7-1 0,5-4-5 0,-3-6 3 15,3-5-1-15,4-2-1 0,0 1-3 16,0-5-1-16,2-2-2 0,2-3 0 0,-4-3 1 16,2-1-2-16,-5-2-2 0,4-3 2 15,-1-1-3-15,-3-1 1 0,3-3-1 16,-4 0-2-16,0-1 4 0,-3-1-3 16,1-1 1-16,-5-2-2 0,2-2 2 0,-1 2 2 15,-5 1-3-15,3-2 8 0,-3 1-3 16,-4 2-2-16,2-2 2 0,-2 0-4 0,-2 2-1 15,2 1 1-15,-2 2-3 0,2-3 0 0,-2 4-1 16,2 0 2-16,-5 4-1 0,5-1-2 16,-2-3 0-16,2 3-5 0,0-1 2 0,0 5-3 15,0-11-8-15,0 8-1 0,0 3 1 16,0-8 1-16,2 5 0 0,3-1 6 0,1 1-3 16,-2-3 4-16,6-1-3 15,1 2 1-15,0-1 0 0,1-1 0 0,3-2 1 16,0 0 0-16,0 2 1 0,-3 0-3 15,3 0 3-15,-1 0 3 0,-3 0-4 0,2 1 3 16,-6 1-2-16,1-2-2 0,2 5 1 16,-5-2 3-16,4 1-1 0,-5 1 2 0,0-3-3 15,1 3 0-15,-5 2 1 0,0 0 0 16,0 0 4-16,12 7 0 0,-9-2-1 0,-1 1 1 16,-1 1-3-16,-1 6 7 0,2 1-1 0,-2 0-4 15,0 2 0-15,0 4 8 0,0-1-8 16,0 0 3-16,-2 2-1 0,2 0 1 15,0 0-3-15,0-3-8 0,0 3-17 16,0-6-24-16,0 3-24 0,2-4-32 0,-2 2-24 16,3-3-38-16,-1-4-42 0,-2 1-62 15,2-1-138-15,1-3-193 0,-2-3-101 0</inkml:trace>
  <inkml:trace contextRef="#ctx0" brushRef="#br0" timeOffset="55979.92">23834 10427 1713 0,'-4'-3'19'0,"4"3"10"0,0 0 5 0,0 0 19 16,0 0 13-16,-9 9 11 0,8-4 3 15,-2 4 1-15,1 0 3 0,0 4-5 0,-1-1 5 16,3 2-10-16,0 2-3 0,3 0-3 15,1 1-8-15,0 2 1 0,0-3-5 0,3 2-5 16,1-2-7-16,2 4-4 0,1-7-2 16,0-1-1-16,4 0-10 0,-2-2-13 0,4-2-9 15,3-5-2-15,-3-1-6 0,-3-2 1 16,3-2-4-16,2-1 3 0,-2-4-2 0,-3 0 2 16,-2-5 1-16,5-1 0 0,-2-3-2 0,0 0 1 15,-5-4 0-15,1 2 2 16,0 6-2-16,-3-4 1 0,0 5 1 0,-1 2 2 15,-3 1 1-15,0 2 3 0,0-1-3 16,1 1 2-16,-3 3-1 0,-2 3 1 0,0 0 0 16,0 0-2-16,0 0 2 0,-7 14-1 15,0 0 0-15,-3 6 3 0,2-1-3 0,-7 14 4 16,5 0-1-16,-2 3 1 0,-1 2 0 16,2 2-1-16,0 2 2 0,1-1-1 0,0 2-5 15,-7 6 5-15,4-8-3 0,1-4 0 0,-8-1 4 16,6-4-2-16,-5-1-1 0,-2-1 0 15,0-5 9-15,2-7-10 0,5-2 0 0,-5-6-3 16,6 1-1-16,1-8-8 16,-1 1 0-16,3-4-6 0,3-4-5 0,0 1-4 15,2-9-10-15,0-1-4 0,7-3-2 16,3-3-5-16,5-15 1 0,5 0-3 0,10-7-2 16,2-1-1-16,3 1 0 0,1-1 5 15,5 2 3-15,2-3 5 0,-1 3 2 0,1 3 2 16,0-5 4-16,1 2 3 0,-4 0 7 15,-2 3 6-15,1 1 6 0,-1-2 8 0,1 3 5 16,-9 8 5-16,2 1 1 0,-4 1 3 0,2 0-2 16,-1 1-1-16,-1 1 0 0,-4 7 3 15,-5 0 0-15,-2 0 0 0,2 6 5 16,-4-3 1-16,-2 3-2 0,0 0 2 16,-1 3 2-16,0 1 0 0,-6-2 2 0,6 3-6 15,-5 1 1-15,-2 0-3 0,0 4-1 16,0 0-4-16,-4-3 0 0,4 3-1 0,-15 7-3 15,7-1 0-15,-5 4 3 0,3-1-2 16,-5 6-3-16,3 0 0 0,-1 2 5 0,0 2-5 16,0 0 0-16,0 1 4 0,5-2 0 0,1 4 2 15,-3 1-1-15,5-2 2 0,0 1 0 16,-2 1 1-16,7-2-3 0,0-1 0 0,3 1 3 16,3 2-7-16,-1 1 2 15,3-5-2-15,0 1 1 0,2-2-1 0,2-4-5 16,-2-2 5-16,0 0-2 0,0-2-2 15,3-3 1-15,-1-2 11 0,2-1-10 0,-1-2-2 16,-1-2 1-16,1-2-2 0,1 0 9 16,-1-1-10-16,2-5 0 0,-2 1 2 0,2-1-3 15,0-3-3-15,2 0 0 0,0-3 4 16,-2-2 4-16,0 2-6 0,-2-1 0 0,-1 4 2 16,-2-3 3-16,-4 3-3 0,3 1 12 0,-3-3-10 15,0 4 2-15,0-1-6 0,1 1 3 16,-2 2 0-16,-4-1 1 0,1 1-1 0,3 2-2 15,-1 0 1-15,-3-3 4 16,-1 5-6-16,2-3 4 0,1 5 5 0,-1-5-10 16,0 3 1-16,-2 3-1 0,3-7 0 15,-3 7 1-15,0-6 2 0,0 6-2 0,2-1 0 16,-2 1 1-16,0 0-1 0,0-6 1 16,0 6 7-16,0 0-9 0,1-4 4 0,-1 4-4 15,0 0 2-15,0 0 7 0,0 0-10 16,0 0 4-16,2-3-3 0,-2 3 0 0,0 0 2 15,0 0-3-15,0 0 1 0,0 0 1 0,0 0-1 16,0 0-5-16,0 0-11 0,0 0-9 16,0 0-25-16,0 0-28 0,0 0-31 15,0 0-41-15,-5-7-28 0,5 7-37 16,-5-2-56-16,5 2-98 0,0 0-236 0,-10-2-104 16</inkml:trace>
  <inkml:trace contextRef="#ctx0" brushRef="#br0" timeOffset="57176.11">24650 10231 1489 0,'-4'-7'-100'15,"-2"6"28"-15,2-1 7 0,0-2 18 16,-1 0 1-16,5 4 9 0,-8-3 23 0,8 3-2 16,-9 0 16-16,9 0-1 0,-8 0 9 15,8 0-1-15,-10 0 14 0,10 0 4 0,-11 2 6 16,7-1 4-16,-3 1 3 0,7-2 1 16,-10 4 8-16,4-2 0 0,2 1 2 0,-3 4 9 15,1-4-7-15,-1 1-2 0,1 0-3 16,0 1 6-16,0 3-6 0,-3 1-1 0,3 3 0 15,-2 0-3-15,-3 1 1 16,5 0-10-16,-3 1 0 0,1 2-3 0,1-1-2 16,-3 6 3-16,7-2-11 0,-4-1 2 0,2 2-1 15,4-3-5-15,-1 1-3 0,2-2-1 16,0 0-1-16,3 3-1 0,-1-2 2 0,3 0-3 16,1-2 0-16,0 1 1 0,2-3-1 15,2 3 1-15,-2-2-4 0,0 1-2 0,5 0 4 16,-3 0-4-16,1 2-1 0,-3 2 5 15,4-2-3-15,0 2-5 0,-2 2 6 0,-4 0-2 16,8 8-3-16,-5-3 2 0,-1-4-2 16,-3 0-3-16,-4-1 1 0,-1 2 3 15,2-4-4-15,-2 0 1 0,-2 2 2 16,1-1 7-16,-8-4-3 0,5 0 5 0,-8 2 10 16,-2-5 3-16,2 0 4 0,-2-1-5 15,-1-3 4-15,-2-4-3 0,5 2 1 0,-3-7 1 16,5 0-1-16,-3-5-8 0,2-1-11 0,5-3-18 15,-1-5-16-15,7-1-15 0,5-11-2 16,5-10-9-16,7 1-11 0,4-9-7 0,0 12-5 16,9-7 4-16,-7 8 9 0,-1-1 6 15,3 2 3-15,0 3 5 0,2 1 14 0,-5 2 6 16,1-1 5-16,0 2 13 0,-4 5 12 16,-2 0 13-16,-2 3 7 0,0 0 7 15,-2 2 6-15,-3 3 6 0,2-3 4 16,-1 2 6-16,-3 3-1 0,3 0 2 0,-8 1 0 15,4 2 2-15,-1-1 0 0,-2 1-7 16,1 2-2-16,-3-1-6 0,-1 2-1 0,-1 2-6 16,7-2 4-16,-7 2-4 0,0 0-3 15,0 0 0-15,2 11 3 0,-4-2-4 0,2 0-3 16,-2 2 4-16,0 3 9 0,2 2 3 16,0 0 1-16,4 5-2 0,-2-3 1 0,2 4 0 15,3 1-12-15,0 0 2 0,3-2-3 0,-4 0-4 16,5-2 0-16,-3-4-1 15,0 0-8-15,1-2-1 0,-1 1 0 0,0-7 2 16,1 1-1-16,1-1-1 0,1-3-3 16,1-2-8-16,3-1-9 0,0-2-5 0,-3-1 1 15,1-3-2-15,-3-1 2 0,5-4-1 16,-5-1 1-16,1-4 2 0,0-4 3 0,-3-2-2 16,2-11 1-16,-3 3 9 0,0-6-5 15,-4 4-1-15,-3 3 4 0,5 5 2 0,-8-5 1 16,3 6 2-16,0 0 1 0,-2 4 4 15,0-1-4-15,-2 1 1 0,0 2-1 0,-3 3-3 16,1-1 2-16,-1 5 4 0,4 0-3 16,-6-1-2-16,8 3 1 0,-4 1-4 15,-2 3-1-15,4 1 2 0,-2-2-1 0,5 4-4 16,-8 0 2-16,8 0 2 0,0 0-8 16,-11 7-2-16,11-3-9 0,-1 0-8 0,1-4-7 15,1 10-7-15,4-5-2 0,1-2-4 16,0 2 1-16,2-3-6 0,1 1 8 0,1-1-1 15,-2-2 7-15,5 0 2 0,-2-2 4 16,4 2 4-16,-2-3 2 0,-1 3 2 0,3-2-1 16,-3-2 5-16,1 4 3 0,-3 4 3 15,3-1 4-15,-5 5-1 0,3 2 7 0,-3 4-2 16,0 6 0-16,-1 1-1 16,-3 4 4-16,-2 0 2 0,2 1 3 0,3 11-2 15,-6 2-3-15,4-8 2 0,4 6-2 0,-8-7 1 16,6-3-8-16,-3-3-23 0,0 2-36 15,0-8-30-15,1 1-42 0,-4-4-64 0,1-2-345 16,3-5-53-16</inkml:trace>
  <inkml:trace contextRef="#ctx0" brushRef="#br0" timeOffset="57502.04">26252 10189 1456 0</inkml:trace>
  <inkml:trace contextRef="#ctx0" brushRef="#br0" timeOffset="57816.52">26250 10179 1357 0,'0'0'-8'0,"0"0"14"0,0-5 12 0,0 5 17 15,0 0 11-15,-2-4 16 0,2 4 1 0,0 0 5 16,0 0 7-16,0 0 0 0,0 0 0 16,-22 11 0-16,16-3-2 0,-4 3-1 0,-1 2-3 15,-2 2-2-15,-1 4-2 0,-3 8-6 16,0 3-1-16,0 1-2 0,2-2-5 0,7-1 1 16,2-5-5-16,2 2 6 15,2 2-12-15,2-7-6 0,2 4 0 0,2 1-6 0,5-4-5 16,1-2 3-16,-2-1-9 15,7-2-1-15,-3-4-3 0,1-3 2 0,2-2-1 16,2-1 2-16,-5-3-9 0,3-1-2 16,-5-2 13-16,5-3-13 0,-2-1 1 0,1-4-2 15,1-2 1-15,-5-2 0 0,1-8-1 16,-2 2 0-16,-5-5-1 0,4-1 1 0,-5-4 0 16,-3 1 0-16,0-3 0 0,-5-11-1 0,-1 4 1 15,-5 1-3-15,3 2 3 16,0 10 1-16,1 6-3 0,-3-1-6 0,1 3-17 0,3 3-27 15,-2 3-41-15,4 3-54 0,-6-1-61 16,9 3-105-16,-1 3-109 0,2-2-213 16,0 4-127-16</inkml:trace>
  <inkml:trace contextRef="#ctx0" brushRef="#br0" timeOffset="58099.52">26696 10066 1750 0,'-2'-5'10'0,"1"3"25"0,-1-3 6 15,2 5 9-15,-5-5 6 0,5 5-2 16,0 0-1-16,0 0 4 0,0 0 10 16,-17 12 4-16,15-4 0 0,-2 6 0 15,0 5-11-15,-2 3-1 0,-1 3-3 0,-3 15 4 16,0 4-13-16,-2 1-1 0,7-1-5 15,-5 3 5-15,2-6-13 0,4 2-5 0,-2-2-1 16,4-4 5-16,-3-7-18 0,5-5-24 16,-3-7-31-16,3 2-37 0,-2-4-34 0,4-2-48 15,-4-6-42-15,4 0-94 0,1-2-96 16,0-2-167-16,-3-4-62 0</inkml:trace>
  <inkml:trace contextRef="#ctx0" brushRef="#br0" timeOffset="58286.84">26653 10199 1562 0,'1'-14'1'0,"-1"5"19"0,-1-1 13 15,1 2 16-15,0 3 8 0,0-1 10 0,1 3-6 16,4-5-2-16,-1 2-6 0,2-1-5 16,3 1-3-16,4-2-6 0,1 2-6 0,1 1-17 15,1 0-24-15,8-3-23 0,-1 0-33 16,2 5-33-16,0-5-51 0,-5 6-84 0,0 0-300 15,-1 2-35-15</inkml:trace>
  <inkml:trace contextRef="#ctx0" brushRef="#br0" timeOffset="58476.24">26716 10347 1432 0,'-10'9'-17'0,"5"-6"13"15,-2 1 11-15,6-2 15 0,-1 2 2 0,2-4 4 16,-3 3 12-16,3-3 1 0,0 0-7 16,6 4-3-16,5-2-4 0,0-2-27 15,-1 0-30-15,5-2-41 0,4-2-53 16,4 1-65-16,2-2-237 0,2-2 65 0</inkml:trace>
  <inkml:trace contextRef="#ctx0" brushRef="#br0" timeOffset="58737.33">27121 10105 1198 0,'-2'-2'29'16,"2"2"20"-16,-7-1 9 0,7 1 15 16,0 0 24-16,-8 7 14 0,1-1 5 15,4 3 1-15,-4 7 2 0,-1 1 5 0,-1 4-14 16,-1 11 3-16,-3 2-6 0,5 0-3 15,-4 5-9-15,2-3-10 0,2 1-7 16,-1-3-3-16,4-7-8 0,-2-2 3 0,6 0-13 16,-4-3-14-16,3-1-21 0,-3-4-36 15,5-2-37-15,0-2-44 0,0-1-54 0,0-5-56 16,0 2-89-16,5-6-118 0,-1-1-233 16,0-2-143-16</inkml:trace>
  <inkml:trace contextRef="#ctx0" brushRef="#br0" timeOffset="58937.16">27015 10061 1693 0,'-3'-5'-31'16,"0"3"15"-16,1-1 16 0,2 3 17 0,-4-6 12 16,4 6 13-16,0 0 6 0,9-5-2 15,-4 0-2-15,5 4-6 0,2-3-5 0,3 1-5 16,1-2-12-16,5 2-16 0,-5-1-24 15,8 0-27-15,-6 2-36 0,2 0-33 0,-2 1-45 16,1-1-97-16,-1-1-173 0,-6 3 56 16</inkml:trace>
  <inkml:trace contextRef="#ctx0" brushRef="#br0" timeOffset="59143.83">27154 10315 1227 0,'-7'7'20'0,"6"-4"-3"0,-1-1 19 15,0 1 3-15,2-3 12 0,0 0 10 16,0 7-2-16,0-7-7 0,5 1-8 0,-5-1-4 16,12 2-25-16,-2-2-21 0,-2-2-42 15,2 2-38-15,4-1-47 0,-2-1-87 16,1-2-178-16,2 4 92 0</inkml:trace>
  <inkml:trace contextRef="#ctx0" brushRef="#br0" timeOffset="71196.86">22115 5876 541 0,'0'0'72'0,"0"0"-40"0,0 0-3 0,10-2 5 0,-10 2-5 16,2-4 11-16,3-1 8 16,-5 5-6-16,2-3-3 0,-2 3-2 0,3-2-1 15,-3 2 2-15,5-4-16 0,-5 4 4 16,5-2-2-16,-5 2-5 0,2-3 5 0,-2 3-7 16,3-2-4-16,-3 2 4 0,0 0-4 15,7-4-7-15,-7 4 5 0,5-2-4 0,-5 2 4 16,0 0-5-16,3-1 3 0,-3 1 0 15,7-2-1-15,-7 2 3 0,3-2-7 0,-3 2 2 16,3-3-7-16,-3 3 6 0,0 0-3 16,9-4 6-16,-9 4-3 0,3-1-5 0,-3 1-1 15,5-2 3-15,-5 2-4 16,0 0 6-16,7-2-1 0,-7 2-3 0,0 0 1 16,0 0 2-16,8 0-2 0,-8 0 3 15,0 0-2-15,5-2 0 0,-5 2-1 0,0 0 0 16,14 0-5-16,-14 0 14 0,12 0-12 15,-4 0 4-15,-2 0 3 0,5 0-4 0,2 0 0 16,-3 0 1-16,5 0 1 0,0-2-4 16,2 0-2-16,-3 2 3 0,7-3 0 15,-4 3 0-15,-1-2 2 0,4 2-4 0,-3-2 2 16,-1 0-1-16,5 2 2 0,-2-1 3 0,4-1-4 16,-4-2 3-16,5 2-6 0,-2-3 6 15,6 3-10-15,-1 1 7 0,0-1 1 16,-4 0-2-16,4 0-4 0,-6 0 10 0,3 1-3 15,-6-3-12-15,1 4-23 0,-4 0-11 16,-2-2-14-16,-3 2-1 0,-2-2-29 0,3 1-19 16,-5 1-212-16,1-2 165 0</inkml:trace>
  <inkml:trace contextRef="#ctx0" brushRef="#br0" timeOffset="72931.87">21616 4740 789 0,'1'-6'-36'0,"-1"1"16"0,0 1 11 0,2-1 18 16,-2 0 6-16,5 0 19 0,-5-1 9 15,0 2 6-15,0-1 18 0,0 1 4 0,2 0 1 16,-2 4 5-16,2-8 5 0,-4 5-7 15,2 3-2-15,2-8 0 0,-2 8 2 0,0-5-6 16,0 5-2-16,0-4-6 0,0 4-7 16,0 0-4-16,0-4-5 0,0 4-6 0,0 0-4 15,0 0-6-15,0 0-2 0,0 0-4 16,0 0-1-16,0 0-2 0,0 0 0 0,0 0-2 16,-2 19-2-16,2-9-1 15,-2 1 0-15,0 2-2 0,-1 2-4 0,1 0 1 16,2 2-1-16,-1 2-1 0,-1 2 3 15,-1 3 0-15,-1 3-3 0,-1 11-1 0,4-6 2 16,-8 4-3-16,7-5 1 0,-4 4 1 16,-1-3-3-16,6-4-1 0,-4 7 3 0,1-3 2 15,-1-7-3-15,2 2-1 0,1 1 3 16,-5 8-1-16,6-5-3 0,-4-5 3 0,3-2-6 16,0 5 4-16,-1-4-5 0,2-1 3 15,-1-1 3-15,-3-1-4 0,3 3 1 0,0-4 2 16,0 0-1-16,2 0-4 15,-2-5 3-15,0 2 1 0,2-4-4 0,-2 4 1 0,2-6 3 16,-2-1-2-16,2 0-2 16,-3-1 0-16,3-2 4 0,0 2-5 0,-2-3 2 15,2 2-2-15,0-4 0 0,0-1 2 16,0 3 0-16,0-1-2 0,0-3 0 0,0 3-4 16,2-1 2-16,-2-2-7 0,0-3-5 15,0 4-3-15,3 1-3 0,-3-5-6 0,0 4-6 16,0-4-6-16,2 4-12 0,-2-4-18 15,0 0-18-15,0 0-47 0,0 0-47 0,0 0-101 16,0 0-199-16,-7-13 14 0</inkml:trace>
  <inkml:trace contextRef="#ctx0" brushRef="#br0" timeOffset="75403.99">21704 4417 1198 0,'0'0'-70'0,"0"0"15"0,0-4 12 15,0 4 22-15,0 0 5 16,0 0 7-16,2-4 16 0,-2 4 4 0,0 0 12 16,0 0-3-16,0 0 2 0,0 0-11 15,0 0-2-15,0 0-4 0,0 0 3 0,0 0-2 16,0 0 0-16,0-6 5 0,0 6 1 16,0 0-11-16,6 0 7 0,-6 0 3 0,12 0-11 15,-1-1 8-15,-3 1-8 0,5 0 1 16,2-3 5-16,2 3 0 0,-1-1-3 0,8 1 1 15,-1 0-7-15,6-2 2 0,2-1 8 16,13-1-6-16,1-1 0 0,0 0 3 16,0 1-2-16,-1 0 1 0,-1 2 2 0,-3-4 2 15,-3 5-5-15,-8-2 0 0,0 1-5 0,-2-2 0 16,5 1 9-16,-5 1-4 16,1-1 2-16,-1 1-12 0,-7 0 7 0,4 2 5 15,-1-2-4-15,-2 0 5 0,3 1-3 16,-4-1-4-16,3 0 0 0,-2-1 4 0,0 3 1 15,1-3 6-15,-4 2-9 0,3-1-2 16,0 0 0-16,-2 1 2 0,-3-3-2 0,6 2 4 16,-6-1-3-16,-1 1-2 0,4 0 0 15,-4 2 4-15,2 0-1 0,-2-2 1 0,-2 0-4 16,4 1 8-16,-2-1-4 0,0 2-3 16,0-2 2-16,-3-1 2 0,-1 3 2 15,-1 0 0-15,1 0 4 0,0-2-14 16,-3 2 3-16,1 0 8 0,-9 0 7 0,12 0-11 15,-6 0-4-15,-6 0-5 0,10 0 4 16,-10 0 3-16,11 0-1 0,-11 0-2 0,8 2-1 16,-3-2 1-16,-5 0 2 0,6 3-4 15,-2-1 8-15,-4-2-1 0,6 2 4 0,-6-2 3 16,7 1-7-16,-7-1-2 0,5 2-5 16,-5-2-1-16,3 4 10 0,-3-4 2 0,4 2-12 15,-4-2 9-15,5 3-6 16,-5-3 3-16,1 2 1 0,-1-2-1 0,0 0 6 0,9 5-5 15,-7-3 7-15,-2-2-8 16,0 0 2-16,4 2 12 0,-4-2-11 0,0 0 1 16,2 3-2-16,-2-3-11 0,5 1 12 15,-5-1 2-15,2 3-9 0,-2-3 11 0,0 0-4 16,3 4 0-16,-3-4-1 0,3 3-3 16,-3 1 0-16,0-4 3 0,4 5 1 0,-4 2 0 15,2-1-6-15,1-1-1 0,-3 0 4 16,1 3 3-16,-1 0-1 0,2 1 0 0,-2 0 0 15,2 3-5-15,1-1 11 0,-1 2-8 16,-2 3-6-16,2-1 15 0,1 4 0 0,-2 3 0 16,-1-1-9-16,0 6 5 15,0 1-3-15,0 0 5 0,0 14 1 0,0-8-3 16,-4 6-6-16,2-1 4 0,2-5 4 16,-2 9-1-16,2-8 0 0,2 7 1 0,-2-9 3 15,2-4-3-15,-2 1-2 0,3-3 1 16,-2 4-7-16,-1-3 2 0,2-1-2 0,-2-1 7 15,2 3 4-15,-2-3-3 0,2 0 1 16,-2-3-1-16,0-2 7 0,3 2-8 0,-6-2 0 16,3 1 0-16,0-2-3 0,-2-2 8 15,0 1 11-15,0-4-10 0,2 4-2 0,0-2-2 16,0-2 0-16,-1-1 1 0,1 0 2 16,-3 0-9-16,1-3 4 0,0 0 0 0,-3 3 1 15,3-3 3-15,2 3-3 0,-1-3-6 16,-4 1 5-16,1 1 2 0,1-2-1 15,0-1-4-15,-2 3 9 0,1-1 1 0,3 1-9 16,-4 1 2-16,1-3 4 0,-1 0-7 16,4 3 1-16,-4-2 4 0,1-3-3 0,1 4 2 15,0-3-1-15,1 3 0 0,-3-3-2 16,1 5-3-16,4-6 3 0,-1-1 2 0,-4 2-2 16,3 0 2-16,-1-3-3 0,1 2 0 15,1-1 1-15,1-2-7 0,-5 0 6 0,5-1-1 16,-2 1 1-16,0-1-3 0,2-3 6 15,-2 2 3-15,2-4 11 0,0 8 7 16,0-6 4-16,0-2 6 0,-2 5 6 16,2-5 3-16,0 6 8 0,0-6 4 0,0 0-3 15,0 0-2-15,0 0-5 0,0 0 0 16,0 0-9-16,-2 2 0 0,2-2-2 0,0 0-4 16,0 0-3-16,0 0-5 0,0 0 2 15,0 0-5-15,0 0-5 0,0 0-1 0,-11 0 2 16,11 0-3-16,0 0-6 0,-10-2 0 15,10 2 2-15,-8 0 1 0,8 0-1 0,-13-2-3 16,4 2-3-16,1 0-1 0,-2 0 3 16,-3 2-1-16,3-2-1 0,-5 2-4 0,0-2 4 15,-6 1-2-15,5-1-1 16,-6 5 5-16,4-5-2 0,-1 0-2 0,-1 2 6 16,2-1-7-16,-1-1 1 0,4 2-1 15,-1-2-1-15,-1 0 9 0,2 0-12 0,-4 0 3 16,4 0-1-16,-1 2 2 0,-1-2 0 15,-3 0 0-15,4 0 1 0,-3 0-3 0,-1 0 1 16,-2 1-2-16,1-1 4 0,-1 0-1 16,-2 2-2-16,3-2-1 0,0 3 0 0,-2-1 2 15,2-2 2-15,-3 1-1 0,6 1 0 16,-3-2 2-16,0 2-2 0,2 0-2 0,-2-2 2 16,2 4-3-16,4-4 1 15,-1 2 0-15,-1-1 1 0,0-1-1 0,2 2 4 16,0-2 0-16,2 5-4 0,-2-3 5 15,0 0-5-15,-2-2-1 0,2 1 0 0,-2-1 2 16,2 0 3-16,2 0-1 0,-2 0-2 16,0 0 0-16,-2 0 3 0,0 0-2 0,2-1-1 15,-1-1-2-15,-1 2 1 0,-2 0 1 16,4-2 3-16,-3 0-5 0,3-1 3 0,-5 3 1 16,6-2-1-16,1 2-2 0,-2-1 1 15,2-1-2-15,0 2 0 0,2 0 1 0,1-2 1 16,2 2 1-16,-4 0-2 0,4-2-1 15,2 2 0-15,-5 0 6 0,11 0-5 16,-12-2 1-16,6 2 0 0,-3 0 1 16,3-2-1-16,6 2 0 0,-17-2-2 0,11 4 11 15,-1-4-4-15,2 2-9 0,-4-1 3 16,9 1 0-16,-13-2 1 0,7 2 1 0,6 0 0 16,-12-5 0-16,12 5-1 0,-11 0 3 15,8-1 0-15,3 1-1 0,-10-2 0 0,10 2-4 16,-8-2 1-16,8 2 1 0,-8 2 1 15,8-2-1-15,-9-2-3 0,9 2 5 0,0 0-6 16,-8 0 1-16,8 0 0 16,0 0 4-16,0 0-2 0,-10 0 3 0,10 0-2 0,-7 2 0 15,7-2-3-15,0 0 9 16,-10 0-7-16,10 0 1 0,0 0-6 0,-9 0 5 16,9 0 1-16,-6 0-1 0,6 0 0 15,0 0 1-15,0 0-1 0,-8 0 2 0,8 0 2 16,0 0-6-16,0 0 4 0,0 0 5 15,-12 0-7-15,12 0 2 0,0 0-5 0,0 0 7 16,0 0-3-16,0 0 1 0,0 0-1 16,0 0 6-16,0 0-1 0,0 0 2 0,0 0-1 15,0 0 1-15,0 0 0 0,0 0 0 16,-5 0-3-16,5 0 2 0,0 0-2 0,0 0 0 16,0 0 3-16,0 0-2 15,0 0-1-15,0 0 0 0,-2-3 4 0,2 3 0 16,0 0-4-16,0 0-3 0,0 0 5 15,0 0-1-15,0 0-1 0,2-8-2 0,-2 8 2 16,0 0-2-16,0 0 2 0,2-6-3 16,-2 6-2-16,0-4-1 0,0 4 3 0,0 0 6 15,2-5-4-15,-2 5-5 0,1-5 4 16,-1 5 1-16,-1-5 2 0,1 5-7 0,1-4 3 16,-1 4 0-16,0 0-2 15,0 0 1-15,0 0 3 0,0-7-3 0,0 7-1 0,0-4-2 16,0 4 3-16,0 0 0 15,0-5 0-15,0 5 0 0,0-4 0 0,0 4-1 16,0-6 0-16,0 6 1 0,3-6 2 16,-1 2-3-16,0-1-2 0,1-2 3 0,-3 0 2 15,2 0-3-15,-1-3 0 0,1 2-3 16,1 0 4-16,1-4-1 0,-2 1-2 0,0 2 1 16,4-1-1-16,-1-1-5 0,-2 0-26 15,-3 1-21-15,5-1-46 0,-3 0-66 0,0 5-69 16,1 0-198-16,-3-1-135 0,1-1-69 15</inkml:trace>
  <inkml:trace contextRef="#ctx0" brushRef="#br0" timeOffset="80536.35">22497 4366 1441 0,'0'0'-74'0,"-2"5"21"0,2-5 13 0,-2 4 17 15,2-4 19-15,-5 4 26 0,5-4 14 16,-2 4 15-16,2-4 7 0,-1 1 12 16,1-1 13-16,-2 5 1 0,2-5 11 0,0 0 3 15,-5 2-1-15,5-2-6 0,0 0-9 16,0 0-7-16,0 0-8 0,-7-12-10 0,4 4-1 16,3 0-7-16,0-2-4 0,-3-2-3 15,6-6-7-15,-3-3 0 0,3-6-4 0,2-10-6 16,2-4-1-16,-4-4-6 0,8-9-1 15,-3-5-4-15,0 3-4 0,4-1 4 0,-4-2-9 16,4 1 2-16,-4-1-2 0,1 2-3 16,-5-2 1-16,5 14-1 0,-6 2 3 0,4 3-4 15,0 4-3-15,-6 7 1 0,1 7-1 16,3 3 1-16,-3 3-7 0,0 2-6 16,-2 5-11-16,2-2-13 0,-2 2-16 0,0 0-21 15,2 2-19-15,-2 2-15 0,0 1-17 16,0 4-20-16,-2-4-31 0,2 4-34 0,0 0-349 15,0 0-62-15</inkml:trace>
  <inkml:trace contextRef="#ctx0" brushRef="#br0" timeOffset="81381.25">22961 2911 1366 0,'4'-13'-96'16,"0"2"21"-16,-2 3 10 0,0 0 15 0,-2 1 28 15,0 1 11-15,0-1 20 0,0 1 2 16,0 0 5-16,0 2-3 0,0-1 9 0,0 1-3 15,0 4 7-15,0-7 6 16,0 7 4-16,0-7 5 0,0 4-6 0,0 3 4 16,-4-6-4-16,4 6 4 0,-4-4-7 15,0 3-3-15,4 1-3 0,-13 1 5 0,4-1-6 16,-3 2-3-16,4 2-2 0,-5 2-5 16,-4 2 3-16,5 1-3 0,-5 2 1 0,3 3-1 15,0-3-8-15,2 0 5 0,4 2-8 16,0 0 6-16,-4 1-1 0,7-1-7 15,-2-1 0-15,6-2 1 0,-4 2-1 16,7 0 1-16,-2 0 3 0,3 0 0 0,-2 1 5 16,8 1-6-16,-1-1-2 0,2 0-2 0,3 2 1 15,-1 0 6-15,3 0-4 0,0-2-1 16,2 3-1-16,-5-1 2 0,3 2 2 16,-5-4-4-16,1 1 4 0,1 0-3 15,0 1 8-15,-4-1-9 0,-2 1 6 0,-4-2 4 16,-2 0-2-16,0 1 1 0,0 0 4 15,-6 2-6-15,-3-3 0 0,3-1 0 0,-9 3 0 16,0-1 3-16,5-2-5 0,-2-1 0 16,1 0 6-16,-1-2-1 0,3-4-3 0,1-1-2 15,0-1 5-15,8-3-11 0,-12 0-1 16,12 0-4-16,0 0-17 0,0 0-3 0,-3-12-7 16,4 3-2-16,11-4 6 0,-2 1 6 15,5-4-2-15,-1 1 4 0,2 0-1 16,8-7 0-16,-1 1 5 0,-2-1 1 15,-2 3 5-15,-2 5-4 0,-1-1 3 0,-1-3 5 16,4 5 6-16,-4-2 5 0,0 0 2 16,0 3 10-16,-5-1 11 0,0 4 0 0,0-3 7 15,-1 3 2-15,-3 2 5 0,3-3 6 16,-5 5-2-16,0-1 2 0,1 0 0 0,-4 2 2 16,1 1-4-16,3 1-5 0,-5 2-3 15,2-4-7-15,-2 4-3 0,0 0-3 16,0 0-5-16,0 0-1 0,-10 11-2 0,5-3 0 15,-2 0-6-15,4 1 3 0,-2 2-1 0,1 1-1 16,3 1-1-16,-2-2-4 16,3 2-3-16,3-1-10 0,-2 0-7 0,3 0-13 15,4 1-14-15,1-2-15 0,2 1-19 16,-1-2-32-16,5 1-27 0,0-5-32 0,-1 3-24 16,1-3-56-16,-5-3-256 0,-2-1-5 15</inkml:trace>
  <inkml:trace contextRef="#ctx0" brushRef="#br0" timeOffset="81996.42">23255 3134 1257 0,'0'0'-58'0,"0"0"18"0,0 0 29 16,0 0 3-16,0 0 5 0,5-2 13 16,-5 2 2-16,0 0 6 0,12 4 5 0,-12-4-2 15,8 4 10-15,-1-1-1 0,-4 3 4 16,7 0-1-16,-3 2-2 0,1-1 6 0,1 0-9 16,-1 5 0-16,0-4-3 0,1 1-2 15,-3 3 1-15,3-3-4 0,-3 1-4 0,3-4 3 16,-3 3 0-16,0-4-6 0,-2 1-1 15,3-1 0-15,-3 1 15 0,0-2 14 16,-4-4 11-16,6 8 11 0,-6-8 4 16,0 0-3-16,11 1-9 0,-11-1-6 0,8-7-5 15,-4 3-1-15,3-6-8 0,1 1-1 16,-2-5-8-16,3 0-2 0,1-6-2 0,0 4-5 16,1-4-3-16,2 2 2 0,-5 3 0 15,-2 4-5-15,3-1 1 0,-4 4-1 16,-2 1-2-16,2-1-5 0,-1 1 1 0,-1 3-1 15,4 2-3-15,-3 2 0 0,-4 0 6 16,11 4-3-16,-7 0 0 0,2 1-1 0,0 5 2 16,1-2-1-16,1-1-6 0,-1 3 2 15,1-1-19-15,1 2-14 0,-1-1-22 16,0 1-37-16,1 1-24 0,-3-5-32 16,3 1-28-16,1-5-24 0,-2 3-348 0,2-5-49 15</inkml:trace>
  <inkml:trace contextRef="#ctx0" brushRef="#br0" timeOffset="82804.52">23888 2996 1355 0,'0'-17'-93'0,"2"2"30"15,-2 1 18-15,0 6 16 0,-2 0 11 0,2 0 4 16,0 3 5-16,0-1-6 0,-1 2 7 16,-4-1 5-16,1 2 6 0,4 3-4 0,-6-5 1 15,1 3 0-15,5 2 0 16,-10 0 5-16,10 0-5 0,0 0 5 0,-12 2-7 15,9 1 3-15,-4-1 2 0,6 4-3 16,-3 0 0-16,2 0-2 0,2-1 8 0,0 1 2 16,0 2-6-16,2-1 8 0,2 2 6 15,0 1 7-15,6 1-8 0,-1 3 3 0,4-3 6 16,-1 0-6-16,3 2 1 0,3 2-2 16,-3-1-4-16,7-1-1 0,-6 2 11 15,1 0-12-15,0-1 7 0,-2-1 0 0,-3-2-2 16,-2 1 11-16,-2-1-2 0,1-1 7 0,-3 0-5 15,-4 0 1-15,1-2 4 16,-3 1 2-16,-5 1-2 0,2-1 1 0,-4-2 0 16,-1 1-7-16,-1-3 3 0,-1 2-3 15,-1-4-5-15,3 3-6 0,-1-3 5 0,6 1-5 16,3-4 1-16,-13 5 1 0,13-5-2 16,0 0-5-16,0 0-5 0,0 0-3 0,0 0-2 15,0 0-1-15,0 0-7 0,25-25 6 16,-10 17-4-16,1-3 2 0,6 1 1 0,-6-3 2 15,5 0-1-15,-2 2 4 0,2-2-7 16,6-7 3-16,-1 1 0 0,-6 3-2 0,-5 0-1 16,4 1 7-16,-4-2 2 15,-2 2 6-15,1-2 4 0,-1 0 2 0,-3-2 0 16,-2 4 2-16,-1 2 3 0,-1-1 1 16,0 3-3-16,0 2-3 0,-4 1 1 0,3 1-3 15,-5-3-2-15,2 5 2 0,-2-3-9 16,0 4 3-16,-2 0-1 0,2 4-2 0,-7-5-1 15,7 5-4-15,-10 2 0 0,10-2 0 16,-16 7 2-16,2 0-2 0,4 5 2 0,-5 3-1 16,0 1 2-16,3-2-2 0,-1 4 3 15,3-2-1-15,2 2-1 0,1-3 3 0,4 1-4 16,1 0-3-16,2-1 1 0,2 0 2 16,-1-2-1-16,4 1-1 0,-1-3 2 15,2 0 0-15,1 1 2 0,-2-5-8 16,4 2 4-16,-3-1-1 0,3-3 5 0,-1 0-4 15,0-2 3-15,-1 1-4 0,1-2 3 16,2 0-1-16,-1-2-1 0,-1-2 5 0,3 0-3 16,0-2 2-16,-1-4 2 0,-2 3-3 15,2-3 1-15,0-1-1 0,-2-3 1 16,1 1-1-16,-1-4-4 0,-3 0 1 0,2 0 1 16,-2-2 1-16,-2 0-4 0,-3 0-1 15,5 1-2-15,-3 1 4 0,-2 2-2 0,0 0-16 16,-2 0-13-16,2 3-20 0,-3 1-33 15,1-1-26-15,-1 3-63 0,-4 1-68 16,1 3-227-16,-1 1 24 0</inkml:trace>
  <inkml:trace contextRef="#ctx0" brushRef="#br0" timeOffset="83557.37">24654 3239 1247 0,'-2'3'-5'0,"2"-3"15"0,0 3 27 0,0-3 19 15,0 0 17-15,-2 7 10 0,2-7-1 16,0 0-5-16,0 0-10 0,0 0-5 0,0 0-1 16,7-13-1-16,-7 13 1 0,2-7-6 15,0 2-5-15,-2-1-8 0,0-2-4 0,0 1 1 16,1-1-9-16,-1-1 1 0,0-3-3 16,0-1-5-16,0-2-5 0,0-2 0 0,-1-1-4 15,1-3 1-15,-2 0-5 0,0 0 2 16,-1 2-4-16,-1 0 0 0,3 0 4 0,-2 2-8 15,-1 2 2-15,2 3-2 16,-1 2-2-16,2 0-1 0,-1 1-2 0,0 1-1 16,-1 1 1-16,3-1 0 0,-4 4-3 15,4 0-1-15,0 4 1 0,-3-5-3 0,3 5 4 16,0 0-1-16,0 0-1 0,0 0 0 16,0 0-6-16,0 0 1 0,0 0 0 0,0 0-1 15,0 0-1-15,0 0 9 0,10 13-8 16,-5-10 2-16,2-1 2 0,-1-2 0 0,5 3 1 15,-1-6 2-15,3 1 0 0,-1 1 2 16,1-1-5-16,0 0 11 0,1 0-9 0,-1 0 2 16,-3 0-4-16,0 2 2 15,2-2 2-15,-4 4-1 0,0-2 0 0,3 0 0 16,-5 4 4-16,3-2-4 0,-1 2 2 16,0 2-4-16,1 1 6 0,-1 1 0 0,0 1-3 15,-1 1 4-15,1 2 1 0,1 4-3 16,-4-1 6-16,2 2-17 0,-1 0-24 0,-1-2-27 15,0 2-43-15,-2 0-38 0,1-3-39 16,1 0-80-16,-3 0-226 0,-2-3 5 0</inkml:trace>
  <inkml:trace contextRef="#ctx0" brushRef="#br0" timeOffset="97328.62">20892 12356 715 0,'0'0'192'0,"0"0"-35"0,-7-2-54 16,7 2-22-16,0 0-8 0,0 0 3 15,0 0-1-15,0 0 7 0,-6-2 6 16,6 2-1-16,0 0-1 0,0 0-4 15,0 0-4-15,0 0-7 0,-2-4-3 0,2 4-5 16,0 0 1-16,0 0-5 0,8-7-6 16,-4 5-1-16,2 0-6 0,3-2-2 0,-1 0-5 15,5 1-4-15,1-2 2 0,4 4-11 16,0-3-1-16,6 0-2 0,1 0-3 0,4 1-1 16,0-1 0-16,0 0-4 0,3 3 2 0,13-6-2 15,-4 4-3-15,-1-3 0 0,-1-1 4 16,4 0-8-16,-1-1 1 0,-2 0-3 0,-1-2-4 15,1 1-24-15,-3 0-23 0,-9 1-27 16,-3 0-29-16,-1 0-41 0,-3 1-34 0,-2-1-52 16,-2 5-113-16,-4-1-245 15,-3 1-87-15</inkml:trace>
  <inkml:trace contextRef="#ctx0" brushRef="#br0" timeOffset="97676.5">21196 11825 1534 0,'-3'-7'-46'0,"3"3"20"0,-2 0 12 16,2 4-8-16,0-6 1 0,0 6 1 15,0 0 11-15,0 0 6 0,0 0 19 0,0 0 6 16,10 21 6-16,-3-6 9 0,0 7-9 16,-4 2 8-16,7 9-6 0,-5 3-2 0,4 5 0 15,-5 2 1-15,3 3 4 0,-4-1-1 16,-1 3 0-16,5 2-1 0,-5-2-4 0,0 2 0 16,0-1-5-16,2-2-1 0,-1-2-6 0,1 1 3 15,-3-3-4-15,4-5 2 0,-1 2-1 16,-1-10-8-16,-2-6-8 0,3 2-39 15,1-6-48-15,-3-4-54 0,-1 2-128 16,-1-4-215-16,5-1 10 0</inkml:trace>
  <inkml:trace contextRef="#ctx0" brushRef="#br0" timeOffset="99487.11">22819 11984 1390 0,'0'-4'39'0,"0"4"12"0,-3-9 20 0,1 8 12 16,2 1 16-16,-7-5 8 0,7 5 4 16,-2-3 4-16,1-2-7 0,1 5-4 15,-5-2-7-15,5 2-7 0,0 0-10 0,-4-3-4 16,4 3-4-16,0 0-1 0,0 0-1 16,-3-4-4-16,3 4-4 0,0 0-4 0,0 0-9 15,12-5 6-15,-4 3-12 0,4-3-3 16,3 3-1-16,4-2-8 0,2 3-6 0,4-5 4 15,5 1-7-15,9-1-2 0,1 1 3 16,5-6-13-16,-2 7-8 0,-1-4-10 0,2 0-21 16,-4 3-18-16,-7-2-32 0,-5 4-38 15,-7-1-41-15,0 2-34 0,-4 0-38 16,-2 2-66-16,-5 0-117 0,-2 2-213 0,-1 2-123 16</inkml:trace>
  <inkml:trace contextRef="#ctx0" brushRef="#br0" timeOffset="99901.51">23300 11943 1618 0,'-3'1'-75'16,"-4"3"20"-16,4 0 20 0,-2 1 18 0,-2 1 10 15,5-1 10-15,-2 4 13 0,-2-1 8 16,2 5 9-16,0-2 3 0,1 1 5 0,-1 4 2 16,2 0 4-16,0 6-5 15,0-3-4-15,2 3 3 0,-2-1-5 0,0 1-3 16,-1 2 1-16,1-1-4 0,-1-1 3 0,-2 2-5 15,1-2 0-15,0 1-3 0,-3-2-3 16,3-2 1-16,-2-4-2 0,-2 2-4 0,-3-2 1 16,5 0 1-16,-3-2-6 0,-4-1 3 15,3-1 0-15,0-3-2 0,-3 0 0 0,1-5-3 16,-1 1 0-16,-2-3-2 0,-2 1-3 16,3-2 0-16,1 0 3 0,1-2-2 0,-1 1 5 15,3 1-5-15,2 0 0 0,-4 0 1 16,4-2 3-16,2 2-4 0,6 0 4 0,-11-2 9 15,11 2-3-15,-10 0 5 16,6-2 6-16,4 2-2 0,0 0 0 0,0 0 0 0,0 0-1 16,0 0 1-16,0 0-4 15,0 0-6-15,25-4-1 0,-13 2 1 0,5 2-4 16,6-1-1-16,4-1 0 0,3 0-4 16,12-4 8-16,2 2-8 0,-1 3-23 0,-2-4-25 15,0 0-38-15,-2 0-54 0,-1-3-45 0,-7 2-79 16,-4 2-423-16,0-3-175 0</inkml:trace>
  <inkml:trace contextRef="#ctx0" brushRef="#br0" timeOffset="100380.77">23928 11861 1883 0,'-1'-11'-26'0,"-2"5"12"15,1 1 15-15,0-2 15 0,-1 5 10 0,3 2 7 16,-2-5 3-16,1 1 0 0,1 4 1 16,-7-2-3-16,7 2-4 0,0 0-1 15,-15 6-4-15,5 1-2 0,2 3 8 0,-5 0 1 16,0 4 2-16,-3 6-3 0,-3 2 1 15,-1 6-2-15,4 1-1 0,-1 2-2 0,-2 3 0 16,6 0 0-16,-1-2-2 0,8-3-1 16,-1-5-4-16,7 0 4 0,-1-4 5 0,2 1-2 15,6-4 1-15,1 4 1 0,7-7-1 16,2 0-2-16,-2-5 0 0,2-1-3 0,8-2-4 16,-2-2 2-16,-3-4-4 0,10-4-1 15,-5-3 0-15,13-7-3 0,-5-3 5 0,0-6-7 16,-3-1-1-16,-3-4 0 15,-2-1-2-15,-1-4 0 0,-8-2 0 0,1 2-3 0,-4-2 0 16,-3 1-1-16,-1 8 2 16,-6 4-1-16,-2 5-2 0,-2 1-3 0,-2 1-1 15,-4 2-1-15,2-1-2 0,-7 5-8 0,0 2-19 16,-1 1-23-16,-1 0-32 0,1 5-38 16,-1-4-56-16,1 3-80 0,2 2-159 0,6 0-196 15,-4 0-114-15</inkml:trace>
  <inkml:trace contextRef="#ctx0" brushRef="#br0" timeOffset="100662.25">24288 11782 1741 0,'-5'-2'10'0,"5"2"9"0,0 0 7 16,-2-4-1-16,2 4 1 0,0 0 7 0,10-7-5 15,3 2-1-15,1 2 0 0,6-1-8 16,2-2 2-16,8 0-1 0,5-1-6 16,0 2 0-16,4-3-2 0,-8 4-4 0,-3 0-27 15,-1-2-25-15,-2 4-13 0,1 0-31 16,-5 1-21-16,-2-1-63 0,-3 2-117 15,-1 2-151-15,-5-2 52 0</inkml:trace>
  <inkml:trace contextRef="#ctx0" brushRef="#br0" timeOffset="100888.09">24690 11753 1196 0,'-13'0'7'0,"13"0"17"0,-8 0 12 0,8 0 15 15,-7 2 6-15,4 0 13 0,-4 0 10 16,4 2 10-16,-4 3 5 0,1 1 4 0,-1 1 2 15,-1 4-2-15,1 3-9 0,2 0 0 16,-2 5-12-16,-1 6-2 0,-1 7-11 0,1 4-6 16,-2-1-3-16,1 6-2 15,6 0-8-15,0-4-9 0,1 2 0 0,-3-1-7 16,5-7-6-16,-2-6-20 0,2 0-32 16,-1-1-43-16,-2-1-52 0,3-4-60 0,-2 0-100 15,2 0-111-15,0-5-174 0,2-1-69 16</inkml:trace>
  <inkml:trace contextRef="#ctx0" brushRef="#br0" timeOffset="118028.74">22633 13822 768 0,'0'10'-9'0,"0"-2"20"16,-1-2 27-16,1-2 11 0,0 0 26 0,0-4 22 15,0 5 19-15,0-5 17 0,1 7 7 16,-1-7-4-16,4 0-5 0,-4 0-9 0,11-7-13 16,-1 0-5-16,4-5-11 0,-1-3-8 15,11-7-11-15,-1-3-4 0,2-1-3 0,0-5-8 16,7-8-10-16,-5 0-1 0,1-1-6 15,1-2-2-15,-8 8-4 0,-1 2-2 0,4 4-2 16,-8 1-2-16,-1 7 1 16,-3 2-7-16,0 7-2 0,-4-2-3 0,-1 4-4 15,-4 1-3-15,6 4-1 0,-8 2 1 16,-1 2-1-16,9 6-5 0,-5 3 0 0,-4 3 3 16,2 1 1-16,0 4-3 0,1 4 0 15,-3 0-2-15,0 5 0 0,0 0 0 0,2 0-3 16,-2-1 1-16,2-1 2 0,-2 0-6 15,0-2 4-15,0 1 1 0,0-1-4 0,-2-5 4 16,0 3-5-16,2-8 3 0,-5 3-1 0,2-3 3 16,-4-3-3-16,-1-3 4 15,-1-1-2-15,-4-3 2 0,3-2-5 0,-5-2 4 16,0-3-4-16,-3-4-1 0,1-4-3 16,0-3-11-16,2-2-13 0,-1-7-22 0,-1-2-24 15,2 4-28-15,9 2-44 0,-5 3-47 16,9 2-85-16,1 7-137 0,1-3-175 0,3-1-90 15</inkml:trace>
  <inkml:trace contextRef="#ctx0" brushRef="#br0" timeOffset="118468.88">23554 13229 1691 0,'2'-10'27'15,"-2"7"16"-15,3-2-1 0,-1 2 0 0,-2 3 5 16,0 0 0-16,0 0 5 0,0 0 11 16,0 0 14-16,-5 17 3 0,3-4-7 0,1 4-3 15,-1 2-6-15,-3 4-3 0,1 1-6 16,3 4-7-16,-6 8-5 0,2 3-1 0,3-7-6 16,1-4 0-16,1 1-7 0,0-2-2 15,0 2 0-15,0-3-3 0,1-1-5 0,-1-4 1 16,4-3-7-16,-1 2 3 0,-1-6-5 15,-2 0 1-15,2-5-2 0,1 0 3 0,-3-3-4 16,0-1 1-16,1-2-2 16,-1-3 0-16,0 0 1 0,0 0-4 0,-6-16-4 15,1 6 2-15,1-3 4 0,-2 2 1 0,-1 1-7 16,-1-4 4-16,0 3-7 0,-3 0-1 16,3 0 0-16,0 6 9 0,-4 0-6 0,0-1-5 15,0 5 2-15,-3 1-3 0,2 1 2 16,1 1 1-16,-3 2 2 0,2-1-1 0,1 1-2 15,2 3 7-15,2-2-10 0,-1-1-1 16,3 1-11-16,-1 0-18 0,5-1-21 16,1 2-26-16,1-6-35 0,8 5-43 0,0-5-42 15,4 0-90-15,5-4-107 0,5 3-148 0,1-3-52 16</inkml:trace>
  <inkml:trace contextRef="#ctx0" brushRef="#br0" timeOffset="118968.37">24088 13196 1543 0,'0'0'12'0,"-2"-5"15"15,2 5 12-15,-2-4-10 0,2 4 3 0,0 0 11 16,0 0 9-16,-10 8 7 0,7 1 5 16,-4 0 4-16,4 5 1 0,-2 1-5 0,-4 6 1 15,-1 2-2-15,4 1 3 0,-6 7-9 16,0-2-4-16,7 0-8 0,-3-4 0 0,3-1-6 16,1 0-3-16,0-1-4 0,0-4-2 15,1 1 0-15,3-4-7 0,-4 0-3 0,4-1-1 16,0-6 0-16,0 3-6 0,0-6-1 0,0 1-1 15,0-2 1-15,0-2-5 16,0-3 4-16,0 0-3 0,0 0-1 0,0 0-1 16,-15-12-2-16,12 8-3 0,-6-5 2 15,3 2-1-15,-3 2 1 0,3 0-4 0,-4-2 2 16,-3 5 2-16,1 2-4 0,-1 2 2 16,-4 1-1-16,-2 6-4 0,1 2 0 0,-4 2 4 15,-5 6-5-15,4-1 4 0,0 5-1 16,6-5 1-16,4-4-2 0,1 4 2 0,3-7 2 15,3 3-1-15,2-4 0 0,1 0 0 16,6 2 3-16,1-5-6 0,4 0-13 0,5-1-26 16,8 0-27-16,0-5-33 0,11-1-47 15,12-3-40-15,4-3-71 0,9-9-420 16,-1 0-175-16</inkml:trace>
  <inkml:trace contextRef="#ctx0" brushRef="#br0" timeOffset="119548.99">24604 13189 1777 0,'-4'-2'-44'0,"4"2"23"0,-8-2 14 16,3 0 7-16,5 2-1 0,0 0 24 15,-12 8 12-15,6-1 8 0,-1 6 5 0,-1 3 2 16,-3 7 6-16,0 6 0 0,1 7-2 15,-2 4 2-15,-1-2 8 0,3 2-5 16,-1-1-2-16,-2 0-3 0,5-3-6 0,-2-1-3 16,0-1 5-16,0-5-13 0,5-8-3 15,-4 1-8-15,3-1 1 0,-1-7-3 0,4 2-3 16,-2-5 0-16,3-4 2 16,-3-1-5-16,5-4 1 0,0-2-2 0,0 0-1 0,-5-10-7 15,5-2-2-15,2-8-10 0,0-6-5 16,6-12 1-16,0-5-1 0,7-10 5 0,2-2-5 15,-2 5 3-15,0 10-3 16,-3 2 4-16,1 4 2 0,-1 1-4 0,-2 11 2 16,-2 2 3-16,-1 4-6 0,0 5 7 0,-1-1 2 15,-2 3-5-15,0 3 1 0,0-1 7 16,3 5 3-16,-3 0-2 0,2 0-3 0,-6 2 8 16,11 7 3-16,-5-1-5 0,2 2 4 15,0 5-4-15,4 2 4 0,-2 4-2 0,0 2 1 16,3 7-4-16,-1 5 0 0,-1-9 10 15,1 7-8-15,-1-7-2 0,-3-1 3 0,0 0-1 16,4-3-4-16,-4 1 3 0,0-3-3 16,1-2 2-16,-1-1-6 0,0-2 4 15,3 0 7-15,-1-1 8 0,1-8-5 16,-1 3 2-16,2-5-2 0,1-2 0 0,0-2-4 16,1-5 8-16,1-1-5 0,2-5-5 15,3-11-2-15,-2-6-20 0,-1-2-14 0,1-14-25 16,-1 6-20-16,6-9-36 0,-4 1-44 0,-8 13-63 15,1 2-105-15,-3 9-94 0,-5 5-182 16,-4 5-95-16</inkml:trace>
  <inkml:trace contextRef="#ctx0" brushRef="#br0" timeOffset="119941.75">25290 13263 1664 0,'-6'-10'-1'0,"6"10"28"0,0 0 14 16,-7-3 17-16,7 3 7 0,0 0 6 15,-3-3-1-15,3 3-4 0,0 0-7 0,0 0-6 16,-15 6 2-16,6 0-2 0,3 3-3 16,-6 2-1-16,1 3 0 0,-3 1-6 0,1 2-3 15,-4 9 1-15,2-4-6 0,5-2-3 0,0 1-6 16,-2-1 2-16,4 4-3 0,4-3-5 15,-2-1-1-15,4-3 2 0,0 1-1 16,4-2-2-16,-2-3-6 0,4-1 5 16,2 1-3-16,3-6-2 0,1 1-5 0,-2-3-1 15,3-3 0-15,1-1 1 0,2-2-3 16,-2-1-7-16,-1-4 3 0,1-5 1 0,-2 1-2 16,-2-5-3-16,5-4 3 0,-6-3 0 15,1-1-2-15,-1 1-2 0,-5-2-1 0,0-1 1 16,-1 4-4-16,-2 4-15 0,-1 2-13 15,2 2-16-15,-7-1-32 0,4 5-28 0,-2 0-49 16,-4 1-53-16,1 3-137 0,2 0-262 0,-1 2-112 16</inkml:trace>
  <inkml:trace contextRef="#ctx0" brushRef="#br0" timeOffset="120181.75">25608 13302 1610 0,'-18'-2'-16'15,"-1"-1"29"-15,7-1 21 0,1 2 17 0,3-2 2 16,-1 4 10-16,4-3-3 0,5 3 5 16,-8-3-3-16,5 1-6 0,3 2-5 0,0 0-5 15,0 0-3-15,13-3-6 0,2 1-1 16,1 2-13-16,7-3-29 0,3 3-38 15,1-5-40-15,0 0-41 0,-2-1-52 0,0-2-97 16,0 1-263-16,-5 3-39 0</inkml:trace>
  <inkml:trace contextRef="#ctx0" brushRef="#br0" timeOffset="120580.16">25615 13044 1432 0,'0'0'-24'0,"-5"0"8"0,5 0 14 0,-9 4 37 16,5 0 10-16,0 4 18 16,1 5 13-16,-1 2 5 0,3 3 2 0,-4 3 1 15,5 7-6-15,-2 0-6 0,0 14-3 16,2 1-9-16,-3 1-5 0,1-1-3 0,2 1-5 16,0 0-6-16,0-3-1 0,-1 0-5 15,2-9-5-15,-1-1-6 0,0-3-3 0,2-3-4 16,5-1-22-16,-1-1-26 0,-2-6-20 0,3-4-29 15,1-4-31-15,0-3-23 0,5-3-17 16,-1-3-7-16,1-3 5 0,4-7 9 16,2 0 24-16,-2-6 11 0,6-8 31 0,2 1 21 15,-2-4 25-15,-1-1 31 0,-2 4 20 16,-5 1 5-16,-3 7 14 0,-4 2 12 16,4 2-7-16,-7 3 2 0,5 0-2 0,-9 5 2 15,3 0-6-15,-4 4-2 0,0 0 5 16,3 15 3-16,-8-4-5 0,2 8 1 0,-2 3-1 15,0 3-3-15,1 1-4 0,4 1-7 16,-1 0-3-16,1 0-1 0,0-6-32 0,0 0-49 16,1-1-47-16,-1-6-70 0,2-1-322 15,0-4-4-15</inkml:trace>
  <inkml:trace contextRef="#ctx0" brushRef="#br0" timeOffset="120718.08">26052 13162 1291 0,'-8'-7'-67'0,"2"0"7"16,1 2 6-16,1 2 5 0,2 1 1 0,-2 0-21 15,4 2-59-15,0 0-150 0,0 0 204 16</inkml:trace>
  <inkml:trace contextRef="#ctx0" brushRef="#br0" timeOffset="120925.22">26111 13357 867 0,'-5'4'97'0,"2"0"15"15,1 0-1-15,-3-3-2 0,5-1 0 16,-4 5-2-16,4-5 9 0,-2 1-6 0,2-1-7 16,0 0-12-16,0 0-10 0,16 2-2 15,-3-2-12-15,2-2-6 0,4 2-13 0,2-1-24 16,0-1-24-16,2-2-32 0,2 0-46 15,-2 0-40-15,-4 0-47 0,-2 4-69 0,0-2-333 16,-4 2-67-16</inkml:trace>
  <inkml:trace contextRef="#ctx0" brushRef="#br0" timeOffset="121237.53">26103 13840 1447 0,'-5'10'-58'16,"3"-4"38"-16,4-3 20 0,1 2 19 0,-3-5 18 16,4 0 18-16,-4 0 9 0,8-6 8 15,-3 0 11-15,-2-3 6 0,4-2-7 0,-1-7-2 16,0 1-4-16,0-10-4 16,3-7-8-16,-3-3-6 0,3-7-2 0,-5-1-7 15,0-4-4-15,1-15-2 0,-3 0-2 0,-1-4-5 16,-1 0-4-16,-1 3-4 0,1 13-3 15,0 4 0-15,-2 4-4 0,-1 4-1 16,1 7 0-16,2 9-1 0,-2 2-1 0,0 6-5 16,2 0-4-16,0 4-8 0,2 0-27 15,0 2-28-15,0 3-26 0,3 0-33 0,-4 4-35 16,6 3-54-16,-1 0-115 0,5 3-289 16,-1 2-105-16</inkml:trace>
  <inkml:trace contextRef="#ctx0" brushRef="#br0" timeOffset="121442.34">26522 13183 1583 0,'0'4'-32'0,"-2"0"5"16,2 1 19-16,-4 5 19 0,2-3 19 0,-5 9 20 16,4 2 4-16,-6 3 1 0,3 2 2 15,-4 9 0-15,3-4-7 0,-1 6-9 0,3-5 1 16,1-5-5-16,2 3-4 0,2-2-5 15,0-2-3-15,0-4-9 0,0-1-44 0,0-2-42 16,0-7-64-16,0 4-91 0,6-6-335 16,-3 0-61-16</inkml:trace>
  <inkml:trace contextRef="#ctx0" brushRef="#br0" timeOffset="121573.96">26691 13034 1464 0,'-3'-11'-73'0,"3"3"8"0,-4 2 3 0,0 2 14 16,2 1-1-16,2 3-4 0,-9 0-28 16,9 0-96-16,0 0-115 0,-4 7 192 0</inkml:trace>
  <inkml:trace contextRef="#ctx0" brushRef="#br0" timeOffset="121846.99">26880 13166 847 0,'-5'-2'82'15,"5"2"13"-15,-10-3-4 0,5 3 2 0,5 0 5 16,-15-2 5-16,10 4 4 0,-7 3-1 16,0 1-6-16,-1 4-6 0,-4 4-1 0,4 3-3 15,-7 8-4-15,0 2 2 0,0 3-11 16,6 0-7-16,-1 2-6 0,4-1-6 0,5-1-7 15,2-5-4-15,2-1-2 16,2-1-2-16,2 3-11 0,2-2-9 0,2-1-26 16,2-2-43-16,5 0-51 0,2-4-45 15,2-3-65-15,2-5-97 0,4-2-337 0,-5-4-138 16</inkml:trace>
  <inkml:trace contextRef="#ctx0" brushRef="#br0" timeOffset="122448.68">27162 13263 1607 0,'-6'-8'-69'16,"-3"3"17"-16,6 2 28 0,-6 1 20 0,9 2 21 15,-13 2 16-15,3 1 15 0,0 0 7 16,-3 3 1-16,1 6 7 0,-5 1 0 0,-3 2-4 16,7-1-2-16,-2 2-4 15,3-3-4-15,0 4-6 0,6-1-3 0,-1-1-2 16,6-3-4-16,-1 2-6 0,4-1 1 15,4-2-7-15,1-1-7 0,1-1-7 0,2-1-11 16,5-3-10-16,-1-3-8 0,-1 1-7 16,2-1-7-16,0-4 0 0,2-5 1 0,-4 2 5 15,4-1 4-15,3-5 3 0,-3-1 2 16,-3-4 4-16,3 0 9 0,-3 0 8 0,-3-2 5 16,1 2 9-16,0 3 4 15,-4-1 3-15,-3 5 5 0,0 1-1 0,2 0-1 16,-5 3-6-16,-1 3 2 0,-1 2 4 15,0 0 0-15,0 0 0 0,-8 12-1 0,1-4 9 16,4 4 5-16,1 2 1 0,-1 4 7 16,3-1 0-16,3 2-2 0,1 0-5 0,2 3-3 15,3-2 0-15,1-2-5 0,0 0-3 16,-2-4-1-16,5 0-4 0,-2-2-2 0,2-6-5 16,-1-1-2-16,1 0-2 0,2-5 1 0,-3-1-8 15,1-5 0-15,-3 1 1 0,5-6-2 16,-5-1 0-16,7-15 0 0,-4-5-4 0,-1-4 2 15,1-6 0-15,2-11 2 16,-3-2 0-16,3-2-4 0,-5 1 4 0,-3 10-3 16,-4 5 3-16,4 5 3 0,-5 9 3 15,-2 6 0-15,3 5-6 0,-3 5 1 0,-3 1 1 16,-1 2-2-16,-3 4-2 0,1 4 4 16,-4 2 0-16,-5 4-4 0,1 6 2 0,-1 2 0 15,-5 13 0-15,2 3-4 0,-1 4 5 16,4 4-4-16,5 2 3 0,4-2-4 0,1-1 2 15,5-3-1-15,6 3-16 0,3-3-34 16,2-10-54-16,-3-3-70 0,3 0-68 0,-1-4-167 16,-4-4-255-16,6-2-159 0</inkml:trace>
  <inkml:trace contextRef="#ctx0" brushRef="#br0" timeOffset="122621.87">27532 13174 1810 0,'-9'2'-28'0,"3"-2"0"16,6 0 7-16,-9 1 13 0,9-1-3 0,-3 3 7 15,3-3 0-15,0 0 1 0,0 0-2 16,23 0-17-16,-9 0-31 0,1-3-46 0,3 2-59 16,6-3-307-16,-3 2 28 0</inkml:trace>
  <inkml:trace contextRef="#ctx0" brushRef="#br0" timeOffset="122960.17">27943 13060 1208 0,'-7'-3'-18'0,"7"3"15"16,0 0 14-16,-5-3 4 0,5 3 10 0,-5-3 12 16,5 3 10-16,0 0 0 0,0 0 6 15,0 0-3-15,0 0 11 0,-10 9-5 0,10-5-4 16,-2 2-3-16,2 4-2 0,0-4-1 0,2 4-8 15,0 3-2-15,-2-1-1 16,2 1-3-16,1 1-5 0,-2-3 0 0,-1 0-11 16,2 1 5-16,0-1-2 0,1-4-3 15,-3 3-2-15,2-3-2 0,0 1-3 0,-4-1 3 16,4-1 0-16,-2 3 0 0,-2-1-2 16,2 2 0-16,-2 1 0 0,-1 2-4 0,-1-2 0 15,3 2 0-15,-6 5-2 0,5-5-1 16,-3 0 2-16,4 0-1 0,-1 1 0 0,-1-3-1 15,1-2 0-15,2 3-1 0,-2-3 1 16,4-1-10-16,-2-1-11 0,2-1-22 0,1-2-41 16,-1 0-46-16,1-2-43 0,4-2-102 15,-7 0-233-15,13-4-11 0</inkml:trace>
  <inkml:trace contextRef="#ctx0" brushRef="#br0" timeOffset="123137.98">28155 12764 1417 0,'-8'-12'-12'0,"-3"3"6"0,5 2 7 15,-2 1 4-15,1 3-4 0,-1-1-1 16,1 4 1-16,7 0-1 0,-14 5 4 0,8-1-6 16,1 2-11-16,1-1-28 0,0 2-56 15,2 4-55-15,2-2-225 0,0 3 112 16</inkml:trace>
  <inkml:trace contextRef="#ctx0" brushRef="#br0" timeOffset="123492.31">28382 13032 1118 0,'0'0'29'0,"0"0"15"15,0 0 7-15,-8 6 13 0,8-6 11 0,-11 6 11 16,2-4 1-16,1 3 0 0,-2 1-4 15,-5 5-2-15,-6 3-2 0,-4 6-1 0,-3 5-1 16,3 1 0-16,0 1 0 16,2 1-8-16,0 0-2 0,7-1-8 0,3-4-9 15,2-4-2-15,7-1-1 0,0 0-3 0,-3-4 0 16,7 1-7-16,2-1 1 0,3-1-8 16,2-1 4-16,3-5-7 0,5 1-2 0,1-5-2 15,3 1-4-15,0-4 3 0,2-2-5 16,-1-2 1-16,2-3-3 0,1-5-1 0,2-4 1 15,-1-5-1-15,-2-4-4 16,-3-7 3-16,-5 1-5 0,4-3 0 0,-11 0 0 0,5 8-4 16,-9 3-2-16,2 5-4 0,-5 2-4 15,0 1-16-15,-2 4-25 0,-3-2-30 16,-1 2-40-16,-1 3-52 0,2-2-58 16,-2 6-137-16,1-2-313 0,2 3-173 0</inkml:trace>
  <inkml:trace contextRef="#ctx0" brushRef="#br0" timeOffset="123884.52">28504 13026 1830 0,'0'0'-13'16,"4"-3"18"-16,-4 3 9 0,0 0 12 16,2-3 9-16,-2 3 8 0,0 0 8 0,0 0-2 15,0 0-1-15,0 0-7 16,0 0 6-16,0 0 5 0,0 0 0 0,8 8-1 15,-5-2-6-15,0-1-4 0,2 4-4 16,-3-3-1-16,2 4-5 0,0-1 0 0,3 3-6 16,-3-1-2-16,4 0 0 0,-2-1-5 0,3 0 1 15,-3 1-1-15,5-6 2 0,-3 3 4 16,0-2-5-16,3-4-1 0,0 1-2 0,-1-3-1 16,0 0-3-16,0-1 0 0,2-1 3 15,-2 0-5-15,3-2-1 0,-3 0-2 0,2-2 0 16,-1-1 0-16,0 1-1 15,-1-1 1-15,1 1-3 0,-3 1 5 0,1-3-6 16,-1 2 1-16,-2 2 2 0,-2 3-1 16,5-4-3-16,-6 5-2 0,-3 0 2 0,12 6 1 15,-7 0-2-15,0 6 3 0,1 3-4 16,-2 1 1-16,4 7 0 0,4 9-13 0,-7-5-36 16,4-2-58-16,-1 6-74 0,-2-2-95 15,3-4-161-15,-7-1-200 0,2-3-134 0</inkml:trace>
  <inkml:trace contextRef="#ctx0" brushRef="#br0" timeOffset="126880.74">21962 13627 1658 0,'-4'-4'-50'0,"-1"1"25"0,5 3 15 15,-2-4 19-15,-2-1 16 0,4 5 8 16,-4-3 12-16,4 3 3 0,-5-3-5 0,5 3 0 16,-1-2-5-16,1 2-3 0,0 0-3 15,-2-5-4-15,2 5 0 0,0 0-6 0,0 0-4 16,0 0 6-16,0 0-3 0,0 0-1 15,-2 17-1-15,4-5 6 0,-2 6-11 16,2 2 1-16,-2 3-1 0,0 5-1 0,0-1-4 16,0 0 2-16,-2 2 1 0,2-3 2 15,-2 1-5-15,2-5-6 0,0 2 4 0,0-4-5 16,0-4-6-16,2 4-24 0,-2-5-42 16,2-2-49-16,-2-3-54 0,1 0-86 0,1-3-285 15,3-1-47-15</inkml:trace>
  <inkml:trace contextRef="#ctx0" brushRef="#br0" timeOffset="127208.44">22176 13425 1378 0,'1'-3'-37'16,"-1"3"6"-16,3-6 24 0,-3 2 3 0,4 2 10 15,-4 2 3-15,2-4 6 0,3 2 6 16,-5 2 6-16,0 0 1 0,16 5 2 0,-6 0 1 16,-1 3 2-16,2 3-6 0,1 4 5 15,-2 7 4-15,5 10-11 0,-5 6 5 16,0 6-7-16,-5-1-1 0,0 5-1 15,-5-2-7-15,-5 1 4 0,3 1-5 0,-4 2-2 16,-4-5-5-16,-5 5 0 0,-4 2-16 16,1-5-37-16,-7 0-52 0,-2-3-85 0,2 0-307 15,5-10 3-15</inkml:trace>
  <inkml:trace contextRef="#ctx0" brushRef="#br0" timeOffset="133504.97">22037 14687 1307 0,'3'-1'-25'0,"1"-3"1"0,-4 4 7 16,1-3 14-16,-1 3 5 0,9-5 7 0,-6 3 2 16,-3 2 1-16,10-4 6 0,-7 2-6 15,6 0 3-15,-3 1-2 0,5-2-3 0,2 3-2 16,-3-2-2-16,1 2 3 0,-1 2-3 15,5 1 6-15,-5-2-2 0,5 3-3 0,-3 2 0 16,0-2 7-16,-2 2 3 16,-2 1-1-16,1 1 6 0,-6 1 0 0,4 3-2 15,-5-1 4-15,0 2-1 0,-4 2 2 16,0-2-2-16,-5 4 5 0,4 0 2 0,-9 2-1 16,5 0-1-16,-6 0 1 0,3 0 3 15,-3-2-6-15,2 0 1 0,1-6-3 0,4 2 0 16,1-3-4-16,-2 0-2 0,4-1 5 15,-4-2 2-15,5-1-4 0,2-1 6 0,0 2-4 16,0-2 2-16,2-1 0 0,5 1-1 16,-1 0-4-16,3-2 0 0,1 1-2 0,3 0-3 15,-1-4-1-15,3 0-2 16,2 0-16-16,1 0-23 0,5 0-24 0,1-2-33 16,3 0-44-16,-2-2-45 0,5 3-81 15,-5-4-255-15,0 2-15 0</inkml:trace>
  <inkml:trace contextRef="#ctx0" brushRef="#br0" timeOffset="133785.23">22522 14623 1314 0,'-2'-9'-24'0,"2"-3"22"0,-2 7 17 15,2-4 18-15,0 4 12 0,0 5 9 0,0-6 10 16,0 3-4-16,0 3 4 0,0-4-5 15,0 4 0-15,0 0-4 0,2-4 0 16,-2 4 0-16,0 0 2 0,15 8-5 0,-9-1 4 16,6 5 0-16,0 1 2 0,1 13-7 15,2 6 1-15,-2 3-6 0,-1 4-5 0,-5 3 2 16,-3 1-6-16,-1 3-2 16,-8-4-4-16,-2 0-3 0,-3 2-1 0,-2-2-9 0,-1-3-8 15,-6 0-33-15,3-3-36 0,-4-2-60 16,1-9-61-16,5-2-100 0,2-7-381 0,-2-4-157 15</inkml:trace>
  <inkml:trace contextRef="#ctx0" brushRef="#br0" timeOffset="135940.31">23674 14506 1672 0,'0'0'-78'16,"0"-4"24"-16,0 4 13 0,0 0 18 15,0-5 15-15,0 5 19 0,0 0 12 0,0 0 2 16,0 0 7-16,0 0 2 0,-10 0 0 0,10 0 11 15,-11 3 1-15,4 1 3 0,-3 1 2 16,0 3 3-16,-3 0-1 0,-6 5-1 16,5 0 1-16,-12 8-1 0,3 0-7 15,1 1 1-15,-1 3-3 0,-3 3-7 0,5 1 1 16,-2 1-5-16,2 0 0 0,3 1-4 16,0-3-4-16,4 2-3 0,6-4 1 0,1-3-3 15,5-2 1-15,2 0-3 0,6 2-3 16,0 1 1-16,7 2 0 0,8-1 0 0,0-4-17 15,4-3-30-15,2-6-31 0,7-1-38 16,-4-3-40-16,0-5-42 0,-4-1-54 0,8-4-377 16,-2 0-112-16</inkml:trace>
  <inkml:trace contextRef="#ctx0" brushRef="#br0" timeOffset="136484.62">24056 14636 1620 0,'-4'-4'-41'0,"-1"2"17"0,5 2 12 15,-5-6 9-15,0 5 10 0,5 1 5 16,-10-2 9-16,4 2 8 0,6 0-1 0,-17 3 0 16,5 2 0-16,1 0 1 0,-4 4 3 15,3 3 2-15,-5 3-5 0,0-1-2 0,2 4-1 16,-3 5-4-16,-2 1 1 0,8-1-4 15,-1-2-3-15,3 0-1 0,1 0 0 16,6 0 0-16,-2-1-2 0,3-1 3 0,-1 0-4 16,8 0 3-16,-3-1 0 0,2 0-5 15,5-1 4-15,3-2-4 0,3 0 0 16,3-3-3-16,2-3 1 0,-3-2-1 0,-1-2 1 16,-1-4-1-16,4-1 0 0,-4 0 4 15,0-4-4-15,0-2 7 0,0-1-3 0,-2-2 7 16,-1-2-1-16,0-3 1 0,-4-1 1 15,0 0 0-15,-4-4 0 0,3-4-4 0,-5 2 0 16,-2 0-1-16,0 3-1 0,0-1-3 16,-2-2-2-16,0 6 0 0,-1 0-5 0,-1 1-13 15,2 3-18-15,1 2-33 0,-4 0-34 16,3-1-50-16,-3 4-61 0,5 2-423 0,0-2-126 16</inkml:trace>
  <inkml:trace contextRef="#ctx0" brushRef="#br0" timeOffset="136904.47">24218 14648 1670 0,'0'0'-26'0,"2"-6"19"16,-2 4 16-16,0 2 14 0,2-6 4 16,-2 6-5-16,0 0-3 0,2-4 2 0,-2 4 7 15,0 0 0-15,0 0 2 16,12 10 2-16,-7 0 0 0,-1-2-7 0,2 8 5 15,1 4-6-15,1 4 1 0,1 7 0 16,1 3-4-16,-4 0-3 0,4 0 2 0,-3-5-2 16,0-4-3-16,-4-1-2 0,2-3 2 15,-1 0-3-15,-2-5-2 0,4-2 0 0,-3-2 0 16,-1-3-1-16,-1 0 2 0,6-3 0 16,-2-4-1-16,-2-2-2 0,-3 0-3 0,12-6 2 15,-2-3 0-15,-2 0-4 0,4-11-1 16,1-1 0-16,4-6-1 0,0-6 1 0,1 3 2 15,-3-1-1-15,2 3-1 16,-2 7-2-16,-7 6-2 0,3 4 3 0,-3 1-2 16,-2 3-3-16,1 1 2 0,-2 5 0 15,0 1 2-15,-5 0-1 0,10 7 0 0,-5 2 3 16,1 3 2-16,2 3-1 0,-2 5 0 16,8 1 1-16,2 8-2 0,3-3-1 0,-4 0 2 15,2-5-14-15,-3-3-34 0,-2-3-50 16,2-4-57-16,-2 0-90 0,2-1-354 0,-3-5-95 15</inkml:trace>
  <inkml:trace contextRef="#ctx0" brushRef="#br0" timeOffset="137140.07">24885 14500 1582 0,'-12'0'12'0,"12"0"16"16,-9 2 4-16,9-2 9 0,0 0 9 16,0 0 7-16,0 0 6 0,0 0-3 0,0 0-4 15,0 0-3-15,27-3-7 0,-12 1-3 16,4-2-8-16,0 2-8 0,2-3-27 0,4 2-23 16,3-3-32-16,-1 1-45 0,-2-2-42 15,8-6-67-15,-7 6-355 0,-8 2-64 16</inkml:trace>
  <inkml:trace contextRef="#ctx0" brushRef="#br0" timeOffset="137696.04">25037 14317 1477 0,'-11'3'-38'0,"5"3"30"0,-3 2 14 15,5 1 25-15,-5 2 17 0,6 5 15 16,-4-3 11-16,1 6 3 0,2 2 2 0,-3 1 7 15,3 3-1-15,0 2 8 16,-3-2-13-16,4 14-3 0,-2-2-4 0,1-3-8 16,4-3 11-16,0-2-18 0,2 12-3 15,2-11-8-15,-1-4-3 0,0-1-5 0,4-6-3 16,0 1 3-16,1-4-9 0,0-3 1 16,2 0-3-16,4-5-4 0,-4-5-1 0,5-1-1 15,-1-2-1-15,-1-3-2 0,3-5-2 16,3-4-6-16,6-6 0 0,-2-3-2 0,1-3 1 15,-3-1-5-15,-2-4-4 0,-3 1 1 16,3-4-4-16,-4 0 0 0,0-2-3 0,-3 1 0 16,-1 9 4-16,-7 3-6 0,0 4-5 0,-2 2 0 15,-2 2-5-15,2 1-4 0,-4 5 4 16,0-2 8-16,0 3-7 0,0 0-1 16,-7 2 3-16,3 3 2 0,-3-1-1 15,6 0 4-15,3 2-3 0,-13 2 0 0,4 0 6 16,6-2-1-16,-4 1 0 0,7-1 0 15,-6 4 1-15,4 0-3 0,2-4 1 0,-2 7 2 16,4-4 5-16,1 1-5 0,0 1 1 16,6 0 1-16,-1 1 0 0,0 0-1 0,1 0-1 15,1 0 6-15,-2 3-1 0,5-2 1 16,-2 0 0-16,2 2-2 0,-1 0 2 16,-2 0-2-16,1 0-2 0,-1 3 0 0,1-5 2 15,-5 3 2-15,2 0-4 0,-1 1-2 16,0-1 3-16,-2-2-1 0,-3 4-4 0,4-3-12 15,-6-1-23-15,7-1-18 0,-5 1-33 16,2 0-25-16,-2 0-35 0,3-3-33 0,-1 3-54 16,-1-5-360-16,0 3-99 0</inkml:trace>
  <inkml:trace contextRef="#ctx0" brushRef="#br0" timeOffset="138418.41">25523 14663 1505 0,'0'0'-82'15,"0"0"16"-15,0 0 12 0,0 0 17 16,0 0 8-16,0 0 17 0,0 0 2 0,0 0 12 0,0 11 3 16,0-3 7-16,3-1 5 15,-1 3 2-15,0 1 2 0,-1 0-2 0,-1 2 1 16,5 2 2-16,-3 1-4 0,0-3 0 16,2 2 1-16,-4-2-3 0,2 3-2 0,0-3-3 15,1 0 0-15,-1 0 2 0,2-3-17 16,-2 1-22-16,-2-3-39 0,4-1-46 0,-2-1-81 15,3-3-174-15,-4-1 122 0</inkml:trace>
  <inkml:trace contextRef="#ctx0" brushRef="#br0" timeOffset="138876.29">25861 14497 997 0,'0'-6'28'0,"-2"1"19"0,2 5 4 0,0-3 5 16,0 3 10-16,-2-4 0 0,2 4 0 16,0 0-3-16,-8-2-8 0,8 2-1 0,0 0-8 15,-13 9-2-15,4 0-2 0,4-2-1 16,-4 6-6-16,-2 3 1 0,3 0-1 15,-4 5-2-15,2-1-4 0,-2 3-4 0,4 0 0 16,0 1-1-16,1 2 7 0,3-2-2 16,4-1 1-16,0-2-4 0,4-3 0 0,3 1-1 15,1 0 0-15,5-4 0 0,4-1-8 16,-1-3 1-16,5-2-2 0,-2-3 1 0,0-4-2 16,0 0-5-16,0-6 4 0,2 0-3 15,-3-2-2-15,4-1-1 0,-4-4 2 0,2-1-1 16,-3-3-2-16,-3-2 2 0,-1-2-2 15,-3 1 4-15,-4-3-5 0,5-2 1 16,-10 0-2-16,6 0-1 0,-7 4-1 16,3-2 2-16,-3 6 0 0,0 1-5 0,-3-2 4 15,-4 0-5-15,2 2-2 0,-4 3-2 0,-2 4-13 16,1-2-28-16,0 2-34 0,1 1-44 16,1 1-55-16,0 3-86 0,3-1-309 0,-2-1-75 15</inkml:trace>
  <inkml:trace contextRef="#ctx0" brushRef="#br0" timeOffset="139216.79">26415 14195 1624 0,'0'-7'5'0,"0"7"14"0,0-3 9 0,0 3 1 16,0-6 7-16,0 6 0 0,0 0-1 15,0 0-4-15,0 0 12 0,0 0 8 0,0 0 2 16,-3 21 6-16,0-8-10 0,3 4 2 0,-2 4-5 16,0 7-2-16,2 12-1 0,-5-3-5 15,2 4-1-15,-4 2-2 0,2-2-9 0,4 0 2 16,-3 3-4-16,-3-4 0 15,3-1-5-15,2 0-1 0,-2-8 0 0,1-4-6 16,2-2 1-16,1-3-9 0,-2-1-32 16,2-2-33-16,0-2-45 0,0-4-45 0,0-1-55 15,2-1-110-15,-2-1-266 0,0-5-82 16</inkml:trace>
  <inkml:trace contextRef="#ctx0" brushRef="#br0" timeOffset="144221.03">25055 15726 1619 0,'0'0'32'0,"0"0"18"0,-12-1 3 0,12 1 0 16,-8 0 6-16,8 0 6 0,0 0 11 15,-9-2 0-15,9 2-2 0,0 0-7 16,0 0-5-16,0 0-9 0,0 0-3 15,17-6-7-15,-9 4-9 0,4 0-22 0,3 1-20 16,7-1-16-16,-4-1-19 0,9-1-27 16,-2 1-31-16,-1 1-25 0,-1 2-32 0,-3 0-41 15,4 2-396-15,-5 1-95 0</inkml:trace>
  <inkml:trace contextRef="#ctx0" brushRef="#br0" timeOffset="144552.21">25062 16121 1480 0,'-2'4'-85'0,"2"-4"30"0,-3 4 21 0,3-4 26 16,-2 4 22-16,2-4 23 0,0 0 17 15,0 0 7-15,0 0 7 0,0 0 3 0,0 0 8 16,0 0 3-16,5-14 6 0,-3 7 7 15,-1 0-3-15,1-1 1 0,-2-4-7 0,7-2-7 16,-7-4-7-16,3-1-8 0,-1-5-3 16,-2-5-4-16,1 3-7 0,-2-5-7 15,1-11-3-15,-2-4-5 0,-1 3-3 0,3-4-4 16,-2 1-4-16,0 1 3 0,-1 1-7 16,1 12 0-16,2 4-3 0,0 7-7 0,0 0-15 15,0 2-14-15,0 4-16 0,0 2-17 16,0 0-24-16,0 1-30 0,2 3-24 0,1 1-21 15,1 1-20-15,1 1-22 0,3 0-41 16,-3 2-353-16,7 4-87 0</inkml:trace>
  <inkml:trace contextRef="#ctx0" brushRef="#br0" timeOffset="145108.12">25481 15898 1494 0,'0'8'-75'0,"2"-2"25"15,-2-1 22-15,0-1 21 0,3-1 12 0,-3 1 14 16,0-4 20-16,0 4 9 0,0-4 4 16,4 5 0-16,-4-5 4 0,4 2-6 0,-4-2 0 15,0 0 0-15,10-7-2 0,-6 1-11 16,1 1 2-16,0-2-2 0,-2-4-8 0,2-3-3 15,-3-3-6-15,1 0 1 16,-1-2-1-16,1-2-2 0,-1 2 4 0,-2-1-9 16,2 3-1-16,-2-1 0 0,0 5-4 15,-2-2-1-15,2 2-4 0,-2 4-2 0,-1-1 1 16,3 0-1-16,-2 3 0 0,1 0 0 16,1-1 0-16,-4 2 0 0,1 3-2 0,1-1 0 15,0 2-1-15,2 2-3 0,-1-4-1 16,1 4 5-16,0 0-5 0,0 0 2 0,0 0 3 15,0 0-4-15,0 0 1 0,0 0 0 16,8 12 1-16,-4-11 1 0,-1 3 1 0,4-2 0 16,-1-2-1-16,3 2 0 0,-1 0 1 15,0 0 1-15,1-2-2 0,-1 0 2 16,1 0 1-16,-3 2-1 0,2-2-4 16,-1 0 0-16,0 0 0 0,-7 0 6 0,10 3-4 15,-4 1 2-15,0 0 0 0,-2-1 5 16,0 3 2-16,1 2-2 0,-1-1 2 0,-2 1 1 15,2 4-4-15,1-1 0 0,-3 0 3 16,-1 2-3-16,1 0 3 0,3 0-4 0,0 1 0 16,-2 1-4-16,4 0-7 0,-2 0-26 15,2-3-26-15,-1 2-39 0,3-3-43 0,-1-2-35 16,2 2-76-16,3-2-210 0,1-2 30 16</inkml:trace>
  <inkml:trace contextRef="#ctx0" brushRef="#br0" timeOffset="145495.57">26012 15736 1184 0,'0'-10'-31'0,"2"3"32"0,-4 1 9 0,2 0 13 16,0 2 17-16,0 4 6 0,-1-5 12 16,1 5 2-16,-3-3 1 0,3 3-1 0,-2-4 2 15,2 4-9-15,0 0 1 0,-12-2-7 16,12 2-6-16,-10 3-1 0,5 1-1 15,-2 0-4-15,1 3 0 0,-2 3-2 0,-1 1 3 16,1 2 1-16,-1 1-6 0,3 1 0 16,-2 0 1-16,2 2 2 0,-1 0-1 0,6-1 2 15,-2-1-7-15,3-1-3 0,0-2-2 16,4 1-1-16,3-3-1 0,-1 1-1 0,2-4-3 16,5 2-3-16,-1-5-1 0,3-1-6 15,0 3-9-15,0-6-9 0,1-2-3 0,1-3-1 16,2-1 1-16,-2-1-1 0,-3 0 3 15,3-6 2-15,-2-1 5 0,-7 1-1 0,3-2 4 16,-7-2 3-16,2 0-6 0,-1 0 1 16,-4 0 0-16,-1 1 4 0,0 5-3 0,0-2 2 15,-3 1-9-15,-2 6-11 16,1-2-20-16,0 2-37 0,-3 1-30 0,2 0-49 16,0 3-78-16,-2 0-322 0,4-1-60 15</inkml:trace>
  <inkml:trace contextRef="#ctx0" brushRef="#br0" timeOffset="146128.68">26426 15628 1551 0,'-9'-2'20'0,"9"2"14"0,0 0 7 0,0 0 7 16,0 0 3-16,0 0 0 0,0 0-2 15,-15 6-2-15,13-4 3 0,-4 4-4 16,2 1-1-16,-1 3-3 0,2 1-5 16,-4 2-3-16,4 2-3 0,-4 2-1 0,2 2-2 15,2-2-4-15,1 2-1 0,-3 0-2 16,3 0 3-16,-1 0-8 0,2-2 2 0,1-2-4 16,0-3 2-16,0-1-7 0,0-2 9 15,0 0-10-15,1-1 2 0,-1-4 0 0,3 0-2 16,4-4-8-16,-7 0-5 0,0 0-2 15,12-8-1-15,-6-2-9 0,1-1 1 16,-3-4-1-16,6-2-4 0,-2-1 1 16,2-3 3-16,-2-2 3 0,-1 2-1 0,5 0 3 0,-6 4-2 15,0 0 3-15,-2 5-1 16,3 1 4-16,-3 0 0 0,-3 3 3 0,2 3-2 16,1-1 3-16,-2 1-1 0,1-1-4 15,-2 2 6-15,-1 0-2 0,0 4 1 0,2-3 4 16,-2 3-2-16,0 0 1 0,7-3-1 15,-7 3 1-15,0 0 2 0,0 0 1 0,0 0 0 16,13 5-2-16,-13-5 5 0,10 0 0 0,-10 0 1 16,8-2 1-16,-1-1 1 15,-2 2 0-15,4-3-2 0,-1 0 0 0,1-3 4 16,2 1-5-16,-1 0-2 0,-2 0 4 16,4-1 8-16,-2-1 3 0,0 1 0 0,-2 1 5 15,1 3 3-15,-6-2-8 0,4 2 5 16,0 1-3-16,-6-2-5 0,-1 4 3 0,9 0-1 15,-9 0-1-15,4 8 2 0,-2 0 0 16,0 3 7-16,0 2 12 0,5 6 9 0,-1 1-2 16,1 5-5-16,5 5-1 0,1 1-4 15,-1-1-2-15,-1-7-5 0,-1 0-28 0,-1-5-34 16,-1 0-43-16,-2-5-54 0,1-1-58 16,-2 2-60-16,0-6-131 0,2-1-226 15,-4-2-105-15</inkml:trace>
  <inkml:trace contextRef="#ctx0" brushRef="#br0" timeOffset="147113.07">27522 15538 1620 0,'0'0'-21'0,"0"-5"19"0,0 5 13 15,0 0 10-15,-2-5 9 0,2 5 6 16,-3-4-4-16,3 4-2 0,0 0 15 16,0 0 4-16,0 0 5 0,3 21-2 0,-3-12-1 15,2 4-1-15,-2 1-3 0,1 5 1 0,-1 0-3 16,0-1 0-16,2 3-4 15,-2 0-4-15,3 0-3 0,-6 0-2 0,3-3-1 16,0 3-3-16,3-5 3 0,-3-1-10 16,2-2 2-16,-2 0-3 0,2-4 1 0,-2 1-3 15,2-2-5-15,-2-1 9 0,0-1 7 16,2-1 8-16,-2-1 1 0,0-4-6 0,0 0 0 16,0 0-5-16,0 0-3 0,0 0-2 15,4-16-4-15,-2 2-4 0,1-3-2 0,0-3-3 16,-1-6-4-16,7-13-2 0,-1 1 1 15,0-1-1-15,2-3 2 0,-5 6 1 0,2 5-3 16,-2 7 0-16,-2 4 2 0,2 0-2 16,-1 4-1-16,-3 2 0 0,-1 1 2 15,3 1-3-15,1 5-1 0,-4 0-3 0,2-3 5 16,1 4-6-16,-3 1 1 0,1-1-2 16,-1 1 1-16,2 1-2 0,-2 4 3 0,5-3-1 15,-5 3 1-15,0 0 0 0,0 0 0 16,12 10-1-16,-7-4 5 0,-2-3-2 0,4 5-1 15,-2-2 2-15,0 1-2 0,4 1 1 16,-3-3 0-16,1 3-1 0,1-4 1 0,0-1 4 16,1 2-3-16,1-4 1 15,-2-1 6-15,4 0-4 0,0-1 0 0,1-1-2 16,-1-2 1-16,-2-2 3 0,3 3-5 0,-1-3 2 16,-1 0-2-16,-1 2 2 0,1 1 1 15,-3 1-2-15,-1-2 0 0,-1 2-6 16,1 2 0-16,-7 0 3 0,10 8 0 0,-8-1 4 15,0 5-4-15,0 1 2 0,-2 4 5 16,0 2-3-16,-2 2-2 0,2-1 3 0,-2 3-4 16,2 2 1-16,-2-3-7 0,0-1-20 15,2 1-32-15,0-1-42 0,0-2-39 0,2 2-54 16,-2-4-61-16,2-1-125 0,-2-3-223 16,4 0-102-16</inkml:trace>
  <inkml:trace contextRef="#ctx0" brushRef="#br0" timeOffset="147468.13">28250 15447 1573 0,'-3'-4'-51'16,"3"4"17"-16,-4-4 22 0,4 4 20 0,0 0 22 15,0 0 3-15,-18 8 3 0,10-3 5 16,-2 3-1-16,0 4-2 0,0-1 2 15,0 2-1-15,-4 3 2 0,6 4-3 0,-2-4 1 16,1 2 2-16,5-1 2 0,-3 0-4 16,5-2-1-16,2 0-4 0,0 0-3 0,2-2-6 15,3 0 4-15,0 1-6 0,0-3-1 16,4-4 0-16,-1 3-4 0,0-4-2 0,4-2-1 16,-4-1 1-16,4-1 0 0,-4-4-3 15,4 1-1-15,-2-3 0 0,0-4-3 0,-2 0 1 16,5-2-2-16,-2-4 0 0,-3-1-1 15,-2-6 6-15,3 0-7 0,-5 3-1 16,-3-1-8-16,2 4-6 0,-1-3-13 0,-2 3-19 16,-2 2-34-16,-1-1-33 0,0 0-34 15,-6 0-49-15,5 3-102 0,-2 2-233 16,1-1-30-16</inkml:trace>
  <inkml:trace contextRef="#ctx0" brushRef="#br0" timeOffset="147908.7">28414 15260 1458 0,'0'0'2'0,"-3"-6"15"0,3 6 19 0,-2-5 10 16,2 5 16-16,-2-4 3 15,2 4 2-15,-3-3-5 0,3 3-5 0,0 0-6 16,0 0-4-16,0 0-2 0,0 0-6 15,0 0 1-15,-5 8-3 0,3 2-2 0,-1-1 0 16,-1 3 0-16,3 6-1 0,-2 3 1 16,-1 4-1-16,-1 1 0 0,4 0-3 0,-4 12 0 15,3-5-4-15,2-5 0 0,2 0-4 16,-2 1 0-16,5-3-4 0,-4 3 1 0,4-5-1 16,-1 2-4-16,0-7 1 0,0 4-4 15,3-4 2-15,-4-4-4 0,4 0-2 0,-1-2 0 16,3-4 3-16,-1 1-2 0,1-4-2 15,1 0 4-15,-2-3-2 0,2 0-2 16,0-1-1-16,0-4 5 0,3-3-6 16,-3 2 2-16,0-5-2 0,1-2 5 0,0 2-6 15,-6-4 0-15,5-4 1 0,-7 2-1 16,1 1-3-16,-1 1 2 0,-1-1-6 0,-4 1-1 16,-1 1-5-16,-1 0-5 0,1 0-11 15,-7 1-14-15,2 2-27 0,0 1-32 0,-3 1-46 16,-1 3-41-16,4-1-48 15,0-2-439-15,-2 2-167 0</inkml:trace>
  <inkml:trace contextRef="#ctx0" brushRef="#br0" timeOffset="148135.37">28633 15392 1730 0,'0'-8'-34'0,"0"-2"22"0,3 5 17 16,-6 1 24-16,3 4 13 0,-2-5 11 16,2 5 11-16,0-6 2 0,0 6 6 0,0-7-12 15,0 7-7-15,0-5-4 0,0 5-9 16,0 0-7-16,0 0-19 0,0-5-41 0,0 5-45 16,0 0-59-16,0 0-52 15,0-6-72-15,0 6-288 0,0 0-46 0</inkml:trace>
  <inkml:trace contextRef="#ctx0" brushRef="#br0" timeOffset="148619.14">28797 15326 1536 0,'0'-9'14'0,"-2"5"11"0,2 4 15 0,-2-7 21 16,2 7 14-16,-2-5 8 0,2 1 13 15,0 4 0-15,0 0-2 0,0-5-7 0,0 5-4 16,0 0-9-16,0-7-1 0,0 7-7 16,0 0-6-16,0 0-7 0,0 0-3 0,-2-4-5 15,2 4-3-15,0 0-11 0,0 0-1 16,0 0 0-16,0 0-6 0,-4-2-2 0,4 2-3 15,0 0-1-15,0 0-2 0,0 0-1 16,0 0 1-16,0 0-1 0,0 0 1 0,0 13-3 16,0-13-1-16,0 7-2 0,2-1-2 15,-2 0-3-15,0 0 3 0,0 1-1 16,0 0 1-16,2 2-3 0,-2 2 2 0,0 1-2 16,2 4 3-16,-2-1-2 0,0 4 1 15,2-1-1-15,0 0 3 0,0 3-5 0,1-3-2 16,-1 1 2-16,-2 0-2 0,2 0 2 15,-1 0 4-15,-1-4-6 0,0 2 4 0,0-4-3 16,0 2-1-16,5 1-1 0,-5-5-11 16,0 0-12-16,2-2-20 0,-2 3-23 0,2-4-30 15,-2-1-34-15,0 0-50 0,3-2-42 16,-2 0-94-16,-1-1-107 0,0-4-145 0,2 4-69 16</inkml:trace>
  <inkml:trace contextRef="#ctx0" brushRef="#br0" timeOffset="149253.1">29169 14931 1495 0,'0'-4'-29'0,"0"1"23"16,0 3 18-16,0-7 18 0,0 7 27 0,0-5 10 15,0 5 7-15,0 0 2 0,2-6 3 16,-2 6-3-16,0 0-1 0,2-1-15 0,-2 1-4 16,0 0-5-16,0 0-11 0,0 0-5 15,0 0 0-15,0 0-1 0,0 0-5 0,0 0-1 16,-2 19-3-16,2-8-2 0,-2 4-3 15,-1 2 0-15,2 3 0 0,-1 8-1 0,-3-3-5 16,-1 13 0-16,-2 1 0 0,2 2-3 16,-1-4 3-16,0 4 0 0,4 2-4 0,-6-2-1 15,5-1 1-15,2-10 0 0,0 0 0 16,-3-1-1-16,5-5 2 0,2-1-4 16,3 1-3-16,-3-3 5 0,1-2-4 0,-2-4 2 15,8 0-3-15,-6 1 1 0,6-5 8 16,2 0-8-16,-3-3-3 0,3-1 9 0,-1-3-7 15,3 0 1-15,-3-2-2 0,0-2 1 16,3 0 0-16,-2-4-6 0,4 0 2 0,-5-1-2 16,3-5 3-16,-1-1 0 15,1 0 1-15,-3-3-2 0,0 1-2 0,-3-2 0 0,-1 0 7 16,1-1-5-16,-2 3 1 0,-2 2 0 16,-1 2-1-16,0 1-2 0,-4 2 5 0,0 1-7 15,-2 0 0-15,0 4 4 0,4 1-4 16,-20 0 7-16,10 3-6 0,0 3 0 15,-3 2 2-15,1 2 1 0,-1-2 0 16,3 4 0-16,-4 3 0 0,6 2 0 0,3-1 2 16,0 0-1-16,3 2 0 0,2 0-1 15,7 0 2-15,1 2-12 0,11 10-8 0,6-3-32 16,2 0-24-16,6-3-43 0,2-5-42 16,0-2-62-16,2-2-118 0,-1-4-256 0,-7-5-95 15</inkml:trace>
  <inkml:trace contextRef="#ctx0" brushRef="#br0" timeOffset="165193.06">16809 3444 406 0,'-2'-8'239'0,"0"4"-78"0,2 4-46 15,-2-5-13-15,2 5-1 0,-2-6 5 0,2 6-2 16,-2-3-2-16,2 3 0 0,0 0-2 16,0-4-5-16,0 4-3 0,0 0-1 0,0 0 4 15,0 0-11-15,-5-3-8 0,5 3-10 16,0 0-3-16,0 0-9 0,0 0-9 0,0 0 4 15,-3 12 3-15,0-1 3 0,3 7-6 16,0 2-4-16,-4 8-1 0,2 11-4 16,2-5-8-16,-3 9 3 0,3 0-4 15,0 0-2-15,0-1-3 0,3 2-4 0,-1-1-2 16,2-1-1-16,1-4-4 0,1-2 0 16,0-8-4-16,-2-4 1 0,3 0 0 0,1-6 0 15,2 1 4-15,-1-6-7 0,4-2-1 16,-1-4-2-16,3-5 1 0,0-2 2 0,3-5-5 15,6-2-1-15,-1-2-2 0,4-11 2 16,0-1 6-16,-2-1-6 0,0 2 3 0,-2-6-1 16,-1 4-5-16,-6 5 3 0,-1 2 2 15,-4 4-4-15,-3-1 1 0,0 5-3 16,-1 1 2-16,-2 0 0 0,2 3-3 16,-4 0-5-16,0 1 1 0,-3 2 2 0,11 0 1 15,-11 0 3-15,11 8 5 0,-6-2-8 16,4 0 1-16,-1 1 2 0,3 1-2 0,1-1 3 15,1 1-4-15,-1-1 9 0,5 1 4 16,-2-3-2-16,-2 0 1 0,-1-4 6 0,3 1 3 16,0-2 7-16,-3-2 6 0,3-2 3 15,-2-1-4-15,-1-5 7 0,1 1-3 0,-1-6 4 16,-2 0-4-16,0-6-5 0,-5-2-3 16,2-4-2-16,-2-9-5 0,-4 5-2 15,-1 0-3-15,-1-9-4 0,-4 1-3 16,1 7-11-16,1 6-31 0,0 3-21 0,-4-2-39 15,2 6-45-15,2 0-56 0,-4 2-52 16,4 2-58-16,-2 1-153 0,1 5 12 0,-1-2-93 16,5 4-44-16</inkml:trace>
  <inkml:trace contextRef="#ctx0" brushRef="#br0" timeOffset="165817.4">17501 3243 1528 0,'0'-4'31'0,"0"-3"11"0,0 4 13 16,0 3 10-16,0 0 3 0,0-6 5 15,0 6-7-15,0-4 0 0,0 4-9 0,0 0-2 16,0 0-8-16,0 0 0 0,0 0-3 16,7 13-4-16,0-3-3 0,1 5-3 0,2 2-2 15,0 5-5-15,5 9 3 0,0 3-3 16,-2 3-1-16,1 1-6 0,-1 1 3 15,2 0-8-15,-3-2 3 0,1-1-3 0,-1 0 0 16,1-4 2-16,-4-3-5 0,-1-6 2 16,0-1-7-16,1-1 2 0,-3-4-2 0,1-4 1 15,-2 1 3-15,2-4-5 0,1-2-1 16,1-2 2-16,-1-4-4 0,0-2-1 16,-8 0 2-16,22-6 0 0,-10-4 0 15,3-4 2-15,-2-6-4 0,4-6 1 0,-5 3-2 16,-2 4-1-16,-2 1 4 0,2 2-2 15,-3 0 1-15,-2 4 0 0,-2 3-1 0,4-3-2 16,-3 3 2-16,-2 4-5 0,0 1-2 16,-2 4 2-16,0 0-2 0,0 0 1 0,0 0 4 15,3 18 2-15,-1-6-5 0,0-1 2 16,2 2 2-16,-2 0-1 0,5 3 0 0,-2-3 0 16,4 0 2-16,-3-2 0 0,4-1 4 15,3-2-3-15,1 1 2 0,-1-3 0 16,-1-3-2-16,0-3 2 0,1-1 0 15,1-1 0-15,2-6-5 0,-1 1 0 0,0-6 1 16,2-3 3-16,-2-1-2 0,-5-2 2 16,5-9 0-16,0-2 0 0,-5 3 0 0,-2 7 5 15,1 1 2-15,-3 3 6 0,-2 3-6 16,1 4-1-16,-2 0-4 0,0 0-2 0,-3 9-4 16,0 0 0-16,0 0-1 0,6 22 5 15,-6-4-2-15,0 3 3 0,0 6-2 0,-2-1-1 16,4 3 0-16,-2-7-5 0,3 6-2 15,-2-1-28-15,3-2-33 0,1-1-59 0,0-5-64 16,-4-5-48-16,5-4-97 0,-1 0-308 16,-4-4-139-16</inkml:trace>
  <inkml:trace contextRef="#ctx0" brushRef="#br0" timeOffset="165957.4">18318 3057 1598 0,'-4'-18'-109'0,"-5"5"13"16,7 4 19-16,-1 3 3 0,-2-1 12 0,1 1 4 16,2 0-19-16,-2 0-35 0,-1 3-206 15,3 1 167-15</inkml:trace>
  <inkml:trace contextRef="#ctx0" brushRef="#br0" timeOffset="166481.53">18379 3025 957 0,'0'0'84'16,"-6"-5"16"-16,6 5 4 0,0 0 0 0,0 0-6 15,-4-1-9-15,4 1-5 0,0 0-6 16,0 0-8-16,0 0-6 0,-2 11 5 15,2-2-8-15,3 3 0 0,0 5-2 0,1 2-4 16,2 8 0-16,3 4-7 0,-3 8-4 16,5 0 1-16,-5 4-4 0,2 1 1 0,1 1-4 15,-1 2-4-15,1-1-5 0,-1-3-1 16,2 0 1-16,0-6-6 0,3 0-2 0,2-5 2 16,-3-1-6-16,1-9-3 0,1-1 0 15,1-6-3-15,0 0 3 0,4-5-4 0,0-1 3 16,2-3-1-16,0-3-1 15,2-3-4-15,4-3 4 0,-3-3-3 0,7-9-3 16,3 0 2-16,-9-4-3 0,-2-4 0 16,-1-3 5-16,0-2-3 0,-3-1-1 0,-5-1 3 15,-1 5-2-15,-4 6-2 0,-4 1-2 16,-2 5 3-16,1 1 1 0,-2 1-2 0,1 1 7 16,-3 6-6-16,0 4-1 0,0 0-2 15,0 0 1-15,0 0 1 0,0 0 0 0,-22 23 0 16,16-8-1-16,-3 2 2 0,6 1-4 15,1 0 3-15,2 0-3 0,2 2 4 0,1 3-1 16,8-2 2-16,10 3-4 0,2 0-2 16,9-6-3-16,3-2-22 0,5-6-41 15,2-2-51-15,-7-6-66 0,-5-2-77 0,10-8-140 16,-6 4-236-16,-9-4-132 0</inkml:trace>
  <inkml:trace contextRef="#ctx0" brushRef="#br0" timeOffset="166828.76">19540 2862 1664 0,'-7'0'-17'0,"7"0"25"0,0 0 3 0,-13 0 3 16,13 0 1-16,0 0 0 0,-8 5 21 15,2 5 16-15,0 0 15 0,-1 6 7 0,-3 5 0 16,4 2-1-16,-5 11 1 0,-2 2-3 16,8 2-4-16,-2 1-6 0,4 3-5 0,3-8-5 15,3 7-2-15,4 0-5 16,-2-4-4-16,8 1-4 0,2-1-5 0,6-3 1 15,9 2-7-15,10-3-7 0,1 0-13 16,8-12-25-16,5-1-38 0,2-8-47 0,-7-4-59 16,3-6-60-16,1 2-111 0,-3-4-291 15,0-4-124-15</inkml:trace>
  <inkml:trace contextRef="#ctx0" brushRef="#br0" timeOffset="167186.01">20048 2992 1580 0,'0'0'-98'0,"0"0"17"0,0 0 9 0,0 0 47 15,0 0 14-15,-5 12 22 0,5-3 14 16,2 6 11-16,1 3 1 0,1 2 4 0,-3 7 4 16,6 9-6-16,-2-4-6 15,-2 5 3-15,6 4-3 0,-5-6-6 0,5 1 0 0,-6-5-1 16,2-8-1-16,2 4-4 0,-4-4-6 15,4-7-25-15,-3 0-56 0,-2-3-69 16,4-4-94-16,0 1-224 0,-1-6 40 16</inkml:trace>
  <inkml:trace contextRef="#ctx0" brushRef="#br0" timeOffset="167492.69">20367 2646 1235 0,'-5'-9'15'15,"3"5"23"-15,2 3 5 0,0 1-1 16,-1-6 0-16,1 6-5 0,0 0 3 16,1-7-7-16,-1 7 1 0,0 0 0 0,0 0 3 15,0 0 1-15,26 13 0 0,-10-1-1 16,8 8 1-16,1 2 3 0,2 7 0 0,1 11 0 15,-3 3 0-15,0 5-3 0,-5 2-3 16,2 3 1-16,-6 2-3 0,1 3 1 0,-5 1-5 16,-1 2-1-16,0-1-5 0,-8-9 2 15,-3-2-3-15,-3-2-2 0,-6-2-29 16,-4 6-37-16,-1-9-59 0,-7 4-78 16,-4-3-120-16,3-7-249 0,0-8-54 0</inkml:trace>
  <inkml:trace contextRef="#ctx0" brushRef="#br0" timeOffset="169253.74">17728 4587 1396 0,'0'0'-73'16,"0"0"29"-16,0 0 12 0,0-5 24 15,0 5 11-15,0 0 3 0,0 0 9 0,0 0 4 16,0 0-2-16,0 0 10 0,-14 7-6 16,10-4-5-16,-3 0 2 0,3 0-4 0,0 5 1 15,-3-4-2-15,1 2 5 0,0-1-2 16,4 0 3-16,-4 3-3 0,1 0-2 0,4 0-2 15,-4 1 0-15,5-2 1 0,-4 3-1 16,4 0 4-16,0-1 7 0,4 0-5 0,-1 0-4 16,0 1 4-16,4 0-3 0,-1-1-4 15,5-2 6-15,-1 1-9 0,3-2 7 0,-3 0-5 16,5-3 0-16,-5 1 3 0,3-1-4 16,-3-1-2-16,1 0 0 0,-3 0-4 15,2 1 3-15,0-3-4 0,-5 1 4 16,4 1 0-16,-5 0 0 0,3-2-2 0,-4 2 3 15,-3-2-1-15,11 2-2 0,-7 0 0 16,-2 0-3-16,-2-2 2 0,7 3 0 0,-7 2-3 16,2-1 5-16,-2 2-5 0,0 2 1 15,0 1-1-15,0 1 4 0,0 3-1 0,-2 0 1 16,2 1-4-16,-2 2 3 0,2 2 1 16,0-5 1-16,-3 2-4 0,6 2 1 0,-3 1 2 15,2-4-3-15,0 0 2 0,-2 0 0 16,1 1 0-16,2-3-2 0,1-1 1 15,1 0-2-15,-4-1 3 0,3-1-1 0,1 2 1 16,0-5-3-16,-2 2 0 0,4-1 2 16,-2 2-1-16,5 2-1 0,-5-2 1 0,6 2-2 15,0 3 0-15,-1-2 3 0,-4 1-21 16,6 2-21-16,0 3-18 0,-2-1-26 16,-2 0-20-16,2 2-26 0,-1-4-31 0,-1 4-279 15,1-2 52-15</inkml:trace>
  <inkml:trace contextRef="#ctx0" brushRef="#br0" timeOffset="170653.33">19238 11217 1163 0,'-5'-4'-8'15,"5"4"21"-15,-4-3 8 0,4 3 6 0,0 0 6 16,0 0 2-16,0 0 3 0,-6-3 9 16,6 3-3-16,0 0-1 0,0 0-9 0,-4-4 3 15,4 4-7-15,0 0-2 0,0 0 4 16,0 0-8-16,0 0-4 0,0 0 1 0,0 0-5 16,0 0 3-16,0 0-5 0,0 0 0 15,0 0-1-15,0 0 2 0,19 9-5 0,-16-6 0 16,4 1 1-16,-3-2-2 15,0 5-1-15,1 0-2 0,-3 2 7 0,1 0 6 0,0-2-5 16,1 2 4-16,-4 3 5 0,3-1 4 16,-6 0 4-16,3 1 4 0,-2 1 1 15,-3 0-1-15,5-1-3 0,-3 0-5 0,1 0-3 16,-3-1 0-16,3-1-4 0,0 0-2 16,1-4-2-16,1 0-3 0,-3 2 4 0,1-3-7 15,0 2-1-15,-1-3 0 0,3-2 1 16,3 5-3-16,-3-4-1 0,2 3-1 0,0-2 1 15,1-1 1-15,-2 2-2 0,1-2 3 16,3 1-4-16,-1 0 1 0,-3-1-3 0,4 1 2 16,-1 0-2-16,2 0 1 0,-4 2 1 15,5-2-4-15,-3 1 3 0,0 2-3 0,3 3 5 16,-4 1-3-16,6 4-3 0,-5 0 0 16,3 3 3-16,-2-2 1 0,0 2 4 15,0-2-4-15,-1 2 1 0,-3 1 2 0,1-1-7 16,3 1 2-16,-3-1-3 0,-2 2 3 15,3-1 2-15,-3 0-3 0,1 8 4 0,-1-5 2 16,0 4-6-16,0 2 4 0,0-3-2 16,-1 4-3-16,-2 0 2 0,-4 8-1 0,4 2 1 15,-1-1 4-15,-3-8-4 0,-1 6-2 16,1-10 1-16,1-1-6 0,-2-2 4 0,1-1-4 16,1-1-27-16,2-1-19 0,-3-6-24 15,4 1-36-15,-2-1-29 0,-2-5-36 0,5-1-83 16,1 0-273-16,-3-5-37 0</inkml:trace>
  <inkml:trace contextRef="#ctx0" brushRef="#br0" timeOffset="-206235.48">16490 6367 177 0,'-6'4'28'15,"-5"1"-1"-15,1 1-18 0,-3 1-8 16,1 1 8-16,-3 2 0 0,0-1 0 0,3-1 4 15,-1 3-3-15,-2 0-2 0,3-2 1 16,-1 1 3-16,3 1-3 0,0-1 1 16,-1 2 2-16,-2 0 0 0,5 0 1 15,0-1-2-15,-4 3 0 0,7 1-1 0,-2-3 1 16,3 1 1-16,-2 1-4 0,2-1-3 16,2 4 6-16,0-4-1 0,2 3 3 0,2 0-2 15,1 3 1-15,4-2 0 0,1 4 0 16,5-1 4-16,4 8-1 0,6-2-2 0,0 0 2 15,0-1-2-15,0 0-1 0,2-1-1 16,0 1-3-16,-1-3 5 0,-6 3 4 0,4 2-2 16,-10-7 4-16,-6-1 16 0,3 4-9 15,-8 1 7-15,-1 5 5 0,-3 7 1 16,-7 1-7-16,-5-1 11 0,-2 0-9 0,-8 5 6 16,2-6 0-16,-3-4-9 0,-7 3 2 15,3-7-6-15,3-1-4 0,-1-1 1 16,1-3-3-16,2 1-5 0,7-9 3 0,5-5 0 15,0-3 4-15,5 2-4 0,3-8-1 16,2 0-6-16,3 0-1 0,2-12-4 0,4-4-1 16,4-2 0-16,7-13-4 0,4-4-3 15,6-10 5-15,0-3-6 0,3-3 2 0,2 2-1 16,-3-2-1-16,2-3 3 0,-1 1-4 16,2-3-1-16,-7 0 3 0,-5-1-3 15,-1 2-1-15,-4 4 2 0,-5 8 7 0,-2 4 12 16,-5 6 13-16,1 9 5 0,-1 4-9 15,-6 1 4-15,-1 5-3 0,0 3-5 16,-3-1 1-16,-3 4-1 0,0 3-1 0,-5 1-4 16,-2 6-5-16,0-2 5 0,0 4-1 15,-1-1-3-15,-5 5-3 0,1 2-2 0,4-3-6 16,-4 4-14-16,8-2-12 0,1 2-29 16,1-3-21-16,1 4-21 0,3-4-34 0,-1 1-58 15,4-2-187-15,2-1 112 0</inkml:trace>
  <inkml:trace contextRef="#ctx0" brushRef="#br0" timeOffset="-205644.69">17434 6405 1002 0,'0'0'-16'0,"0"0"9"0,0 0-1 16,-18 0 9-16,10 3 16 0,-1-1 5 16,-4 2 5-16,-2 3 8 0,1 2-2 0,-5 2 1 15,-6 10-3-15,-2 2 3 0,0 4 7 16,-10 12 0-16,4 2 2 0,-1 0-5 0,1 8-2 16,1-2-2-16,3 3-5 0,1 2 0 15,3 0-3-15,5 2-1 0,0-1-2 16,6 0 1-16,1-10-1 0,10-1-7 0,0-2 1 15,3-8-1-15,5-5 0 0,1-1-4 16,6 5 1-16,5-4 0 0,1-5-3 0,6-7 1 16,-3-5-3-16,0-6 2 0,2-2 0 15,5-6-2-15,7-3-3 0,0-7 1 0,2-4 0 16,-7-7-2-16,7-7-3 0,-6-4 2 16,-5 6 2-16,-8-4-2 0,-1-2 2 0,-4-1-2 15,-3-6 0-15,-3-2 1 0,-5-4-4 16,-4 0-2-16,-3-2 6 0,-3-4-3 0,-3 11 0 15,-5-6 2-15,-4 3-5 0,3 13 1 16,1 6 1-16,-1 1-4 0,0 9 6 16,2 2-12-16,5 5-16 0,0 4-28 15,1 0-24-15,-1 5-27 0,2 0-37 0,1 4-108 16,7-2-146-16,-6 4 94 0</inkml:trace>
  <inkml:trace contextRef="#ctx0" brushRef="#br0" timeOffset="-205084.12">18425 6547 1042 0,'-6'-1'-24'0,"6"1"13"0,-15-2 9 0,7 2 18 16,-3 0-1-16,1 0 9 0,2 0 9 15,-7 3 0-15,0 4 0 0,0 1-5 0,-2 1 1 16,-3 14 0-16,-2 5 5 0,-3 12-4 16,-2 9 5-16,6 5-3 0,-6 4-4 0,4 5 0 15,-1-1-5-15,6 4-2 16,-4-7 6-16,6 2-10 0,-5-6-1 0,4-5-1 16,3 0 4-16,-1-13-5 0,3-3 2 0,0-7-6 15,4-4 0-15,-2-3-5 0,3-4-18 16,-3-4-42-16,4-4-49 0,-3-4-118 0,4-3-197 15,-5-2 71-15</inkml:trace>
  <inkml:trace contextRef="#ctx0" brushRef="#br0" timeOffset="-204917.58">17951 6650 1185 0,'-7'-13'5'0,"5"4"15"16,2 2-7-16,-1 0 4 0,1 3-3 0,-2 0-1 15,2 4-6-15,0-3 1 0,0 3 0 16,3-4 0-16,6 4-20 0,4 4-36 0,1-2-39 16,4 3-59-16,4 2-196 0,3 2 143 15</inkml:trace>
  <inkml:trace contextRef="#ctx0" brushRef="#br0" timeOffset="-204726.46">18477 7055 896 0,'0'5'-20'16,"0"-1"20"-16,0 0 17 0,0-4 1 15,-1 5 22-15,1-5 7 0,0 0-7 0,0 4-2 16,0-4-6-16,0 0-2 0,0 0 0 16,-2 6-9-16,2-6-3 0,0 0-28 0,0 0-20 15,3 3-41-15,-3-3-48 0,5 0-214 16,-5 0 153-16</inkml:trace>
  <inkml:trace contextRef="#ctx0" brushRef="#br0" timeOffset="-199875.87">20568 13276 839 0,'0'0'-32'0,"-4"-4"25"15,1 0 14-15,3 4 4 0,-1-5 19 0,-1 1 12 16,0 0 6-16,-5-1 10 0,6 0 10 16,-2 0 4-16,-3 0 7 0,3-1 0 15,1 0 1-15,-1 2 0 0,-4-2-9 16,4 3-2-16,3-1-9 0,0 4-8 0,-1-8-5 16,1 5-5-16,0 3-5 0,-2-6-5 15,2 6-1-15,0-6-6 0,0 6-2 0,6-1-3 16,-2-1-2-16,2-1-4 0,3 2-1 0,1 2 2 15,3 2-4-15,-1-1 0 0,1 1-2 16,2 1 0-16,-3 3-3 0,3 3 1 0,-2 1-2 16,-5 1-2-16,3 3 2 0,-5 0 0 15,1 0-4-15,-5 4 0 0,-2 0-2 0,-5 0 3 16,-2 4-2-16,2-1 1 16,-6 1 3-16,-3 5-3 0,3-5-1 0,-2-5-1 15,2 0 1-15,4-2 4 0,-4-2-1 16,2-1-2-16,3-4-2 0,0 1-1 0,2-1-2 15,0-3 4-15,-1 0-1 0,5-1-1 0,-2-2 4 16,2 2-2-16,2 1-1 0,7-3 0 16,-3 1 0-16,4-1 5 0,5 2-2 0,2-3 0 15,2 0-3-15,2-1-6 0,2-1-22 16,1 3-34-16,-2 1-37 0,-1-8-41 0,2 8-61 16,-6-4-330-16,2-4-36 0</inkml:trace>
  <inkml:trace contextRef="#ctx0" brushRef="#br0" timeOffset="-199477.83">21198 13107 1427 0,'-2'-11'-52'0,"4"3"6"15,-2 3 6-15,0 2 2 0,0-4 0 0,0 7 7 16,-2-3 5-16,2 3 3 0,0 0 3 15,0 0 4-15,-17 12 5 0,9-6 7 0,-1 6 2 16,-4 2 1-16,0 2-3 0,3 5-2 16,-5-2 15-16,1 9-10 0,1-7 10 15,1 0-6-15,4 0 7 0,-3-3-3 0,2 2-2 16,4-1 3-16,0-4 3 0,0-1-1 16,4 0-2-16,1-5-3 0,0 3 5 0,1-1-2 15,-1-2 4-15,5-1-7 0,0 0 0 16,0-4 1-16,4-1 1 0,-3 1-1 0,4-2 1 15,-1-4-3-15,2 0 4 0,-1-3 1 16,2-1 5-16,-1 0-6 0,-2-2 10 0,-1-1-1 16,-1-4 7-16,-2-4-3 0,0 0-2 15,-3 0-3-15,-2 0 0 0,-2 0-8 16,-3-2 2-16,2 2-5 0,-2 0 12 0,-3 4-17 16,-1 0 5-16,1 1-27 0,-2 4-33 15,-1 3-39-15,-2 3-57 0,5 2-229 16,-2 0 108-16</inkml:trace>
  <inkml:trace contextRef="#ctx0" brushRef="#br0" timeOffset="-198035.91">21800 13057 1093 0,'-2'-6'12'0,"-2"3"13"0,1-1 1 15,3 4 1-15,-3-5-6 0,-4 5 1 0,7 0-1 0,-17 7 4 16,7-2 9-16,-3 2-2 16,-2 5 0-16,1 1-2 0,-11 10 0 0,2-1 1 15,-2 5-4-15,0 1 1 0,0 0-6 16,-2 3-1-16,2-1-2 0,0-2-2 0,5 1-1 15,-3-1-3-15,8 0 0 0,0-4-1 16,5-4-4-16,-4 1-3 0,9-3-31 0,-3-2-36 16,3-3-35-16,-2-2-46 0,7-1-98 15,-1-3-131-15,1 0 115 0</inkml:trace>
  <inkml:trace contextRef="#ctx0" brushRef="#br0" timeOffset="-197890.42">21442 13231 985 0,'-3'-4'-10'0,"1"-2"-3"0,0 2-3 15,2 4-16-15,-2-6-14 0,2 6-18 16,0 0-54-16,0 0-116 0,0 0 80 0</inkml:trace>
  <inkml:trace contextRef="#ctx0" brushRef="#br0" timeOffset="-197727.98">21691 13416 861 0,'0'0'128'0,"0"0"2"15,0 0-3-15,0 0-16 0,0 0-6 0,0 0-16 16,-7 8-9-16,7-8-6 0,0 0-10 16,0 0-5-16,-1 1-20 0,1-1-55 0,0 0-54 15,0 0-64-15,0 6-130 0,0-6-207 16,4 5 23-16</inkml:trace>
  <inkml:trace contextRef="#ctx0" brushRef="#br0" timeOffset="-173319.48">21497 11873 1715 0,'-5'-12'46'0,"-4"4"19"0,5 1 10 16,-5 3-7-16,6 1-2 0,-2-2-8 15,1 1-12-15,4 4-2 0,-4-5 1 0,2 3-3 16,2 2-4-16,-7-2-7 0,7 2 9 15,0 0 12-15,7 13 6 0,-1-1-6 0,6 6 0 16,12 13-3-16,5 6 1 0,5 6-3 16,1 3 0-16,5 4 0 0,2 2 0 0,2 1-11 15,1-1 0-15,3-2-3 16,11 13-3-16,-14-14-7 0,3 0 0 0,1-2-1 0,-3-2-2 16,0-1 0-16,-1-1-3 0,-5-4 0 15,-5-3-5-15,-5-11 0 0,-3 0-5 0,-2 0-28 16,-7-10-37-16,-1-2-45 0,3-2-49 15,-5-6-52-15,-3 1-91 0,3-6-139 16,0-6-220-16,-3-1-149 0</inkml:trace>
  <inkml:trace contextRef="#ctx0" brushRef="#br0" timeOffset="-173053.16">22413 11745 1824 0,'-17'-5'-26'0,"0"1"30"16,-1 1 9-16,-2 5 13 0,-5 1 13 0,-10 8 8 16,-3 6 13-16,-13 8 7 0,-1 11 6 15,-13 19 1-15,-5 11-6 0,3 9-2 16,-6 10-6-16,-2 5-3 0,-7 8-4 0,4-1-3 16,-2 3-6-16,0 1-6 0,3-7-4 15,4 1-4-15,3-5-5 0,5-4-18 0,11-7-41 16,5-5-51-16,18-16-39 0,8-9-59 15,10-5-118-15,7-7-100 0,1-8-145 0,8-7-49 16</inkml:trace>
  <inkml:trace contextRef="#ctx0" brushRef="#br0" timeOffset="-170127.7">25613 11641 1429 0,'-3'-2'-16'16,"3"2"7"-16,-7-3 15 0,7 3-6 16,0 0 3-16,-5-4 3 0,5 4-1 0,0 0 4 15,0 0-1-15,0 0 0 0,0 0 15 16,7 15 7-16,-1-5 8 0,8 1-9 0,-2 2-3 15,2 5-1-15,10 6-3 0,-4 2 5 16,5 1-9-16,0 1 1 0,2 0-2 0,-2 4-4 16,0-2 3-16,2-1-7 15,4 5 6-15,-4-6-7 0,3-1-4 0,5 5-5 16,-3-5-36-16,-3-7-38 0,3-1-50 16,-3-2-90-16,3 0-239 0,0-2 37 0</inkml:trace>
  <inkml:trace contextRef="#ctx0" brushRef="#br0" timeOffset="-169854.21">26333 11344 1227 0,'-13'5'-38'0,"-1"0"18"15,-2 6 10-15,-12 7 15 0,-6 7 6 16,-6 13-8-16,-5 8 12 0,-19 20-1 0,-4 4-3 16,-6 6-1-16,-4 0 1 0,3 10 3 15,-5 0 0-15,1 1-4 0,-2 1 1 0,3-5 3 16,9 1-2-16,3-7-4 0,7-2-2 16,6 0-26-16,16-23-26 0,0 0-35 0,10-9-51 15,6-9-225-15,2 0 129 16</inkml:trace>
  <inkml:trace contextRef="#ctx0" brushRef="#br0" timeOffset="-151591.31">12902 5886 929 0,'3'-1'-7'15,"-3"1"15"-15,0 0 2 0,7-2 0 0,-7 2 6 16,0 0 15-16,0 0 1 0,0 0 13 16,7-2-10-16,-7 2-3 0,0 0-1 0,0 0-2 15,0 0-3-15,0 0-2 0,0 0 5 16,1 9-7-16,-1-5-2 0,0 1 7 15,0 5-14-15,-1 0 0 0,-2 3 6 16,3 0 0-16,-2 5-2 0,0 0-5 0,2 3 2 16,0 6-2-16,0 1-1 0,-2 2-2 15,-1 11 4-15,3-7-6 0,0 8 1 0,-2 2 0 16,2-2 0-16,0-3-4 0,-1 3 3 16,1 0 2-16,0-4-1 0,0 7 3 0,0-4-9 15,1 0 4-15,-1 2-3 0,0 1 6 16,2-4-2-16,-2-6-1 0,3-4-4 0,-1 9-1 15,2-6 4-15,-4-5 1 16,3 1 0-16,-3-3 1 0,1-2-9 0,-1 0 6 0,2-4 1 16,-2 1 0-16,2-2-2 15,3-3 1-15,-3-2 1 0,-2 1-5 0,1-3 6 16,2-3-3-16,-3-2 0 0,2 3 0 16,-2-2 3-16,0-5 3 0,0 3-5 0,0-2-3 15,2 1 3-15,0-2-3 0,-2-3-27 16,0 0-61-16,0 0-74 0,0 0-323 0,0 0 11 15</inkml:trace>
  <inkml:trace contextRef="#ctx0" brushRef="#br0" timeOffset="-150698.64">11762 8387 1283 0,'0'0'-25'15,"0"-5"2"-15,0 5 1 0,0 0 7 0,0-5 1 16,0 5 26-16,0 0 8 0,0 0 9 16,-3-4 6-16,3 4-6 0,0 0 4 0,0 0-9 15,3-6 4-15,-3 6-4 0,0 0 3 16,2-2-5-16,-2 2-6 0,2-4 5 0,-2 4 6 16,8-5 8-16,2 3-6 0,2-1-2 0,1 1 3 15,7-2 1-15,0 0-1 0,8 0-6 16,-1 0 0-16,0 1-2 0,15 0-2 0,1 0-6 15,-8 1 1-15,9-2 0 16,3 4-2-16,-1-2 3 0,6 2-6 0,-2-2 3 16,4 0-4-16,-1 0-4 0,2 1 3 15,12-5-2-15,2 1-1 0,1-2 0 0,-1 0 3 16,4-2 2-16,6 1-7 0,-6 3 6 16,4-2-6-16,-1 4 2 0,0-1-1 0,-4 0 3 15,-2 4-6-15,-11 0 2 0,-2 2-2 16,-5 2-39-16,-4 0-27 0,-3 4-28 0,-15-3-36 15,-4 1-57-15,-3 3-318 16,-4 0-8-16</inkml:trace>
  <inkml:trace contextRef="#ctx0" brushRef="#br0" timeOffset="-150122.89">12180 8893 1328 0,'-7'0'-43'0,"1"-2"14"0,-3 0 20 16,5-3 2-16,-2 3 12 0,0 1 17 0,1-1 3 16,5 2 12-16,-10-4 2 15,6 2 6-15,4 2 6 0,-6-1 3 0,6 1-5 0,-7-2-3 16,7 2-6-16,0 0-4 0,-7-2-3 15,7 2-3-15,0 0 2 0,0 0-11 16,0 0 3-16,0 0-6 0,0 0 3 16,0 0-5-16,17-2-1 0,-4 2 6 0,4-1-2 15,3 1-3-15,8-2 2 0,-1 0-4 0,18 0-1 16,1 2 2-16,-3-2-4 0,4 4 4 16,-1-2-3-16,3-2-2 0,-4 0-2 0,8-3 0 15,-2 2 0-15,-3-1 3 0,2 1-3 16,2-3-3-16,-1 1 4 0,2-1-4 0,-1 3-1 15,11-6 2-15,-13 2-5 0,2 3 4 16,1-1-2-16,-1-3-2 0,-1 5 4 0,-1-2-2 16,-2 3 1-16,5-3-3 15,-4 3 0-15,-4 0-3 0,0-1-2 0,1 3-32 16,-5-6-19-16,-4 6-27 0,-8-2-23 16,-2-2-36-16,0 3-35 0,-3 1-354 0,-4-2-34 15</inkml:trace>
  <inkml:trace contextRef="#ctx0" brushRef="#br0" timeOffset="-143866.21">11607 12100 1543 0,'-3'-6'43'15,"1"1"2"-15,2 1 5 0,0 4-7 0,-2-3 1 16,2 3-7-16,-2-4-2 0,2 4 6 15,0 0 8-15,-3 13 2 0,3 1-3 0,-1 2 1 16,1 3-7-16,-2 4-1 0,2 4-1 16,-5 1-7-16,5 0 0 0,-4 12-5 0,3-3-4 15,-4-6-1-15,3-3-3 0,-3-1-4 0,5-3-3 16,-1-1-20-16,1-4-47 0,-2-2-53 16,0-4-50-16,2-4-112 0,-3-1-342 0,3-6-111 15</inkml:trace>
  <inkml:trace contextRef="#ctx0" brushRef="#br0" timeOffset="-143694.23">11607 12025 1598 0,'0'0'-55'0,"2"-4"15"16,-2 4 8-16,1-3-3 0,-1 3 1 0,0 0 3 15,5-2 14-15,-5 2 1 0,8-2-2 16,3-2 3-16,-3 3-1 0,2-3-15 0,5 0-36 15,2-1-35-15,1 0-70 0,2-1-140 16,5 1 171-16</inkml:trace>
  <inkml:trace contextRef="#ctx0" brushRef="#br0" timeOffset="-143287.71">11821 12416 968 0,'-5'8'61'0,"3"-1"9"0,0-3 2 0,-1 2 10 15,3-2 3-15,-3-3 2 0,3-1 15 16,-2 8 8-16,2-8 10 0,2 4 3 0,-2-4 5 16,3 1-1-16,-3-1 2 15,0 0-1-15,0 0-2 0,15-5-2 0,-12 3 16 16,3-4-13-16,0 3 1 0,-1-5 12 15,-1-2-8-15,-3 1-2 0,2-4-6 0,-1 1-6 16,-4-4-12-16,-1-5-12 0,-5-13-10 0,3-2 0 16,-4-4-16-16,-4 1-1 0,3-2-8 15,-3 0-7-15,5 1-7 0,-5 1-6 0,2 4-3 16,6 1 0-16,-7 0-6 0,7 5-3 16,0 4-6-16,2 2-8 0,-4 5 1 0,2 1-2 15,4-2-9-15,-1 4-21 16,-1 0-28-16,1 1-23 0,4 1-25 0,1-2-19 0,0 2-16 15,2-3-20-15,3 3-25 16,3 2-27-16,2 0-15 0,-1 2-25 0,5 3-16 16,-1 0-23-16,6 4-80 0,-2 4-75 15,3 2-174-15,2 1-107 0</inkml:trace>
  <inkml:trace contextRef="#ctx0" brushRef="#br0" timeOffset="-142940.58">12354 12035 1812 0,'-13'-2'55'0,"4"2"5"16,1-1 14-16,1 1 3 0,7 0 2 0,-8 0-6 15,8 0 1-15,-4-6 1 0,4 6-7 16,0 0-2-16,-6-1-2 0,6 1-2 0,0 0-7 16,17-6-9-16,-4 3-3 0,3-1 0 15,8 1-11-15,1-3-2 0,10-4-15 16,0-1-26-16,4 0-36 0,-11 5-47 0,-1-2-51 15,-5 3-51-15,-1-3-57 0,1 5-150 16,-8-1-194-16,-1 1-96 0</inkml:trace>
  <inkml:trace contextRef="#ctx0" brushRef="#br0" timeOffset="-142527.71">12628 11944 1591 0,'0'0'-54'0,"-10"2"29"0,3 0 17 0,4 0 19 16,-4 1 29-16,3-1 9 0,0 2 20 15,-3 2 7-15,4 0 6 0,-4 5 1 16,2 0 8-16,-3 5 0 0,4 5-1 0,0 0-5 16,-7 13-5-16,5-3-3 0,-1 4-8 15,4 3-7-15,-4-1-8 0,5-5 1 0,1-4-8 16,-1 0 1-16,2-1-7 0,0-5-6 16,2 3-4-16,-1-1-4 0,6-5-2 0,1 1 1 15,1-5 6-15,-1-2-13 0,4-4-1 16,1-2-2-16,2-2-3 0,2-5 1 0,1-5-9 15,-1-2-2-15,6-2-5 0,2-11 1 16,-1-2 1-16,-4 0 11 0,2-9-16 16,-7 1 3-16,-2-3 1 0,-1 8 2 0,-7 3 2 15,2 6 1-15,-3 0-4 0,0 3 3 16,1 3-5-16,-5 3 2 0,0 3-3 0,0 1 3 16,0 3 0-16,0 0-3 0,0 0 3 15,-20 14 0-15,16-2 5 0,-4 1-1 0,3 1 3 16,2-4-2-16,-4 4-1 0,5 1 2 15,1-2-1-15,1-2 6 0,1 3-10 0,1-3-3 16,7-1-4-16,4-1-29 0,-1-3-38 16,4-2-46-16,6-3-33 0,1-1-55 0,4-3-69 15,11-3-148-15,1-1-197 16,-9-1-119-16</inkml:trace>
  <inkml:trace contextRef="#ctx0" brushRef="#br0" timeOffset="-141783.92">13132 12189 1760 0,'-2'-7'20'0,"2"3"3"0,-2 0 0 16,2 4 3-16,-4-3 10 0,4 3 16 16,0 0 14-16,0 0 11 0,0 0 4 0,-6 7 3 15,4-2-8-15,2 1 2 0,0 0-7 16,0 4-3-16,-3-1-7 0,6 3-3 0,-3-1-7 16,3 5-3-16,-1-4-2 0,1 3-10 15,3-3-1-15,-4 1-7 0,2 0 0 0,3-3-3 16,-4 1-1-16,2-4-1 0,0 1-4 0,-2-2 1 15,1-3 0-15,1-1-9 16,-5-2 6-16,10-3-2 0,-2-2-4 0,-3-2 4 16,3-2-5-16,1-6 1 0,-3-1 1 15,3-7-2-15,-1 2-3 0,0-1-2 0,1 2 2 16,-4 2 0-16,0 2 5 0,0 4 0 16,-2 1-5-16,2-1-1 0,-3 5 7 0,2-2-9 15,-1 5-1-15,-3-4-2 16,1 6 2-16,1-2 5 0,-2 4-9 0,5-2 5 0,-5 2-4 15,0 0 2-15,0 0 1 0,5 8 1 16,0-7-2-16,-1 4-1 0,0 1 1 0,0-1 0 16,6 0 3-16,-7 1 2 15,6-2-3-15,-1 0 4 0,0 0-2 0,1-2-3 16,-1-2 3-16,0 0-1 0,3 0-5 0,-3-5 3 16,0 2 0-16,1-3 1 0,-1 0-2 15,2 1-2-15,-5-2 4 0,2 0 3 0,-6 0-4 16,6 0 3-16,-2 1 5 0,-4 1-3 15,1 1 1-15,0-1 2 0,1 3 1 0,-3 2 9 16,6-3-20-16,-6 3 5 0,0 0-4 16,0 0-2-16,-4 16 2 0,2-6 21 0,2 6-5 15,-3-1-1-15,6 6 0 0,-3-1 3 16,2-3-5-16,0 3 5 0,2-4-6 16,-2 4 0-16,2-4 2 0,2 2-12 15,3-4-12-15,-1-1-13 0,2-1-30 0,2-1-26 16,-4-5-27-16,4 2-27 0,-1-5-27 15,-1-1-26-15,1-2-24 0,-3 0-6 0,2-2 8 16,0-4 36-16,-2 1 23 0,-1-5 32 16,-2-1 33-16,2 0 15 0,-4-6 30 0,4 1 19 15,-3 0 25-15,-2 3 17 0,0-1 12 16,-2 4 3-16,2 2 1 0,-2 1-2 0,0 2-6 16,3-1-2-16,-3 6 13 0,0 0 5 15,0 0 6-15,-9 20 6 0,7-6 5 16,-2 4 4-16,-1 0 4 0,3 3-3 0,2 1 1 15,0 3-13-15,0 0-10 0,0 1-8 16,2-1-1-16,5-1-9 0,-5-3-36 0,0-2-43 16,2 0-56-16,-2-5-61 0,3-2-68 15,-2-2-151-15,0-2-192 0,1-2-79 0</inkml:trace>
  <inkml:trace contextRef="#ctx0" brushRef="#br0" timeOffset="-141537.8">13579 12155 1541 0,'-2'-9'-30'0,"0"3"10"0,2 1 19 0,0-2 12 16,0 7 12-16,0-5 1 15,4 1 7-15,3 1-4 0,-1-3 6 0,4 3-2 16,2-1-5-16,6 2-3 0,-1 1-3 16,0 1-2-16,-1 0 4 0,3 0-6 0,-2 1 2 15,-1 3-3-15,1 1-2 0,-2 1-2 16,-3 5-7-16,-1-3 4 0,-2 5-1 0,-6-2 1 15,-3 1 1-15,0-1-4 0,-1 2-1 0,-3-2 1 16,-6 2 1-16,0 0-46 0,0-3-48 16,2-2-59-16,-3 0-144 0,0-3-166 0,6-3 36 15</inkml:trace>
  <inkml:trace contextRef="#ctx0" brushRef="#br0" timeOffset="-141087.91">14354 12055 1227 0,'-3'-7'37'0,"3"7"22"0,-2-7 18 15,2 7 13-15,-1-4 11 0,1 4 2 0,-2-4 0 16,2 4-3-16,-7-1-4 0,7 1-3 15,0 0-11-15,-13 1-4 0,9 1-5 0,-4 4-2 16,0 1-4-16,-4 2-4 0,2 3-5 16,0 1 0-16,-5 6 0 0,-2 7 0 15,-1-2 1-15,-2 5-4 0,0-3-2 0,-2 0-3 16,6 2 1-16,-5-2-9 0,4 0 3 16,3-3-4-16,0-4-3 0,4-2-10 0,0-4 0 15,4 0-3-15,-5-1 1 0,7-1-2 16,-5-4-6-16,7 3 6 0,-2-4 1 0,0-1-5 15,2 1 0-15,-1-1 0 0,3 0 6 16,3 0 5-16,1-1 4 0,1 2-4 0,0-3 3 16,3 1-3-16,4-2-2 0,0 0-5 15,3 0 0-15,1-2-8 0,1 0 3 16,6-2 0-16,-4 2-2 0,4-4-7 0,1 0-12 16,-1 2-19-16,-5-1-29 0,9-1-35 15,-5-2-42-15,1 3-46 0,-3-2-58 0,6 2-89 16,-1-1-163-16,1-2 41 0,-8 3-190 15,6 1-128-15</inkml:trace>
  <inkml:trace contextRef="#ctx0" brushRef="#br0" timeOffset="-140407.43">14694 11932 1640 0,'1'-3'-32'0,"-1"3"31"0,0-3 7 16,0 3 13-16,0 0 11 0,3-5 4 0,-3 5 8 15,0 0 0-15,0 0-2 0,0 0-3 16,0 0 2-16,0 0 14 0,0 0 5 0,6 8 0 16,-1 4 0-16,-4 0-4 15,6 5-3-15,-3 6-2 0,-2 3-3 0,2 1-1 16,1 2-5-16,-3 8-1 0,-1-5-2 15,-1-5 0-15,2 0-13 0,1 1 4 0,-1-2-1 16,2-2-7-16,-1-3-8 0,0-4-44 16,-1 2-58-16,5-4-71 0,-3-3-100 0,6-3-151 15,1-3-158-15,-3-5-72 0</inkml:trace>
  <inkml:trace contextRef="#ctx0" brushRef="#br0" timeOffset="-140095.9">15135 11943 1594 0,'-5'-11'4'0,"3"2"15"0,0 2 9 16,-1 1 22-16,2 4 11 0,-1-3 7 15,-3 4 3-15,1-3-2 0,4 4 4 0,-10 0-2 16,10 0-2-16,-13 4-6 0,5 2-7 16,-1 0-1-16,-1-1-7 0,4 5-3 0,-3-2-7 15,3 7 2-15,-3-2-5 0,6 0-4 16,0 2-1-16,-1 2-2 0,2-1 3 0,4 4-4 15,2 1 3-15,0 1-7 0,0 3 6 16,7 9 2-16,-2-2 2 0,3 2 4 16,-4 0-3-16,5-2-3 0,-3 0 2 0,1-7-5 15,-5-2-1-15,1-7-4 0,-5 4-3 16,-1-1 1-16,-1-1-9 0,0-3-4 0,-1-2 3 16,-3-1-36-16,-3 0-41 0,1-7-49 15,-3-2-74-15,1-3-75 0,2 0-185 0,-5-5 35 16,5-3-135-16,-3-3-51 0</inkml:trace>
  <inkml:trace contextRef="#ctx0" brushRef="#br0" timeOffset="-139935.81">15056 11967 1578 0,'3'-10'35'0,"-3"3"14"0,2 0 14 16,2-2 11-16,-1 4 1 15,0-3 1-15,2 1-7 0,3 0-6 0,-2-2-6 16,5 3 0-16,3-6-11 0,6 0-6 15,-2-1-4-15,12 0-39 0,5-2-60 0,-1 0-71 16,-1 6-107-16,-6 1-398 0,1 4-135 16</inkml:trace>
  <inkml:trace contextRef="#ctx0" brushRef="#br0" timeOffset="-137559.45">18905 14708 1805 0,'0'-4'5'15,"0"4"7"-15,0-5 6 0,0 5 11 0,3-5 5 16,-3 5 5-16,0 0 10 0,0 0 8 15,-13 0 13-15,13 0 4 0,-15 8 7 16,7-2 5-16,-6 1-5 0,-6 9-4 0,0 5-1 16,-3 5-2-16,-2 0-5 0,-1 5 5 0,3-1-6 15,3 2-5-15,-4 0-5 0,5 4-5 16,2 0-6-16,2 2 0 0,3-3-1 0,6-1-6 16,2-4-13-1,4-5 0-15,4 0 0 0,0-2 0 0,7-5-7 0,2 2 0 0,1-6 2 16,5-1 7-16,2-6-16 0,0-5 2 15,-1 0-8-15,6-4 3 0,1-2-6 0,5-10 5 16,2-2-3-16,-4-2 5 16,2-6-2-16,-4-4-7 0,1-9 8 0,-8 5-6 15,2-13-1-15,-9 6 2 0,1 0-1 16,-5 0 1-16,2 3 3 0,-11 7 2 0,1 3-3 16,-2 5-5-16,-2 3-3 0,-4 0 1 15,-1 4 0-15,-3 0 0 0,2 3-1 0,-2 2-10 16,-4 2-16-16,2 2-29 0,-1 3-42 15,3 0-53-15,2 2-67 0,-1 2-75 0,3 0-170 16,2 2 28-16,4-4-185 0,2 6-117 16</inkml:trace>
  <inkml:trace contextRef="#ctx0" brushRef="#br0" timeOffset="-137011.92">19575 14650 1816 0,'0'0'38'16,"0"0"4"-16,0 0-3 0,0 0 13 0,0 0 10 16,0 0 12-16,-20 8 6 0,13 2 5 15,3 4 2-15,-5 1-1 0,4 6-2 0,-2 1-1 16,-1 12-7-16,-1 0 1 0,1 4-9 16,0 1 0-16,-4 2-11 0,7 0-7 0,-2-3-3 15,-3-1-3-15,4-1-9 0,-3 3 0 16,5-12-2-16,0-2-2 0,-3-4-6 0,6-3-6 15,-1-4 5-15,-1-3-8 0,1-1 6 16,0-4 3-16,2-1-9 0,0-5-1 16,0 0 7-16,0 0-9 0,2-21-2 0,3 0-5 15,-2-4-1-15,6-18-2 0,6-13-3 16,0-4-2-16,1 1 4 0,3 1-3 0,-1 6 2 16,-3 13-1-16,-2 1 8 0,-1 3-11 15,-1 11 2-15,-3 5 4 0,0 4-2 0,-5 4-5 16,3-1-1-16,-1 4 5 0,-4 2-4 15,4 2 0-15,-1-1 5 0,-4 5 0 0,0 0 3 16,13 9-3-16,-10-1 8 16,6 6-6-16,-1 6 3 0,9 11 17 0,0 3 4 15,2 0 23-15,6 10-15 0,1-3-5 0,-1 0-1 16,-2-7-5-16,-5-1 5 0,4-4-7 16,-5-4-2-16,-1 0 0 0,-4-5-7 15,2-6 10-15,-6-3-12 0,0 1 20 0,1-6-12 16,-6-3 1-16,4-3-8 0,-7 0 0 15,10-11 4-15,-5-1-8 0,-2-2 0 0,0-8-10 16,3-15-6-16,-2-3-17 0,0-4-14 16,3-1-26-16,-3 0-27 0,5-2-35 0,-6 3-34 15,9 5-41-15,-9 2-54 0,4 9-88 0,-1 5-123 16,-2 7 34-16,1 3-162 16,-3 1-94-16</inkml:trace>
  <inkml:trace contextRef="#ctx0" brushRef="#br0" timeOffset="-130662.36">13273 15356 1441 0,'-2'2'-125'16,"-1"3"4"-16,3-1 12 0,-2 2 12 16,2 2 5-16,0 1 8 0,0 0 2 0,2 5-167 15,-2-1 231-15</inkml:trace>
  <inkml:trace contextRef="#ctx0" brushRef="#br0" timeOffset="-127159.58">13281 15703 633 0,'0'16'-38'0,"2"-1"14"16,0-2 12-16,3 0 4 0,-3 0 9 0,-1 1 18 15,4 1 0-15,3 2 13 0,-4 0 4 16,6-2 6-16,-5 3-4 0,3 2 11 0,5-1-1 16,-4-1 6-16,1 2 3 0,0-2 2 15,1 1-2-15,2-2 9 0,1 0-8 0,1-2-1 16,-3 0-1-16,8 1-4 0,-1-3-2 16,-1 0-2-16,12 5-3 0,-1-2-1 15,2-2 1-15,3-2-8 0,2-2-1 0,3 1-4 16,1 0 1-16,7-1-5 0,1-2 8 15,4-3 1-15,15 1 0 0,3 1-2 0,7-3 2 16,3 0 2-16,2 0-2 0,8 0 0 16,1-2 5-16,5-1 1 0,1 3 1 0,5-4 3 15,4 0-6-15,22 2 1 0,1-4-1 16,2-2 4-16,-1 3-1 0,-2-4 2 0,4 2-2 16,-1-1-2-16,-1-2 3 0,-3-1-11 15,2-1 4-15,-4 0-9 0,6 1-2 0,1-2 0 16,-4 0-6-16,2-1 1 0,2-2 1 15,1 2-5-15,-3-4-1 0,-3 6-1 16,3-3-4-16,3-1 3 0,-1 3-3 16,3 2-2-16,-5-2-1 0,0-2 0 0,-1 2 0 15,0 2-2-15,-4-1-3 0,-1-2 2 16,-2 3 0-16,0-2 1 0,0 1-1 0,-2-1 1 16,-1 0-4-16,1-4 0 0,-5 3 0 15,1-5 2-15,-1-1-4 0,-3-5 3 0,-2-1-1 16,-1-3-2-16,-2-1 3 0,-4-2 0 15,3 4-1-15,-8-7-5 0,3 3 2 0,-6-2 6 16,-25 7-5-16,7-3-1 0,-9-1 4 16,-1 0-5-16,-1-3 2 0,-8-4 2 0,4 2-2 15,-7 0-5-15,-2-4 4 16,-2 0 3-16,-5-1-2 0,4-8-1 0,-4 2 0 16,2-6 4-16,7-18-6 0,0 0 3 0,-5-5-1 15,-4-3 1-15,1 1 0 0,-6-3 0 16,1 3 1-16,-5 11-1 0,-7 5 0 0,-2-2 1 15,1-2-2-15,-4 5-1 0,-2 3 2 16,1-6 2-16,-3 4 2 0,-2-3-4 0,-3 0-2 16,-1-1 1-16,2-4 1 0,0 0 1 15,-2-4-5-15,-1 1-1 0,0-3 8 0,1-2-8 16,-3-2 0-16,1-8 1 16,2 3 2-16,-3 0-3 0,2-3 0 0,-1 0 0 15,-1-1 0-15,-2 1 2 0,-2-5-1 16,-1 3 0-16,-3 4 1 0,-2 0-2 0,2 1 2 15,-8 1 0-15,0 0-8 0,-7 8 0 16,-2 2 5-16,-1 0 0 0,-7 4 0 0,-2 2-5 16,-6 3-4-16,-1 2-4 0,-3 0-6 15,-6 0 0-15,0 3 1 0,-2 0-2 0,-4 1 7 16,-5 4 0-16,-14-12 1 0,16 16 5 16,-4 3-1-16,0-2 1 0,-8 2 0 0,4 1 8 15,-3 2-6-15,-2 1 2 0,-14-10-2 16,-3 5-1-16,16 10 3 0,-23-8-4 0,18 10 3 15,-19-8 2-15,17 10-2 0,-24-5-2 16,1 4 3-16,17 5-1 0,-22-5 1 16,0 4-1-16,17 2-2 0,-22 0 2 0,-1 1 0 15,-2 0-1-15,17 9-7 0,-19-7 1 16,2 2-4-16,21 4 4 0,-4 0 1 0,1 0 6 16,0 1-10-16,-1 1 4 0,-1 1 5 15,-1 1-2-15,-2 2-1 0,0 0 3 0,-5-1-1 16,-16-1 2-16,19 4-1 0,1 0 2 15,-25-6 0-15,26 6 1 0,-3-1 1 0,-20-2 1 16,21 3 1-16,-1-2 2 16,-2 1-2-16,-22 2 2 0,24-3 2 0,1 4-3 15,-1-1 2-15,2 1-2 0,-1-2-1 16,1 0-2-16,0 1 5 0,5 1 0 0,0-4-1 16,-1 4 0-16,4-2 3 0,-4 1-6 15,6 3 5-15,-1-1-2 0,-1 0 0 0,6-1-1 16,6 2 1-16,-1-1 0 0,15 4 2 15,5 0-4-15,-3-2 0 0,5 2 3 0,-1 2-1 16,2-2-1-16,3 2 1 0,0 1 0 0,-3 3 3 16,3 1-5-16,2 0 3 0,-2 2 0 15,-10 5 1-15,-6 0-1 0,4 4 0 16,-4 2 3-16,-1-4-1 0,-2 4-4 16,-2-1-1-16,2 2 4 0,-5 0-3 0,3 1 0 0,4 0 1 15,-2 2 2-15,8-2-2 16,-6 1-1-16,0 0-2 0,7 1 3 0,-6 1 2 15,6-1 2-15,-1 3-3 0,-2-2-2 16,-2-1 1-16,2 5 3 0,0-1-4 0,-2-2 4 16,3 3-4-16,-4 0-1 0,1-1 2 15,6 2 0-15,2-2-2 0,0 5 6 0,0-3-3 16,5 4-2-16,1-4 2 0,5 2-1 16,0 0 1-16,0 0 3 0,0 1-9 0,3-1 5 15,0 3-3-15,1-1 6 0,2 0-2 16,1 4 0-16,-3-2 3 0,0 3-3 0,0 1 4 15,-2 0-7-15,2 2 8 0,-2-1-6 16,0 5 0-16,-1-1-2 0,-2 1 2 16,3-3 2-16,2 3-4 0,3 4 5 0,5-5-1 15,1 0 0-15,6-2-3 0,-2 1 2 16,3 4-2-16,10-9 2 0,-3 11-2 0,0 1 0 16,2 2 1-16,2 3 1 0,-1 1 1 15,1 2-2-15,-2 0 2 0,0 7-2 0,3-2 3 16,-3 6-4-16,0 3 3 0,2 0-5 15,-1 3 6-15,1-3-1 0,8 3 1 0,-2 2 2 16,6-3-2-16,-1 1 0 16,2-3-3-16,3 1-1 0,2-3 1 0,2-1 0 0,5 3 1 15,0-2 2-15,1 3-5 16,2 0 6-16,0-2-2 0,0 0 1 0,7-3 0 16,-4 1-2-16,6 2 1 0,-6-1 0 15,5 2-3-15,-1-3 0 0,-2-2 1 0,4 0 6 16,-1-6-7-16,0 1 7 0,2-3-5 15,2-6-3-15,1 3 4 0,1 0 0 0,4-2 0 16,-1-1-4-16,3 1 2 0,4-4-11 0,-1 4-4 16,4-2-9-16,-1 2-5 0,1-2 1 15,17 11-9-15,-13-11 2 0,0 0-5 0,15 11 2 16,-12-14-3-16,11 5 11 0,5 4 0 16,2-6 0-16,-10-10 5 0,17 6 2 0,-16-9 5 15,19 6-5-15,-13-10 4 16,18 4 7-16,-14-11 6 0,22 7-1 0,-20-9-5 15,9-2 7-15,16 5 3 0,-16-10-1 16,3 1-7-16,21 0 10 0,-19-8 3 0,1-2-4 16,2 1 0-16,-2-4 1 0,5 0 1 15,1-3 7-15,2-4-7 0,1 1-2 0,1-4 9 16,0 1-3-16,4-1 5 0,4 2 4 16,21-6 4-16,-4 1 6 0,-1-5 2 0,-22 2 4 15,20 0 0-15,1-8 4 0,-5 4-4 16,-1-2-1-16,-4-2-1 0,-16 7-9 0,18-6 0 15,-1 0 3-15,-19 0-9 0,19-2 1 16,-4-4-3-16,-21 4 7 0,23-4-4 16,-4-3-3-16,-2-1-1 0,-3-1-1 0,-1-3 0 15,-2-1 3-15,-1-3-5 0,-2-1 1 16,10-3-3-16,-8-3 3 0,0 1 0 0,0-4-1 16,-3 4-1-16,4-4-1 0,-3 2 1 15,3-3-2-15,-3 1 2 0,0-1 2 0,-2-2-2 16,0 0 4-16,2-3-6 0,-1-5 2 15,-1 2-1-15,3-1-4 0,-6-1 2 0,-2-1 5 16,1 0-7-16,-1 1 2 16,5-5-1-16,-3-5 4 0,-5 2 0 0,-2 0 0 15,-1-3-5-15,-1 5 3 0,-3-4-2 16,4 3 0-16,-9-3 0 0,4 3 1 0,-7-3 3 16,-6-4-2-16,0-1 2 0,-6 3-4 15,-14 9 4-15,-1-2-5 0,4-14 4 0,-10 8-2 16,-5-1 2-16,10-15-2 0,-14 14-4 15,0 2 0-15,-5-1 6 0,2 0 1 0,-6 4-4 16,-1-6-1-16,-3 1-1 0,1 1 2 16,-2 1 3-16,-3 2-9 0,-3 0 10 0,0-3-4 15,0 2-2-15,-3-1 2 0,-4-1-4 16,0 2 7-16,-3 0-2 0,-5-2-3 0,2 4 5 16,-3-3-4-16,-6 3 2 0,-2-4-5 15,1 1 1-15,-7-1 4 0,-7 4-5 16,-2 0 1-16,-12-14-6 0,-4 6 10 0,-2 4-8 15,-5 2 2-15,-3 1 2 0,2 3-3 16,-5-1 4-16,0 1-4 0,-2 2 1 0,-2 1 1 16,-3 4 1-16,1 0-3 0,14 10 7 15,-15-9-2-15,-7 1 0 0,5 6-3 0,-4-1 1 16,-3 3 3-16,-8 2-4 0,1 0 4 16,0 0-4-16,-4 3-7 0,-2-1 2 0,-1 5-4 15,-3-2 2-15,-8 2-1 0,6 4-4 16,-6 0-3-16,-8-1-4 0,-3 1 5 15,-4 3 1-15,0-1-4 0,-3 4 5 0,2-1-7 16,-3-2 6-16,5 4 5 0,1-1 1 16,-1 2-2-16,1 1 2 0,-2 2 3 0,1 2-1 15,-1-2 2-15,2 2 0 0,2 4-1 16,-1 1-4-16,6-3 3 0,21 3 3 0,-3 1-3 16,0 2 3-16,-3 0 4 0,0 4-6 15,1-2 5-15,-2 2 2 0,-1 1-6 0,5 2 2 16,3 2 0-16,-3 2 5 0,0 2-7 15,7 2 7-15,0 2-7 0,3 1 6 0,3 3 1 16,-3 6-4-16,2 5 0 0,-17 7 5 16,5 1-6-16,0 10 2 0,4-2 2 15,-1 3-3-15,4 2 2 0,-2 1-1 16,5 4 0-16,0 2 3 0,7 0-6 0,2 4-1 16,4 3-1-16,-1 1 6 0,1 0-2 15,8 5 14-15,-4 1-16 0,4-1 6 0,3 3-3 16,-4 1 3-16,2 2-2 0,-5-2 7 15,-1 2-5-15,3 2-3 0,-4-1 4 0,-2 9-4 16,1 3 0-16,0 0 10 0,-4 4-10 16,3-2 5-16,-1 2 4 0,1 3-11 0,6-4 2 15,5-1 1-15,-1 1 4 0,4-2-4 0,1 3 0 16,6-3-3-16,-1 2 10 16,8-3-5-16,-1 2-4 0,3-4 7 0,11-12-3 15,2 0 3-15,0 3-6 0,4 0 0 16,3-1 5-16,-2-1-2 0,2-2-4 0,2 2 5 15,0-2-4-15,5 4-5 0,-3-2 6 16,7 2 4-16,-1 1-1 0,-1-1-6 0,4 1 1 16,1-4-2-16,3 4-3 0,-2-1 9 15,4 0 2-15,4 0-5 0,4-4-6 0,-1 0 7 16,3 0-3-16,7-2 8 0,-2 1-4 16,6-3 3-16,2-2-3 0,3 4 0 15,1-3-2-15,1-1 4 0,2-4-3 16,2 1-1-16,1-2 4 0,6-7-3 0,-2 3 4 15,6-2-3-15,2-1-1 0,5-5 9 16,5 2-3-16,12 8-12 0,9-6 17 0,-3-2-11 16,11-3 4-16,2-5 8 0,6-3-7 0,7-4 6 15,2-3-2-15,0-3-4 0,6-2 4 16,5 1-1-16,-2-2 0 0,6-4 0 0,-3-2 1 16,3-2 4-16,1-2-2 0,-2 1-1 15,-16-9 0-15,-1-3 7 0,22 1-4 0,-17-3 3 16,-5-1 8-16,31-3 5 0,-10-1 0 15,3-5-1-15,0-2 2 0,1 2 7 0,4-4-3 16,-2 1 0-16,6-1-5 16,-1-2 4-16,2 2-1 0,2-1-4 0,1-4 1 0,3 3-1 15,0-2 0-15,1 0 4 16,-2-2-1-16,-2 4-6 0,0-2-3 0,1-3 2 16,-1 0-4-16,-1 5 0 0,-2-4-2 15,-2 2-3-15,1-3 3 0,-8 1-3 0,-1-1 1 16,0-2-1-16,4-1 3 0,-1-2 5 15,-5-1 4-15,2-1 0 0,0-6 2 0,-3 0-2 16,1-2-2-16,-3-6 0 0,-1-3-2 16,-3-3 1-16,1-2-3 0,-5 0-3 0,-8 1-1 15,0-2-5-15,-9 0 4 16,-4-3-3-16,-8-5 1 0,-3-1-5 0,-3-6 1 16,-7-3-3-16,-6-5 0 0,-2-1 0 0,-9-1 2 15,-2-8-2-15,-4-2 2 0,-4-7 0 16,-2 1 0-16,-4-4-3 0,-5-4 1 0,-1-8-3 15,-6 2 0-15,-3-4 1 0,-4-3-1 16,-3-3 0-16,-1 2 0 0,-9-2 2 0,-2 22-2 16,0-21 2-16,-8 0-4 0,-3 5 0 15,-6-1 0-15,-1 5 1 0,-8 2 0 0,-1 6 0 16,-4-5-2-16,-5 3-4 0,-5 6-3 16,2 1 3-16,-5 5 8 0,-2-5-9 0,-4 2-3 15,-3 0-5-15,-2 5-5 16,-7 1-9-16,-2 2-5 0,1-1-1 0,-4 4-2 15,-2-1 2-15,-6 5 2 0,-1-1 4 16,-6 2-3-16,-6 2 3 0,-7 5-1 0,3 1 2 16,-6 1-1-16,-3 0 6 0,0 4-1 15,0-1-1-15,1 3 0 0,-5 5-11 0,-2 1 1 16,2 4-5-16,-9 2 0 0,2 4 3 16,-7 0 5-16,11 8 1 0,-8 2 8 0,1 2-3 15,1 8 6-15,3 1-6 0,-2 4 7 16,20 9-6-16,-29 3 6 0,22 5-13 0,-26 8-2 15,1 1-4-15,0 8-18 0,1 8 3 16,5 6 4-16,1 7-13 0,2 5-9 0,6 10-8 16,-4 6-12-16,5 1-8 0,-2 6-34 0,-1 4-206 15,5-6 146-15</inkml:trace>
  <inkml:trace contextRef="#ctx0" brushRef="#br0" timeOffset="-107956.08">12626 11442 614 0,'2'-4'68'0,"-2"4"-4"0,0-5-32 0,0 5 3 16,0 0-14-16,3-3 7 0,-3 3-11 16,0 0 18-16,0 0-2 0,2-4 10 0,-2 4-7 15,0 0 9-15,0 0-10 0,0 0 6 16,0 0-5-16,0 0 8 0,0 0-2 0,0 0 0 15,0 0-2-15,0 0 3 0,0 0 0 0,0 0-1 16,0 0 12-16,-17 6-5 0,14-2 1 16,0 0 0-16,-4-2-3 0,3 2 2 0,-4 1 0 15,0 0-2-15,-4 1-1 0,2-1 2 16,0 2-5-16,0 0-9 0,-1-1-1 16,-1 1-4-16,-3 2-3 0,0 1 1 15,-2-2-4-15,-2 3-1 0,3 0-1 0,-4 2-4 16,1-1 0-16,-4-1-1 0,5 2-6 15,-12 2 2-15,3 3 2 0,4-5-3 0,-1-2-3 16,-3 5 1-16,-4-1-1 0,4 1 0 16,-5-3-3-16,7 1 3 0,-7-1 0 0,4 2-2 15,-9 0 1-15,7 3-6 0,-7-2 7 16,4 0 1-16,-3 2-4 0,0 0 0 0,1 1-3 16,-1-1 4-16,0 0 0 0,4-4-1 15,-5 2 1-15,7-1 2 0,2 0-1 16,3-2-2-16,1-4 4 0,3 3-5 0,0-3 2 15,0 0 2-15,1 2-3 0,-2 0-1 16,-5 5 1-16,4 0-2 0,4-6 2 0,-9 10-2 16,1-2 0-16,0 1 1 0,0 0 1 15,-2 2-3-15,-3-3-2 0,4 2 2 0,-3-1 0 16,4 2-2-16,-4-5 3 0,-1 2 0 16,2-3-3-16,3-1 3 0,4-2-2 0,5-3 1 15,-2 1-2-15,1-2 2 0,6-1 1 16,-3 1 0-16,2-3-3 0,-1 1 1 15,2-1 1-15,1 1 0 0,-3 0 1 0,0 2-3 16,-2-3-1-16,0 3-2 0,1-2 3 16,-6 3 0-16,4-2 4 0,-6 3-2 0,4-2-5 15,0 3 4-15,-2-1-1 0,1-2-4 16,-3 0 4-16,2 2 2 0,3-2-6 0,2-1 7 16,-2 1-3-16,4-1 3 0,-1-3 1 15,1 1 1-15,-2 0-10 0,7 0 8 0,-3-1-1 16,1 0 1-16,1-3-2 0,0 3-2 15,6 0 5-15,-7-2-5 0,4 0-2 0,3 0 3 16,-5 1 3-16,6 0-2 0,-2-2-3 16,-1 1-1-16,7-2 4 0,-8 2-1 15,4-2 2-15,4 0 3 0,-8 2 6 16,8-2 2-16,0 0-1 0,-8 2 1 0,8-2 0 16,0 0-2-16,-7 0 0 0,7 0-1 15,0 0 0-15,0 0-2 0,0 0-1 0,0 0 1 16,0 0-8-16,0 0 2 0,-8 0 0 15,8 0 3-15,0 0-5 0,0 0 4 0,0 0-5 16,0 0 2-16,0 0-3 0,0 0 1 16,0 0 2-16,0 0-4 0,-4 2 0 0,4-2 4 15,0 0-3-15,0 0 2 0,0 0-2 0,19 5 3 16,-13-3 0-16,4 2 1 16,1 0-4-16,2-1 5 0,2 2-2 0,0 0-1 0,9 1 2 15,-3 1-2-15,14 2-2 16,2 5 1-16,-4-3 3 0,4 0-2 0,3 1 2 15,0 4-1-15,0-3 0 0,0 1 0 16,2 0-1-16,0 2 4 0,6 3-5 0,3 0 2 16,-3 0-3-16,2 3 2 0,1-4-2 15,2 1 2-15,-6-3 6 0,-2 2-5 0,7-4-2 16,-8 1 6-16,9 3-2 0,-12-3-3 16,1-2 2-16,0 1-4 0,-2-1 2 0,-2 0 4 15,-1 0-3-15,-3 0-1 0,0 0 2 16,-5 0-2-16,-4-1 3 0,-1-3-3 15,-6 1 1-15,2-4-1 0,-3 1 0 0,-4 1 3 16,5-2 2-16,-1 1-5 0,2 1-3 16,-5-1 5-16,12 1 0 0,-13-2-6 0,14-1 8 15,-7 3-3-15,5-3 1 0,0 1 1 16,-2-1-2-16,4 1 2 0,1-2-5 0,-2 0 4 16,0 0 0-16,1-1-1 0,1 0 0 15,-1-2 0-15,0 1 2 0,3 0-5 0,-5-2 4 16,5 2-2-16,-8-2 0 0,4 2 2 15,-3-2-1-15,-4 0-2 0,2 1 3 0,-5-1-1 16,1 0 0-16,3 0 1 0,-3 2 0 16,-4-4 0-16,2 2-1 0,0 2 2 0,-5-2-5 15,3-2 6-15,-2 4-5 16,-3-2-4-16,2 0 7 0,0 3-2 0,-5-3 7 16,4 0-7-16,-9 0-2 0,13-3 3 15,-13 3-3-15,8-2 0 0,-1 2 1 0,-7 0 0 16,5 0 1-16,-5 0 4 0,0 0-2 0,13 0-2 15,-13 0-1-15,7-1 0 0,-7 1-1 16,0 0 11-16,5 1-13 0,-5-1 4 0,0 0-4 16,11-1 5-16,-11 1 6 0,0 0-10 15,9 0 3-15,-6-2 1 0,-3 2-2 0,12-2 4 16,-7 2-1-16,4-2-4 16,2 2 2-16,-1-2 0 0,0 2 0 0,5-1 4 15,0-2 0-15,4 3-8 0,-5-1 5 16,3 2-3-16,7 2 0 0,-8-3 0 0,8 0 0 15,-6 0 1-15,1 0 0 0,2 0 1 16,2 0-1-16,-4-3 3 0,4 3-2 0,-2 0-2 16,-2 0 4-16,2-1-2 0,-5 1 0 15,8-2 4-15,-4-2-4 0,2 2-1 0,-4 0 5 16,5-3-4-16,1 2 1 0,-1-2 2 16,-3 1-4-16,0 0 7 0,0 0-6 0,0 3 0 15,2-7-1-15,3 3-2 0,-5-1 5 16,-1 2 0-16,-1-2-7 0,2 1 6 0,-4-1-1 15,1 0 3-15,-2 3-4 0,2-3 0 16,-3 2 0-16,-1 0-2 0,-1 0 4 16,-1 1 1-16,1-1-5 0,-2-2 1 0,2 3 2 15,-4 0 1-15,-2 0-1 0,3 1 4 16,-4-2-4-16,2 2-4 0,-7 2 7 0,8-2 1 16,-3 0-6-16,-5 2 4 0,5-1-2 15,-5 1-1-15,0 0 1 0,5-5-3 0,-5 5 4 16,0 0-1-16,0 0-1 0,0 0 2 15,0 0-2-15,0 0 2 0,0 0-1 0,-17-2-2 16,17 2 3-16,0 0 0 0,0 0 0 16,0 0-3-16,-10 2 1 0,10-2-1 15,0 0 2-15,0 0-4 0,0 0 2 0,0 0-2 16,0 0 3-16,-11 0-1 0,11 0 0 16,0 0-3-16,0 0 0 0,0 0 0 0,-4 3 2 15,4-3-3-15,0 0-2 0,0 0-7 16,0 0 2-16,0 0 1 0,0 0-3 0,0 0 3 15,0 0 0-15,0 0 2 0,0 0 3 16,9-11-2-16,-3 6 4 0,0 2-2 0,-2-3 1 16,7 0 0-16,-1-2 0 0,5 2 6 15,-2-4-6-15,5 0 4 0,1-1-1 0,2-1-3 16,9-4 5-16,4-2-1 0,-4-1 1 16,7 3-4-16,-2-4 6 0,3 2-3 15,-1 1 2-15,12-5-4 0,-9 6 3 16,0 0-1-16,0 0 6 0,0 2-1 0,0-2-5 15,-3 1 3-15,3 3 0 0,2-1-1 0,-2 2-1 16,-5-3 2-16,3 4-2 0,2-3-1 16,-1 1 1-16,-2 3 0 0,3-1 7 0,-5-2-7 15,5 2-1-15,-2 2 1 0,2-4 1 16,-3 3-1-16,0 0 0 0,-2-2 3 0,-6 3 4 16,-3 0-5-16,-4 3 2 0,3-3-6 15,-1 1 3-15,-5 1 1 0,0 2 2 0,-1-2-4 16,-3 4-2-16,-3-2 0 0,0 0 2 15,-2-1 0-15,-2 4 1 0,1-4 1 16,-3 2 0-16,2 1 2 0,-4 0 2 16,5-2-4-16,-5 2-3 0,3 0 8 0,-4-1-5 15,2 0-1-15,-5 3 0 0,10-5-2 16,-8 3 2-16,1 0 2 0,-3 2 0 0,7-4 2 16,-7 4-4-16,3-3 1 0,-3 3-3 15,7-2 4-15,-7 2-1 0,2-2-2 0,-2 2 2 16,0 0 2-16,6-2-6 0,-6 2 4 0,0 0-3 15,0 0 1-15,2-6 4 0,-2 6 0 16,0 0-7-16,-2-6 2 0,2 6 3 0,-5-5 0 16,5 5 0-16,-1-4 2 15,-4 0-4-15,1 1-1 0,1-1 1 0,0 2 1 16,-4-4 1-16,2 3 1 0,-2-2-5 16,1-2 5-16,-3 0-2 0,-1 1 0 0,2-2 2 15,-4 1-1-15,0-3-2 0,-3 3 9 16,2-1-13-16,-3-1 7 0,2-1-1 0,-8 1 0 15,4 0-3-15,-6-3 5 0,3 1-3 16,1 0-2-16,-12-9 0 0,0 4 3 0,4 0-1 16,-4 0-1-16,-2-2 2 0,6 1-5 15,-2 0 4-15,-2 2 0 0,1 0-1 0,1-1 2 16,-6 4-2-16,3-1 3 0,1-1-3 16,1 1 1-16,-3 1-1 0,1-1-1 0,-6 1 2 15,4-1-1-15,2 1 4 0,-1-1-3 16,1-1-2-16,-4 4 5 0,4-4-4 15,-1 3 0-15,9 2-3 0,0-4 2 0,-5 1 2 16,0-4-2-16,5 6 3 0,3 0-5 16,-1-1 1-16,0 1 2 0,-1-1 2 0,2 3 0 15,-1-2 1-15,0 1-5 0,-3 0-1 16,3 1 4-16,-4 2 0 0,4-1 3 0,-2-1-6 16,0 3 3-16,0-1-4 0,-1-2 2 15,1 5 4-15,0-3-6 0,2 0 4 0,3 3-1 16,0-1-2-16,1 0 3 15,0-1 0-15,-2 3-1 0,5-4-2 0,1 4 6 16,-4-2-4-16,2 2 0 0,2-2 2 16,2 0-1-16,0 0-1 0,-2 3 5 0,2-3-3 15,-2 3-3-15,3-1 2 0,-1-1-3 0,0 0 3 16,5 1 0-16,-3 0-1 0,4 0 1 16,-5 0-2-16,4 0 4 0,0 0-1 0,-1 1-2 15,3-1-2-15,-5-1 3 0,3 2-1 16,2 1 0-16,-3-2 3 0,1 0-3 0,-1 2 0 15,1-2 2-15,2 2-1 0,0-2 0 16,6 2 0-16,-13 0 0 0,6-1 2 0,7 1-6 16,-13-3 2-16,6 3 0 15,-1-2-2-15,-1 2 4 0,9 0-1 0,-15-3 0 16,7 3 3-16,1 0 0 0,-3-2-4 16,2 2 4-16,-1 0-5 0,-1 0 11 0,-1-2-9 15,11 2 1-15,-17 0 2 0,9 0-2 16,0 0-2-16,-3 0 1 0,3-2 1 0,-2 2-2 15,1-2 5-15,-2 2-2 0,3-2-2 16,-1 1-1-16,1 1 2 0,8 0 2 0,-10-2-5 16,3 2 5-16,7 0-2 0,-12-3 0 15,8 1-2-15,0 1 1 0,4 1 2 0,-11 0 1 16,11 0-2-16,-9-2-2 0,9 2 0 16,-5-2-1-16,5 2 4 0,-10-2-1 15,10 2 0-15,-5-1-11 0,0-2-24 0,5 3-23 16,-10-2-33-16,5-1-42 0,2 1-50 15,-6-2-92-15,5 4-332 0,-5-4-106 0</inkml:trace>
  <inkml:trace contextRef="#ctx0" brushRef="#br0" timeOffset="-88938.51">808 12273 475 0,'5'-5'100'16,"-5"5"-22"-16,0 0-4 0,0 0-2 0,0 0 2 15,3-3 1-15,-3 3-14 0,0 0-2 16,0 0 1-16,0 0-3 0,0 0-2 0,0 0-5 15,0 0-5-15,0 0 0 0,0 0-4 16,0 0-8-16,0 0-1 0,0 0 10 0,7 8 0 16,-7-8 6-16,4 7 2 0,0-1-7 15,3 4 0-15,-1-1 8 0,0 2-8 0,2 2 4 16,2 2-9-16,-3 4-1 16,4 0-4-16,-1 4 0 0,5 5-2 0,-3 3-5 15,-1-7-3-15,3 4-1 0,-2-3-1 16,-4-2-3-16,2-3-1 0,3 11 0 0,-4-8-9 15,-4-2-34-15,2-5-50 0,-3 2-70 16,2-7-68-16,-1-1-384 0,-2-2-97 0</inkml:trace>
  <inkml:trace contextRef="#ctx0" brushRef="#br0" timeOffset="-88639.2">915 12089 1627 0,'-2'-4'-31'0,"2"1"20"0,0 3 11 0,-2-4 11 15,2 4-2-15,0-5 1 0,0 5-2 16,0 0 1-16,0 0 5 0,4-4 3 0,-4 4 7 16,13 0-2-16,-1 4 6 0,1-1-7 15,4 4 10-15,1 3 5 0,12 11 5 0,-3 7 0 16,5 10-5-16,-1 8 4 0,1 1 0 15,-3 8-4-15,-4 1 0 0,-4 6 0 0,-2 5-8 16,-4 1 0-16,-2-4 6 0,-5 3-7 16,-2-2-8-16,-3-3-8 0,-3 2-20 15,-3-12-38-15,-1-7-46 0,-4-6-62 16,1-3-89-16,1-11-345 0,-1-10-88 0</inkml:trace>
  <inkml:trace contextRef="#ctx0" brushRef="#br0" timeOffset="-87517.69">1695 11852 1505 0,'0'0'-53'0,"0"0"21"0,0 0 16 0,0-6 19 16,0 6 7-16,0 0 12 0,3-4 11 15,-3 4 3-15,0 0-1 0,0 0-2 0,0 0-2 16,0-3-3-16,0 3-4 0,0 0-5 15,0 0 1-15,0 0-1 0,0 0-2 0,0 0-3 16,0 0-1-16,0 0-5 0,0 0-4 16,2-5-20-16,-2 5-20 0,0 0-19 0,0 0-20 15,0 0-28-15,0 0-28 0,0 0-30 16,0 0-246-16,0 0 82 0</inkml:trace>
  <inkml:trace contextRef="#ctx0" brushRef="#br0" timeOffset="-86135.18">1782 11840 1064 0,'-5'-8'-4'0,"3"6"29"0,2 2 4 16,-1-5 13-16,1 5-1 0,-2-4 11 15,2 4 8-15,-3-3-4 0,3 3-6 0,0 0 0 16,0 0-9-16,0 0-7 0,0 0 9 15,0 0 11-15,0 0 4 0,8 16 7 0,-1-4-4 16,1 1-2-16,3 2 1 0,2 5 2 16,-3 0-3-16,5 10-2 0,-5 1 2 0,5-1-8 15,-2 4-3-15,-3-6-3 16,-2-2-2-16,1-3-6 0,-3-2-2 0,-2-3-5 0,2-2-6 16,-4-2 3-16,3-2-7 15,-3-1 2-15,3-1-2 0,-4-4 4 0,-1-1-5 16,2-2 4-16,-2-3-8 0,0 0-1 15,0 0 0-15,-12-24-2 0,4 1-1 0,-7-7-1 16,0-9 3-16,0-1-7 0,-5-10-2 16,0 4 3-16,6 3-1 0,1 6-1 0,1 3 3 15,1 0-5-15,2 10 2 0,3 5 0 16,2 0-5-16,2 6 6 0,-2-2-4 0,0 3 0 16,1 1 4-16,1 3-7 0,1-1 2 15,1 1-2-15,-2 3 1 0,4 1-3 0,-1 0 0 16,-1 4 3-16,9-1-5 0,-3 1 1 15,-6 0 0-15,15 1 1 0,-5 3 2 16,-1-2-2-16,1 2 2 0,1-2-1 0,-1 1 0 16,1-3 4-16,-1 3 2 0,-2-3-4 15,3-3 1-15,-2 1 3 0,3-1-3 0,-1-1-1 16,-1-3 6-16,0-5-4 0,-3 1 2 16,1-5 1-16,-1 3-1 0,1-2-1 0,-1 4 4 15,-2 0-6-15,0 1 1 0,-1 2-4 16,0 1 1-16,-2 3-6 0,3 4 3 0,-5 0 2 15,12 6-3-15,-4 3 0 0,1 5 2 16,-1 0 2-16,5 4-1 0,-3 3 2 16,5 7-5-16,-3-6-8 0,1-1-21 0,2 8-23 15,-3-7-34-15,3-3-39 0,-3-1-40 16,1-2-54-16,2-1-119 0,2-3-240 16,-7-3-84-16</inkml:trace>
  <inkml:trace contextRef="#ctx0" brushRef="#br0" timeOffset="-85694.94">2372 11501 1496 0,'-5'-3'-34'0,"2"1"11"16,3 2 17-16,-7-2 10 0,7 2 4 16,0 0 1-16,-10 6 5 0,5-3 8 15,1 2-1-15,3 2 4 0,-6 2-4 16,2 3 1-16,0 1-6 0,2 0 1 0,1 2-2 15,0 0 4-15,-1 0-4 0,3 1-1 16,0-1-2-16,3 0 1 0,-1-2-3 0,3-1 1 16,-2 1-5-16,4-5 2 0,1-1-3 15,1 1 0-15,-1-5-1 0,2-1-3 0,-1-2-2 16,-1 0-2-16,0-4 2 0,1 0 3 16,-1-3 0-16,-1-1 1 0,-1-3 2 0,-2 0-2 15,-1-4 10-15,0 2 13 0,-3-2 7 16,-1-1 11-16,-1 1 15 0,-3 2 4 0,0-1 3 15,4 3 3-15,-3 4-2 16,2-3-2-16,-1 2-6 0,1 3-10 0,1-1-4 16,-1 1-6-16,-1 1-4 0,3 4-4 15,0 0-3-15,0 0-3 0,0 0-4 0,-4 11-2 16,6-3 1-16,3 3-6 0,0-2-2 16,5 6 2-16,3 1-2 0,4-3-2 0,0 2-4 15,10 1-3-15,-1-3 3 16,8-2-14-16,-6-4-22 0,0-1-29 0,-1-4-40 0,2 0-48 15,-6-4-58-15,5 0-113 16,-3-4-310-16,-6 3-127 0</inkml:trace>
  <inkml:trace contextRef="#ctx0" brushRef="#br0" timeOffset="-85434.25">2821 11305 1688 0,'0'0'29'0,"-6"-2"19"0,6 2 9 0,-7-2-1 16,7 2 0-16,0 0-8 0,-6-2-8 15,6 2-3-15,-4 6 0 0,4-1 10 0,0 6 11 16,2 3 3-16,-2 4-1 0,2 7 0 16,-2 8-3-16,0 9-4 0,-4 3-4 15,-1 0-6-15,2 1-4 0,-4-3-2 16,1 0-7-16,-3 1-5 0,1-2-21 0,-1-5-33 15,1 2-29-15,2-5-55 0,-3-7-59 16,5-6-76-16,-2-4-162 0,2-5-165 0,1-5-75 16</inkml:trace>
  <inkml:trace contextRef="#ctx0" brushRef="#br0" timeOffset="-84763.31">2537 11540 1486 0,'2'-4'-61'0,"-2"4"27"0,5-4 5 0,-3 0 8 16,3 0 10-16,-5 4 17 0,8-3 4 15,-3 1 10-15,0 2 11 0,5 0 4 16,3 0 3-16,2 3 9 0,4 3 6 0,4 2-5 15,12 3-3-15,-1 2-2 0,1 4-3 0,3-2-1 16,2 3-5-16,-4-2-5 16,2-1-2-16,2-1-4 0,2 1 0 0,0-2-4 15,0-3-16-15,-2-4-40 0,0 1-41 16,-7-7-38-16,-3 0-76 0,-3-2-325 0,4-1-22 16</inkml:trace>
  <inkml:trace contextRef="#ctx0" brushRef="#br0" timeOffset="-84241.59">3042 10962 1373 0,'0'0'-14'0,"0"0"13"0,-10 0 19 0,10 0 3 15,0 0 1-15,0 0 7 0,0 0 15 16,-8 0 2-16,8 0 3 0,0 0 2 16,0 0 3-16,0 0 3 0,11-12-11 0,-4 6 0 15,5-3-9-15,3-1-1 0,1-2-3 16,11-10-6-16,0 0-32 0,1-5-47 0,1 1-41 16,-1 0-67-16,4 1-99 0,-5 0-219 15,-7 2 15-15</inkml:trace>
  <inkml:trace contextRef="#ctx0" brushRef="#br0" timeOffset="-83851.04">3224 10555 1266 0,'0'0'-43'0,"-8"6"15"16,1 0 16-16,5 1 14 0,2 4 21 15,-1-2 20-15,1 7 7 0,1 2 6 0,3 8-7 16,4-2 9-16,4 14-2 0,0 2-4 15,4-1-1-15,1 8-3 0,0-7 0 0,4 7-2 16,0 1-9-16,4-5 4 0,0 1-9 16,-4-12 4-16,3-2-10 0,-4-1-1 0,2-5-5 15,-1 0 1-15,-1-6-1 0,-3-8-3 16,-2-1-2-16,0-2-5 0,-3-3-18 0,1-2-15 16,-1-4-4-16,-1-5-11 0,1-4 1 15,-3-3 3-15,1-7 4 0,-2-11 4 16,-1 3 7-16,-1-7-5 0,-2 1 9 0,1 4-1 15,-2 5 3-15,-3 5 4 0,3 4-1 16,-1 2-2-16,0 2 2 0,-2 3 1 0,3 2 5 16,-3 5-2-16,2 1 13 0,-2 2 1 15,0 0 0-15,10 11 4 0,-4-1 7 0,1 5 1 16,1 0-4-16,3 0-2 0,-3 2-1 16,2 2-4-16,3 0 0 0,-1 0-9 0,1-3-42 15,-1 0-49-15,1-2-81 0,-2-4-347 16,-3-2-23-16</inkml:trace>
  <inkml:trace contextRef="#ctx0" brushRef="#br0" timeOffset="-83075.32">3702 10686 1375 0,'0'0'-49'0,"-3"0"8"16,3 0 22-16,0 0 16 0,0 0 8 0,1 13 13 15,1-6 4-15,5 3-2 0,-1 3 7 16,5 0-3-16,-3 2 8 0,4 3-8 0,1-2-2 16,8 11-3-16,-7-6 5 15,8 1-11-15,-4 1 6 0,-1-4-6 0,-2-4 3 16,-2-4 1-16,-1-1-3 0,1 0 1 16,-4-3-7-16,-4-1 8 0,3-4-1 0,-3-1 3 15,4-2-3-15,-3-5 0 0,1-2-1 16,-4-3 3-16,-1-3-5 0,1-4 0 0,-3-3 2 15,2 0 3-15,0-2 0 0,-2 0 6 16,0 1-8-16,1 1 7 0,-1 1-8 16,0 2 0-16,0 4-1 0,0 0 0 0,3 3-8 15,-1 2-1-15,-2 0-3 0,2 4 2 16,0 1 1-16,1 0 0 0,0 3-5 0,-3 1 1 16,7 0 4-16,-7 0-1 0,10 3-3 15,-1 1 0-15,-3 0 2 0,2 1 1 0,3 2-3 16,0-2 0-16,-1-1-4 0,2 1 6 15,1 1-1-15,2-2 2 0,-3-1 0 0,1 0 0 16,2-1-1-16,-3 0 6 0,1-4-4 16,-1 0-1-16,1-2-2 0,-1 0 1 0,1-6 1 15,-2 1 4-15,-5-1-3 0,3-3 2 16,-3 1 14-16,-4-6 5 0,2 3-1 0,-2 0 7 16,-2 2-3-16,2 1-2 0,-2 1 1 15,0 2-3-15,2-1-6 0,-2 4-1 0,0-1-6 16,0 3-1-16,0 4-1 15,0 0 1-15,0 0 0 0,0 0-1 0,7 15-2 0,-4-5 2 16,4-1 5-16,-1 4 14 16,-2-4-9-16,4 1-5 0,-1 3-1 0,1-5 1 15,1 0-2-15,-1-1-2 0,3 0 2 16,1-2 2-16,1-1-5 0,1-4-2 0,1 0 3 16,2-7-3-16,3 0-1 0,-8-2 2 15,4-4-4-15,-1-3 1 0,-5 1 0 0,2-6-2 16,-7 2 6-16,0-3-5 0,1-1 0 15,-4 6-3-15,0 0 6 0,0 1-1 0,-2 6 4 16,3-1 10-16,-3 4-9 0,-3-4-2 16,1 6-2-16,2 1 1 0,0 4-4 0,0 0 2 15,0 0 2-15,-6 11-8 0,2 1 6 16,6 1-4-16,0 1-1 0,2 2 3 16,3-1 1-16,1-1-1 0,6 0 3 0,6 0-2 15,5-7 0-15,4-1-4 0,12-3-28 16,8-8-31-16,12-8-54 0,3-4-46 0,-4-6-72 15,5-1-141-15,-4-2-214 0,-8-1-84 16</inkml:trace>
  <inkml:trace contextRef="#ctx0" brushRef="#br0" timeOffset="-82075.25">5365 9442 1657 0,'-3'-7'17'16,"-1"1"7"-16,4 4 2 0,0 2 9 15,-1-3 7-15,1 3-3 0,0 0-3 16,0 0-2-16,0 0-3 0,-17 13-5 0,8-3-3 16,1 3 0-16,0 1-3 0,-4 6 5 15,0 1-5-15,1 0-4 0,4 1-1 0,-3-1 1 16,7-1-1-16,-2-1-5 0,5-1-2 15,0 2-2-15,3-1 1 0,2-1 3 0,5 2-2 16,2 0-3-16,5-3 4 0,4 4-3 16,-1-4 0-16,7 1 0 0,3 0-3 0,0-3 0 15,-5-4 0-15,-2-3 2 0,-2 4 4 16,0-3-7-16,-2 0 3 0,-2-1 0 0,-7 0-6 16,3-1 1-16,-5 0 5 0,1 3 3 15,-6 0 2-15,2-1 4 0,-3 0 5 0,-4 2 1 16,0 1-5-16,-3 0 2 0,-3-2-3 15,-2 0 5-15,1-1-1 0,-1-2-3 16,-1-4-1-16,1-1 4 0,1 0-1 16,-1-2-5-16,2-2-8 0,1 0-4 0,1-3-8 15,2-1-4-15,1-4-6 0,3 0 4 16,5 0-4-16,2-6 5 0,1-5 3 0,2 3-4 16,7-11 4-16,1-1-2 0,-1 2 5 15,-2-1 4-15,2 3 2 0,0-1-6 0,-4 3 7 16,-3 7-4-16,0-3 0 0,1 6 4 15,-2-1 2-15,-1 3 0 0,-2 3-3 0,-2 0 4 16,0 0-5-16,2 4-1 0,-4 0 2 16,3 3-3-16,-5 2 1 0,6 0 15 0,-6 0-4 15,4 7 2-15,-1-2 0 0,-1 6 4 16,2 0 4-16,-3 6-3 0,6-2 4 16,-2 3-2-16,3 3 0 0,-2-5-3 0,3 5-4 15,1-3 5-15,2 0-7 0,-1 0 0 16,1 0-23-16,3-6-38 0,-2 1-47 0,-2-3-56 15,-3-2-72-15,2-1-444 0,3-1-167 16</inkml:trace>
  <inkml:trace contextRef="#ctx0" brushRef="#br0" timeOffset="-81850.31">5751 9772 1846 0,'-7'-3'-10'0,"4"0"7"15,0 2 6-15,-1-5 5 0,1 3-1 16,3 3 7-16,0-7-3 0,0 3-1 0,0 0 0 16,5 0-2-16,-5 4-3 0,7-6 5 15,-4 5-5-15,4 0-2 0,-7 1-4 0,6 0 6 16,-6 0 3-16,9 2-12 0,-7 0 7 16,-1 3-5-16,-1 2-22 0,-1 0-31 0,-1 0-45 15,-3 2-55-15,1 0-118 0,2-2-179 16,-4-1 39-16</inkml:trace>
  <inkml:trace contextRef="#ctx0" brushRef="#br0" timeOffset="-81251.92">5845 9539 1239 0,'-2'-3'-1'0,"0"-2"6"0,2 5 16 16,-2-3 5-16,2 3 5 0,0-4 2 0,0 4 3 16,0 0-7-16,0 0-7 0,0 0 1 15,0 0 7-15,0 0-4 0,0 0 11 0,12 13 2 16,-5-6 0-16,1 1 0 0,-1 0-5 15,3 4-1-15,0 1-5 0,3-3-2 0,-2 4 0 16,-1-3 2-16,1 2-3 0,-1-1-4 16,0-1-2-16,1 0-2 0,-5-1-1 0,4-3-3 15,-3 1 2-15,-1-3-7 0,-1 0 0 16,1 2 1-16,-2-3 3 0,0-1 0 16,1 1 23-16,-2-2 6 0,-3-2 6 0,5 2-6 15,-5-2-1-15,0 0-10 0,0 0 1 16,0 0-7-16,8-8-2 0,-8 5-6 0,2-2 4 15,-2-1 0-15,0 1-7 0,2 0 1 16,-2-3-5-16,3 1 3 0,-3-3-2 0,2 1-1 16,0 0-3-16,0-4 0 0,0 4 1 15,-2-1 0-15,4-1-3 0,-4 0 2 0,2 1-2 16,3 0 1-16,-5-2 1 0,1 3-6 16,-1-1 5-16,0 2-4 0,2 0 2 0,1-2 2 15,-3 2-4-15,2 3 1 0,-2-1-1 16,2 2 2-16,1-1 3 0,-3 1-7 0,1-1 7 15,-1 2-6-15,0 3 4 16,0-6-2-16,0 6-1 0,0-4-2 0,0 4-2 16,0 0-4-16,0 0 5 0,0 0-4 15,0 0-22-15,0 0-23 0,0 0-36 0,0 0-25 16,0 0-45-16,0 0-54 0,0 0-430 16,0 0-137-16</inkml:trace>
  <inkml:trace contextRef="#ctx0" brushRef="#br0" timeOffset="-81061.87">5778 9615 1601 0,'0'0'-101'0,"-4"2"10"16,4-2 12-16,0 0-2 0,-11-2 7 15,11 2 3-15,0 0-3 0,0 0-10 0,-6-2-27 16,6 2-173-16,0 0 197 0</inkml:trace>
  <inkml:trace contextRef="#ctx0" brushRef="#br0" timeOffset="-80738.38">5669 9683 770 0,'0'0'9'0,"-5"3"12"15,5-3 23-15,-3 2-1 0,3-2 6 16,0 0-1-16,-5 2 6 0,5-2-1 0,0 0-11 16,0 0-1-16,-4 2-1 0,4-2 0 15,0 0-8-15,4 9-1 0,1-1 5 0,3 3 6 16,0 4 5-16,3 0-3 0,5 12-4 0,1 2 3 15,-2 6 2-15,6-1-2 16,-4 2 4-16,0 2-6 0,2-1 3 0,2 9-1 16,-1-12-8-16,-3 0-5 0,0 0-3 15,0-2-3-15,-2 1-1 0,-1-4-2 0,-1-4-5 16,-2-6-1-16,-1 1-35 0,-2-4-40 16,-1-2-51-16,-2-5-54 0,2 0-133 0,-1-5-168 15,-1-2 27-15</inkml:trace>
  <inkml:trace contextRef="#ctx0" brushRef="#br0" timeOffset="-80302.72">5694 9750 1168 0,'-4'-3'-57'15,"4"-1"18"-15,0 4 17 0,-4-6 8 0,4 6 13 16,-2-6 16-16,2 6 5 0,-3-6 7 16,3 3 8-16,0 3-4 0,0-7 9 0,0 7 7 15,0-6 3-15,0 6 1 0,0-5 2 16,0 5 3-16,3-5 0 0,-3 5 0 0,0-7-3 16,2 3-4-16,0 0-3 15,0 1-4-15,-2-3-3 0,2 1-2 0,0 2-3 16,2-5-6-16,2 5-7 0,-4-2 1 15,3-1-4-15,1-3 5 0,3 2-5 0,-1 2-2 16,2-2-4-16,3 1 4 0,-4 1-4 16,3-2 0-16,-2 3-5 0,3 1 1 0,-1 3 0 15,3-2-5-15,-2 4-3 0,2 1 3 16,2 6 3-16,1-2-5 0,-1 6-2 0,0-1 3 16,-2 6-2-16,2-2-1 0,1 9-2 15,-8-4 10-15,2-2-2 0,-6 0-4 0,-2-1 0 16,2 3 5-16,-4 1-2 0,-2-3-5 15,-2 1 2-15,-2-2-6 0,-2-2-34 0,1 0-39 16,-5-5-55-16,2-2-77 0,1-2-356 16,3-4-66-16</inkml:trace>
  <inkml:trace contextRef="#ctx0" brushRef="#br0" timeOffset="-80019.75">6127 9429 1567 0,'0'-7'43'0,"0"3"16"0,0 0 10 0,0 4 14 16,2-6 5-16,-2 6 2 15,0 0 1-15,0 0 8 0,0 0-8 0,0 0-12 16,0 0-8-16,0 0-7 0,0 0-5 16,0 0-8-16,-9 12-7 0,5-3-3 0,0 6-4 15,-1 3 0-15,2 1-6 0,-2 2 0 16,3-1-6-16,-3 3-1 0,5-1 5 0,0-1-10 15,3 4 1-15,1-2-1 0,2 0-7 0,3 1 3 16,1-6-5-16,3-1 0 0,2-2-22 16,0-1-31-16,3-4-32 0,-3-2-47 0,-1-4-43 15,-1-2-41-15,2-2-54 16,-3 0-114-16,1-3-222 0,-1 0-95 0</inkml:trace>
  <inkml:trace contextRef="#ctx0" brushRef="#br0" timeOffset="-79797.53">6152 9442 1526 0,'-5'-4'-31'15,"3"-1"32"-15,-2 4 2 0,4 1 2 16,-4-3 8-16,4 3 6 0,-5-3 0 0,5 3-4 16,0 0 1-16,0 0-6 0,0 0 1 15,7-8-5-15,-7 8 2 0,8-2-5 0,-8 2 0 16,10 2 5-16,-10-2-6 0,14 6 8 15,-11-3-8-15,2 3-1 0,0 1-1 0,-4 1-24 16,-1 0-46-16,0 2-45 0,2-4-86 16,-2 3-221-16,0-4 68 0</inkml:trace>
  <inkml:trace contextRef="#ctx0" brushRef="#br0" timeOffset="-79411.07">6517 9371 1219 0,'1'1'30'0,"-1"-1"-1"0,5 7-6 0,-3-4 9 0,1-1 20 16,1 2 4-16,-3 1 7 0,6 5 2 15,-2 0 3-15,0 3-5 0,3 1-4 16,-1 0-7-16,1 1-4 0,-1 2-3 16,1 2-7-16,1-4 2 0,-3 1-3 0,3-1-9 15,-8-5-2-15,6 4 2 0,-2-4-7 16,-2-3 2-16,1-2-1 0,1 2 23 0,-2-4 12 15,0-1 2-15,-3-2-10 0,0 0-9 16,4-10-3-16,-4 5-1 0,0-8-3 0,0-3-8 16,0-5 1-16,-2-6-2 0,4-2-5 15,-2-1 1-15,0 1-5 0,2 3 3 0,1 0-4 16,-2 3 0-16,1 4-1 0,-2 4-5 16,2 2-4-16,-2 3 4 0,3 2-4 15,1 2-4-15,0 5 0 0,-4 1 3 0,0 0 0 16,17 13-1-16,-5-1 2 0,5 1-6 15,8 7 2-15,7-2 2 0,-3 1-2 0,5-1 0 16,-1 0-3-16,-1-2-34 0,2-1-56 16,-8-3-56-16,-4-2-74 0,-5-5-167 0,-2-2-240 15,-3-1-128-15</inkml:trace>
  <inkml:trace contextRef="#ctx0" brushRef="#br0" timeOffset="-79219.45">6947 9155 1899 0,'-8'2'65'0,"2"-2"-6"15,6 0-5-15,-9 0-6 0,9 0-8 0,-6-2 0 16,6 2-5-16,0-10-3 0,1 3-9 16,4-4-15-16,5-2-23 0,1-1-36 0,0-4-36 15,9-9-40-15,-3-1-48 0,3 3-100 16,-8 5-260-16,-2 1-39 0</inkml:trace>
  <inkml:trace contextRef="#ctx0" brushRef="#br0" timeOffset="-79019.48">6914 8690 1414 0,'-7'2'-53'0,"-1"1"18"16,3 0 11-16,4 3 28 0,-3 1 18 0,-1 3 22 15,3 1 20-15,2 4 12 0,2-1 12 16,0 9 10-16,3 0 7 0,1 13-1 0,3 3-8 15,3 6-5-15,3 7-4 0,1-2-8 16,6 1-7-16,-2-4-4 0,3 2-8 0,1-5-4 16,-2-3-7-16,-1-7-6 0,3-2-30 0,-6-1-53 15,6-5-77-15,-8-9-76 0,1-4-139 16,-2-3-328-16,-3-7-155 0</inkml:trace>
  <inkml:trace contextRef="#ctx0" brushRef="#br0" timeOffset="-78818.47">7521 8717 1694 0,'3'-8'-67'0,"6"7"26"0,-5 1 30 15,-4 0 24-15,11 8 29 0,-5 0 22 16,2 4 14-16,1 4 2 0,-1 4 4 0,6 8 0 16,6 1-11-16,-5 3-12 0,-2 2 1 15,4-6-12-15,-2 1-4 0,-2 3-4 0,2-7-3 16,-3-2-26-16,-4-3-54 0,1-8-53 15,-3-2-50-15,-2 0-66 0,3-7-131 0,-6-1-195 16,-1-2-40-16</inkml:trace>
  <inkml:trace contextRef="#ctx0" brushRef="#br0" timeOffset="-78367.47">7902 8642 1376 0,'6'12'-60'0,"-2"2"30"0,1 0 21 16,-1-4 27-16,0 2 21 0,0 0 2 0,1 1 18 15,-4-4 4-15,4 3-2 0,-3-3 11 16,3-2-2-16,-2 2 1 0,-1 0 6 0,3-4 5 16,-3-1 15-16,1 0 4 0,0-2-9 15,-3-2-11-15,0 0-4 0,15-6-10 0,-9-1-2 16,-2-4-10-16,3-3-5 0,1 0-6 16,-2-2-4-16,2-7-4 0,5-8-6 15,-1-3-1-15,-1 3-7 0,-2 2 0 16,-1 6 0-16,1 1-2 0,-3 1-4 0,0 4-1 15,-2 1-4-15,0 5-4 0,3 1 4 16,-3 3-8-16,0 1 3 0,2 6-4 0,1 0 4 16,-7 0-2-16,20 8 0 0,-5 2 7 15,4 1-10-15,9 8-1 0,-1 1 2 0,0 3-19 16,3 0-40-16,-2-2-41 0,0 0-57 16,-1-2-52-16,0-1-103 0,1 1-110 0,-7-4-164 15,-6-2-83-15</inkml:trace>
  <inkml:trace contextRef="#ctx0" brushRef="#br0" timeOffset="-77764.47">7013 10310 1753 0,'1'-9'68'16,"1"4"2"-16,-2 1 6 0,0 2 7 0,0 2 11 15,0 0 7-15,0 0 2 0,-2-4-2 16,2 4-5-16,0 0-9 0,0 0-6 0,-10 10-3 16,6 0 2-16,0 6-2 0,-3 2-7 15,4 6-5-15,-7 13-5 0,8 0-3 0,1 3-3 16,-4-3-3-16,5-1 0 0,0-8-16 0,6 11 2 15,-4-10-9-15,5-4 5 0,3 9-14 16,5-7-2-16,-2-3-1 0,1-6-8 16,5-8-30-16,-2 2-48 0,4-6-51 15,0-6-73-15,4-6-72 0,13-7-150 0,-1-4-38 16,0-4 44-16,-2-11-142 0,-10 4-54 16</inkml:trace>
  <inkml:trace contextRef="#ctx0" brushRef="#br0" timeOffset="-77123.48">7237 9981 1578 0,'-9'-4'46'0,"5"2"23"0,0-2 1 0,-1 3 5 16,2-2-3-16,3 3-5 0,0 0-7 16,-9-2-9-16,9 2-2 0,0 0-6 15,0 0 2-15,0 0-4 0,9 18 4 0,-3-5 1 16,6 4 0-16,1 2-4 0,-1 2-5 15,5 5-2-15,5 6 1 0,-6-1-4 0,3-1-3 16,-2 0-6-16,-1 1-1 0,1-2-5 16,3 1 1-16,-5-3 7 0,-3-6-11 0,1-4-1 15,-3 0-1-15,0-4-1 0,-2 1-1 16,1-7 0-16,-1 0-1 0,1-1-1 0,-3-3 2 16,1-6-1-16,-2-3 0 15,5-3-5-15,-5-4 3 0,2-4-3 0,-3-2-1 0,5-1-1 16,-6 0 4-16,-1-1-5 15,1 5 8-15,3 0-9 0,-4 1 2 0,-2 2 0 16,2 3-2-16,-2 1 1 0,2 0 0 16,0 1 2-16,-2 0-4 0,0 1-1 0,3 3-2 15,-3-1 1-15,0 5 2 0,0 0-5 0,0 0 2 16,0 0 4-16,0 0-5 0,5 16 4 16,0-8 1-16,2 2-3 0,-2-1 1 0,3-2 1 15,-1 1-1-15,4 0 8 0,-1-3-7 16,2 1 11-16,1-2-8 0,2-3-1 0,-3-1 3 15,3-1-6-15,2-3 4 0,2-2-1 16,-4-3 2-16,1-3-3 0,1-1 1 16,0-1 1-16,-4-2-1 0,-3-3-1 15,0-3 1-15,-1-1 4 0,-5-1-3 0,-2-2 1 16,0 2-4-16,-4 1 2 0,2 5-2 16,-2 0 2-16,2 3 0 0,0 2 0 0,-1 4-2 15,-2 1 5-15,-1 3-7 0,-1 0 4 16,3 4 2-16,2 1-4 0,-12 4 3 0,10 1-1 15,-7 5 0-15,5 1 2 0,-2 0-1 0,1 3 1 16,5-3 1-16,-2 2-1 0,2 0 6 16,5 0-10-16,2-1 3 0,1-5-3 0,4 0-4 15,5-2-36-15,1-5-37 16,10-2-38-16,12-6-41 0,2-5-52 0,8-5-100 16,-1-3-100-16,-4-2-133 0,-6 4-46 15</inkml:trace>
  <inkml:trace contextRef="#ctx0" brushRef="#br0" timeOffset="-76775.48">8087 9573 1515 0,'-5'-3'6'0,"5"3"16"0,-3-3 7 15,3 3 9-15,-5-2 4 0,5 2 1 0,0 0 2 16,0 0 0-16,-8 0-11 0,8 0-1 16,-4 7-2-16,1 0 8 0,1 2 4 0,2 7 6 15,-2 0-1-15,2 5 9 0,0 5 1 16,-1 2 0-16,1 1-6 0,0 1-3 0,1 9-3 15,1 0-7-15,3-1-2 0,1-11-3 0,-2-4-4 16,5 0-3-16,-1-4 0 16,2 0-8-16,0-8-29 0,3-2-52 0,4-3-53 15,-5-4-73-15,6-4-98 0,2-1-372 16,2-9-154-16</inkml:trace>
  <inkml:trace contextRef="#ctx0" brushRef="#br0" timeOffset="-76451.35">8276 9265 1825 0,'-8'-4'-8'0,"3"0"6"15,1 2 4-15,1 1-3 0,3 1 6 16,0 0-7-16,0 0 4 0,0 0-6 0,0 0 4 16,-5 7 17-16,9 5 4 0,-3 0 3 15,6 12 5-15,-1 0 0 0,5 12 3 0,2 1-3 16,-3 4-3-16,2 0-1 0,1 0-1 16,2 2-1-16,-5-2-5 0,3 0-3 0,-1-3 1 15,3 3-1-15,-3-6-6 16,3-3-4-16,-2 0-33 0,-1-10-48 0,-3-4-62 15,-1-6-117-15,0-2-316 0,1-7-71 16</inkml:trace>
  <inkml:trace contextRef="#ctx0" brushRef="#br0" timeOffset="-76293.35">8492 9724 1540 0,'0'0'8'0,"-9"0"23"0,9 0-1 16,-4-6 3-16,2 4-3 0,2 2-4 15,-2-8-8-15,4-1-4 0,3 0-7 0,0-2-30 16,2-1-31-16,-1 3-42 16,3-4-47-16,-3-1-99 0,2 0-159 0,-1 1 87 15</inkml:trace>
  <inkml:trace contextRef="#ctx0" brushRef="#br0" timeOffset="-76104.23">8577 9494 1100 0,'0'0'12'16,"-14"1"2"-16,14-1 12 0,-2 7 12 15,-2-4 9-15,4 2 15 0,0 0 11 0,-2 2 0 16,4 2 6-16,-2 3-4 0,2-1 1 16,2 2-10-16,-2 1-6 0,2 4-10 15,4-2-1-15,-1 0-5 0,-1 0-5 0,6 0-7 16,2 0 0-16,-4-3-6 0,1-1-33 16,1-1-33-16,-2-4-27 0,1-4-36 0,0 1-33 15,-3-4-21-15,2-4-37 0,1-1-272 16,-5 0 27-16</inkml:trace>
  <inkml:trace contextRef="#ctx0" brushRef="#br0" timeOffset="-75953.82">8761 9617 1189 0,'3'-23'-14'0,"-1"-1"24"16,3 5 12-16,-5 1 34 0,2 5 3 0,1 1 4 16,-2 3 3-16,-1 0-14 0,2 3-9 15,-2 4 1-15,0 2-9 0,0 0 6 0,5 13 3 16,-1 0 4-16,0 3 4 0,2 3 3 16,5 1-6-16,-1-2-4 0,1 5-5 15,-1-5-9-15,6 9-3 0,-2-8-5 16,-1-1-38-16,-5-5-69 0,0-3-78 0,1-1-157 15,-4-5-192-15,2-1-15 0</inkml:trace>
  <inkml:trace contextRef="#ctx0" brushRef="#br0" timeOffset="-75079.79">8871 9209 1353 0,'5'11'-44'0,"-3"0"21"0,3 0 29 0,-2 1 20 16,2-1 5-16,0 0 20 0,0 1 5 15,4 1 9-15,-6 0 7 0,6 0-7 0,-1 0 4 16,3 1 5-16,-1-1-7 0,2 0-4 16,0-1-3-16,0-1-8 0,-1 0-3 15,1-1-4-15,-2-2-1 0,1-2-2 16,-2 3 1-16,-1-6 4 0,1-1-9 0,-3 0-3 16,2-4 0-16,3-3-6 0,-3-4 2 15,2-2-8-15,0-5-5 0,4-5 5 0,-1-8-10 16,-1-3 4-16,3-4-3 0,-3 4-3 0,-1 0-1 15,-1 2 0-15,-2 7 2 0,-1 6-3 16,-2 2-4-16,0 3 1 0,0 5-2 0,-1 0-4 16,-3 0-2-16,2 0 2 0,-1 3-1 15,0 2 0-15,-2 2 0 0,0 0 4 0,0 0-4 16,8 13 0-16,-6-1 3 16,1 1 1-16,1 1-4 0,0 1 5 0,0 1-2 15,4 0 1-15,-3 1-2 0,5 0 3 16,5-2 0-16,0-2-1 0,4-2-3 0,-3 1-4 15,1-6 6-15,2-3-4 0,-3-1 3 16,-1-2 0-16,-2-4-10 0,-1 0 2 0,2-3 2 16,-9-1 2-16,3-5-1 0,-1 0-3 15,-2-4 2-15,-3-3 2 0,-1-1 3 0,-1 0-1 16,-3-4-2-16,1 1 5 0,-3 4 0 16,0 6-2-16,4-2 1 0,-3 5-2 0,1-1-3 15,-1 5 0-15,3 1-1 0,-6 5 2 16,0 1 1-16,7 0 0 0,-10 7 2 0,6 0-7 15,-2 2 3-15,1-2 2 0,5 0-3 16,-3 2 3-16,0 2 5 0,6-2-5 16,-3-2-1-16,2 1 0 0,-1-2 1 0,4-1-2 15,3-1-19-15,-4-2-3 0,4-2-16 16,-8 0-13-16,17-4 2 0,-8-1-3 0,-1-2 10 16,2-2 3-16,1-2 0 0,-2-3 10 15,-1-1 2-15,1 1 3 0,-1-5 4 0,-2 6 5 16,0 1 3-16,0-1 0 0,-1 4 0 15,2 0 1-15,-4 4 3 0,1-2-5 0,-1 5 5 16,-3 2 0-16,0 0 4 0,0 0 0 16,10 13 5-16,-8-1 3 0,3 4 8 15,-2 6 3-15,0 6 12 0,3 9 2 16,-2 10 6-16,-2 0-3 0,7 13-3 0,-3-4-5 16,4 1 3-16,-3-8-4 0,-2-4-3 0,-2-1-2 15,-1 0-4-15,-2-3-2 0,-2-1-32 16,-1-10-46-16,-9 6-49 0,0-6-52 0,1-6-100 15,-1-4-250-15,-3-5-24 0</inkml:trace>
  <inkml:trace contextRef="#ctx0" brushRef="#br0" timeOffset="-73459.22">1656 15409 1375 0,'2'-4'-30'0,"-2"4"11"16,0 0 13-16,0 0 20 0,0 0 3 15,0 0 2-15,2-4 9 0,-2 4 2 16,0 0 5-16,0 0-8 0,0 0-1 16,0 0 4-16,0 0-8 0,0 0-1 0,2-4-4 15,-2 4-1-15,0 0 1 0,0 0-10 16,0 0 5-16,0 0 4 0,7-2-7 0,-7 2 0 16,4-3-7-16,0-1 4 0,2 0-2 15,1-1 2-15,3-3 4 0,0 2-6 0,-1-3 2 16,4 0-2-16,-3-1 4 0,3-1-1 15,-3 2-7-15,2-3 5 0,0 0-2 16,-2 4-2-16,-2 2 2 0,2-3-3 0,2 6-4 16,-4-1 0-16,0 2 4 0,3 1 0 15,-3 2 2-15,2 1-8 0,1 4 6 16,1 2-1-16,-1 2-2 0,-3 4 3 0,3 0 4 16,-2 2-3-16,-4 4 8 0,3 0 1 15,-3 1 3-15,-3 0 3 0,1 3 4 0,-1-1 10 16,-4-3 2-16,-1 6 0 0,1-2 2 15,2-3 4-15,-2-3-7 0,-1 1 0 0,3-4-3 16,-1 1-5-16,-1-3-2 0,2-2-1 16,-2-3-2-16,4 1 0 0,-2-3-3 0,3 1 1 15,-3 1-4-15,5-2 3 0,4-2 0 16,-1-3 1-16,5-2-3 0,7-1-1 0,5-6 0 16,12-5 3-16,2-4-5 0,12-10-3 15,-4-1-7-15,7-4-22 0,-6-2-32 16,0 2-49-16,-6-2-54 0,-2 4-63 15,-9 6-384-15,-3 4-104 0</inkml:trace>
  <inkml:trace contextRef="#ctx0" brushRef="#br0" timeOffset="-73151.09">2183 14929 1598 0,'-7'-10'-34'0,"1"5"25"16,4-1 9-16,-2 3 13 0,4-1 10 15,0 4 2-15,-4-4 1 0,4 4-6 0,-4-4 0 16,4 4-3-16,0 0-2 0,10-3 0 16,0 3-2-16,4 3 2 0,4 3 5 0,12 7-3 15,-1 6 6-15,2 0-3 0,8 12-2 16,-6 1 1-16,2 9-2 0,4 2 4 0,-6 6-4 15,2 4-1-15,-5 2-3 0,-1 6-3 16,-4-2 1-16,-2 4-3 0,2 2 4 0,-10-3-2 16,-3 2-7-16,-5 3-40 0,-1-2-42 15,-9-4-50-15,-2 0-88 0,0-15-310 16,-3-1-32-16</inkml:trace>
  <inkml:trace contextRef="#ctx0" brushRef="#br0" timeOffset="-69163.07">3493 14406 1409 0,'-5'-5'-24'0,"5"5"12"15,0 0 16-15,0 0-9 0,0 0 7 16,0 0 11-16,-15 10 12 0,15-4 9 16,-3 4 0-16,-2 1 1 0,3 1 4 15,-1 5-7-15,-2 2-3 0,3 2 5 0,2 6 7 16,0 0 1-16,2 12-1 16,0 3-1-16,2-2-2 0,0 3 1 0,4-5-3 0,1 1-2 15,2-1 5-15,-1 0-8 0,5-5 1 16,-1 1-6-16,3-5 1 0,-1-2-1 0,-1-6 0 15,2-6 0-15,3-3-4 0,0-1-3 16,3-6-1-16,3-3-14 0,-5-4-42 0,14-5-55 16,-1-9-62-16,-3-2-80 15,3 1-355-15,-7-8-91 0</inkml:trace>
  <inkml:trace contextRef="#ctx0" brushRef="#br0" timeOffset="-68907.74">3901 14456 1610 0,'0'0'19'0,"-8"-4"13"0,8 4-3 0,-6-2-2 16,6 2-7-16,0 0 0 0,0 0-2 16,0 0-5-16,-6 9 6 0,8-3 2 0,4 4-1 15,3 5 1-15,1 2-2 16,0 3 0-16,8 7-2 0,0 2-2 0,-1-1-3 15,0 1 0-15,2-1-1 0,0 1-2 16,-2-3 3-16,0 0-9 0,-5-3-25 0,-2-6-48 16,-2-4-49-16,2-1-54 0,-7-3-94 15,2-1-191-15,-3-4 33 0</inkml:trace>
  <inkml:trace contextRef="#ctx0" brushRef="#br0" timeOffset="-68636.07">3809 14343 1173 0,'-3'-9'-20'16,"0"2"26"-16,1 4 8 0,0-4 12 15,0 1 2-15,2 1-3 0,2-4 1 0,0 0 3 16,3 0-4-16,0-4-1 0,6 1-2 16,1 2 1-16,1-2-10 0,0 1 6 0,1 3-11 15,1-1 7-15,-3 7-8 0,3 0 7 16,-2 2-7-16,2 0 2 0,-1 4 3 0,1 3 7 15,2 6 16-15,-4 1 5 0,-1 4 7 16,-1 4-3-16,-4-1 4 0,0 2-3 0,-4 2-6 16,-1 2 1-16,0-4-7 15,-4 2-4-15,2-7-5 0,-5 3-51 0,3-8-58 16,-3-2-86-16,2 1-162 0,-1-7-120 16,1-3 38-16</inkml:trace>
  <inkml:trace contextRef="#ctx0" brushRef="#br0" timeOffset="-68247.07">4297 14181 1346 0,'-3'-6'63'0,"3"6"-4"0,0 0-4 0,0 0-6 0,-4-1-7 15,4 1-5-15,0 0-3 0,0 0-2 16,-4 9 0-16,5-4 5 0,-1 3-1 15,0 0 0-15,3 7-3 0,1 0 7 16,3 2 1-16,-3 6-6 0,5 0 2 0,-1-1-4 16,0 1-4-16,6 7-3 0,1-1-3 15,2-3-1-15,0-6-2 0,-2-4 2 0,-1 0-1 16,1-2 3-16,-3-3-7 0,1-2-6 16,-1-2 6-16,0 0 1 0,-4-3 6 0,0-3-1 15,1-1-4-15,-1 0 0 0,1-3 6 16,-4-7 3-16,3-2-7 0,-5 2 1 15,-1-10 0-15,-4-1 2 0,-1-7-2 16,-7-11-5-16,0-1 6 0,-7-9-9 0,2 7 0 16,-5-5-4-16,2 11 0 0,0-1-2 15,1 6 0-15,0 1-5 0,2 9-4 0,3 6-8 16,4 2-38-16,-1 3-39 0,-2 3-53 16,3-1-42-16,-1 5-67 0,4-1-423 0,0 2-166 15</inkml:trace>
  <inkml:trace contextRef="#ctx0" brushRef="#br0" timeOffset="-67819.56">4976 13665 1631 0,'0'0'-132'0,"-4"-2"26"16,4 2 16-16,0 0 16 0,0 0 15 15,0 0 11-15,0 0 12 0,0 0 8 0,0 0 4 16,0 0 1-16,0 0-5 0,0 0 20 16,0 0 10-16,0 0 8 0,2 14 18 15,0-9 1-15,1 2 6 0,2 3 2 0,0 4 2 16,3 0 8-16,3 7 2 0,0-1-6 16,1 11 1-16,6 0-5 0,-3 1-1 0,0-1-5 15,0 0-5-15,0-5-4 0,-5-1-1 16,0-4 1-16,-1-2-6 0,1-1-21 0,-2-4-62 15,-3-3-71-15,3-4-133 0,-6 0-103 16,0-6 116-16</inkml:trace>
  <inkml:trace contextRef="#ctx0" brushRef="#br0" timeOffset="-67666.38">5012 13482 1035 0,'-3'-3'-14'0,"0"-2"-6"0,-2 3 8 16,5 2-15-16,-2-4-28 0,2 4-34 16,0-5-74-16,0 5-60 0,7-2 76 15</inkml:trace>
  <inkml:trace contextRef="#ctx0" brushRef="#br0" timeOffset="-67339.53">5211 13499 613 0,'0'5'43'0,"0"-5"5"0,-2 9-1 16,-2-8-6-16,2 5 4 0,0-1-5 15,-3 4-3-15,4-5-6 0,-1 6 5 0,-3-2-4 16,5 2-7-16,-2-4-6 0,2 4 4 16,0-2-6-16,2-1 0 0,-2 1 1 15,5-3 3-15,-2 3-11 0,2-1 3 0,2-1-2 16,1 1 1-16,2 0 0 0,0-2-6 15,5 2 5-15,-3 1-5 0,3 2 6 0,0-1-6 16,4 2 3-16,-2 3 1 0,-1-2 0 16,4 3 18-16,-3 1 5 0,-1-3 8 0,1 4 17 15,-5-2 6-15,-1-3 5 0,0 1 0 16,-5 0 7-16,2 0-3 0,-6 1-9 0,3-4-2 16,-5 4-7-16,0-2-4 0,-5 1-5 15,-1 0-18-15,-3-2-44 0,-1-3-61 0,-3-4-84 16,-1-4-159-16,1-2-199 0,1-8-22 15</inkml:trace>
  <inkml:trace contextRef="#ctx0" brushRef="#br0" timeOffset="-66658.68">5681 13373 1513 0,'0'-6'58'0,"0"0"13"0,0 2 9 0,0 4 0 15,-2-8 5-15,2 8-10 16,0-3-6-16,0 3-5 0,-2-4-11 0,2 4-6 16,0 0-6-16,0 0-2 0,7 13-1 15,-3-1-6-15,0 3-5 0,7 5-3 0,-8 3 2 16,7 2-3-16,-2 9-1 0,2 4-3 15,-1-4 0-15,-3 1-3 0,2-1 1 0,3-2 1 16,-5-5-5-16,0-2-1 0,0-3 0 16,-1-3 0-16,-1-2-4 0,0-2 3 0,0-2-2 15,-1-4 2-15,1 1 1 16,-3-4 1-16,-1-1 9 0,0-2-2 0,0-3-4 16,0 0 4-16,0 0-7 0,-3-16-2 0,-4 5 1 15,1-6-1-15,-3-6-3 0,1-2 0 16,-2-6 3-16,-1-2-9 0,0 0 5 0,6 2-1 15,-2 7-2-15,4-3-1 0,-7-6 1 16,6 6-1-16,0 2 6 0,2 7-4 0,0-2 2 16,-1 8-4-16,1-8-2 0,2 3 2 15,-1 1 1-15,-1 4 1 0,-1-1 0 0,3 2 6 16,0-1 1-16,0 3 2 0,0 4-6 16,-2-5 3-16,2 4-8 0,0 1 2 0,2 3-3 15,-2 2 4-15,0 0-1 0,13 2-1 16,-5 5 0-16,4-1 3 0,1 3-4 0,0 3-1 15,4 3 1-15,7 4 2 0,2 3 2 16,-2-1 1-16,3 0 2 0,-2-1 4 16,0 1 2-16,2-1-2 0,-4-6-1 15,-3-1-2-15,-2-1 1 0,-3-5 2 0,-1 2-3 16,-1-5 7-16,-3 1 2 0,3 0 2 16,-4-3 6-16,-4-2 1 0,5-2-3 0,-5-5-3 15,0 0 3-15,-1-3-5 0,-2-8-4 16,0-2-5-16,-4-8-3 0,0-14-3 0,2-1 5 15,-4 1-7-15,-1 4-27 16,3 8-27-16,1 5-26 0,-4 6-33 0,3 4-32 0,0 0-48 16,2 3-49-16,-4 3-73 15,4 2-130-15,-2 1-179 0,4 4-117 0</inkml:trace>
  <inkml:trace contextRef="#ctx0" brushRef="#br0" timeOffset="-66167.78">6361 13195 1708 0,'0'0'14'15,"0"0"25"-15,0 0 11 0,0 0 17 0,0 0 3 16,0 0-3-16,0 0-8 0,0 0-4 16,0 0-7-16,0 0-6 0,0 0-5 0,5-8-2 15,1 6-2-15,-6 2-6 0,13-2-2 16,-9 4-7-16,6 0-2 0,1 2 0 15,-1 1-1-15,1 1-2 0,1 3-1 0,1 1 0 16,-1 4-1-16,3 1-2 0,-2-2 1 16,-3 0 0-16,1 2 10 0,-3-1 13 0,-1 1 10 15,-4-2 15-15,0 0 11 0,-1 0 0 16,-2 1 8-16,-2-3-3 0,-3 4-6 0,-3-2-7 16,0-1-10-16,-4-2-1 0,-3 1-5 15,-2-6-7-15,4-3-10 0,1-2-22 0,-3-2-39 16,0-5-24-16,-2-7-26 0,2-1-25 15,3-4-22-15,4 0-27 0,1 0-13 16,6 1-3-16,-4 0 5 0,5 2 13 16,5 0 26-16,-4 3 14 0,1-2 6 0,3 1 11 15,1 3 16-15,-4 0 4 0,2 2 7 16,1 1 13-16,-2 0 8 0,2 1 16 0,-1 1 5 16,0-1 11-16,-2-1 18 0,5 2 4 15,-4 1 16-15,4-3 1 0,0 1 9 0,-1 1-8 16,2-4-2-16,5 1 0 0,1-5-8 15,3 1 1-15,8-6 2 0,5 1-3 0,4-1-5 16,7-7 9-16,6 1-19 0,-3-2-43 16,2 1-59-16,4-1-78 0,-10 0-184 15,-2 8 120-15</inkml:trace>
  <inkml:trace contextRef="#ctx0" brushRef="#br0" timeOffset="-65783.38">6553 12887 1133 0,'-7'2'74'0,"7"-2"5"16,-8 0 16-16,8 0 8 0,0 0 8 15,-6 0 7-15,6 0 1 0,0 0 0 16,0 0 0-16,0 0 3 0,-9 2-12 0,9-2-13 15,0 0-6-15,-5 2-11 0,5-2-11 16,0 0-1-16,0 0-12 0,-1 3-8 0,1-3 3 16,0 0-9-16,4 13-3 0,0-3 0 15,3 1-5-15,-1 4 2 0,9 15-5 0,-3-2-3 16,1 5-4-16,-1 1-1 16,3 2-3-16,0 1 13 0,0 0-17 0,3-1 1 0,-3-5-1 15,4 1-3-15,-1-3 1 0,4-4-7 16,-3-7 4-16,-5-2-3 0,7-5 9 0,0 1-14 15,1-9 2-15,-2-1-2 16,3-4-23-16,17-7-31 0,-6-2-34 0,-1-7-44 16,1-2-41-16,-4-7-47 0,-2 3-91 15,-2-5-137-15,-5 1-207 0,-1-1-148 0</inkml:trace>
  <inkml:trace contextRef="#ctx0" brushRef="#br0" timeOffset="-65375.07">7404 12266 1848 0,'-2'2'20'0,"2"-2"17"16,-8 0 18-16,8 0 8 0,-7 3 0 15,7-3-5-15,0 0-4 0,0 0-8 0,0 0 2 16,0 0-2-16,0 0-5 0,15-9-2 16,5-3-6-16,13 1-3 0,-2-6-5 0,5 1-11 15,2-1-35-15,-5-3-43 0,3 0-43 16,-4-1-49-16,-3 3-53 0,-4 1-94 0,-4 4-262 16,-9 4-66-16</inkml:trace>
  <inkml:trace contextRef="#ctx0" brushRef="#br0" timeOffset="-65040.84">7671 12212 1430 0,'-4'16'-79'0,"0"-4"21"15,2 0 26-15,2-1 14 0,-3 0 20 16,3-1 8-16,3 2 11 0,-1 2 16 0,2-1 9 16,0 3 0-16,0-1 7 0,2 2 2 15,6 3-1-15,-4 4 1 0,-1-2-7 0,3 14-1 16,-5-2-6-16,0-4 5 0,2-2 6 15,-6-1 5-15,-1 4 1 0,-1-4 3 0,-6 9 3 16,2-6-1-16,2-3 6 0,-9 5 0 0,2-5-1 16,2-6 4-16,-1-3 7 15,1 0-2-15,0-6-2 0,1 3 1 0,3-7-6 16,-2 0-10-16,4-1-2 0,-3-2 5 16,5 2-14-16,0-5-6 0,0-2-7 0,0 0-4 15,5 2-7-15,-5-2-3 0,17-9-2 16,-5 2-4-16,6-2-2 0,-3-4-4 0,13-6-13 15,-1-4-22-15,3-1-20 0,-1-6-15 16,7-4-25-16,0 0-32 0,-3 2-48 0,2-2-54 16,0 2-92-16,-10 5-121 0,0-3-180 15,-6 1-112-15</inkml:trace>
  <inkml:trace contextRef="#ctx0" brushRef="#br0" timeOffset="-64602.96">8208 11889 1694 0,'-4'-3'48'0,"2"-1"25"0,2 4 6 0,-2-6 4 15,2 6-6-15,-6-2-2 0,6 2-6 16,0 0-5-16,0 0 5 0,0 0 15 0,-5 13 10 16,5-4 0-16,0 5-7 0,0 4-2 15,2 6 1-15,3 2-7 0,-1 12-3 0,0 3-10 16,0-2 5-16,3 4-5 0,1-4-5 15,0 1-8-15,1-5-11 0,-3 4-5 16,7-10 3-16,-7-2-13 0,0-6-7 0,3-4-6 16,-5-4-16-16,0-1-12 0,1-3-7 15,-2-2-7-15,-3-3-11 0,0 2-5 16,0-6-4-16,-3 2 3 0,3-2-1 0,0 0 7 16,-24-6 1-16,14 0 0 0,-5 3 7 15,2-3-1-15,-2 4 1 0,1-2-5 0,1 4 1 16,1 0 3-16,-4 3 4 0,1 2 2 15,-2 0 4-15,2 3 6 0,0 0-1 0,0 3-1 16,3 1-3-16,2-1 6 0,2 2 2 16,-2 0-1-16,7-1 9 0,-2-1-4 15,3-1 1-15,4-5 2 0,3 1 2 0,-2-2 3 16,8-3-7-16,4-2 5 0,2-5-12 16,17-6-26-16,-4-5-24 0,2-2-36 0,1-1-36 15,-5-4-47-15,-1-2-71 0,-2 4-385 16,1-3-138-16</inkml:trace>
  <inkml:trace contextRef="#ctx0" brushRef="#br0" timeOffset="-64142.61">8416 11745 1666 0,'-8'-1'-41'0,"8"1"31"15,0 0 22-15,0 0 22 16,-11 5 21-16,7-1 14 0,2 2 10 0,-2 1 9 15,0 1 2-15,-1 3 7 0,3 4-3 16,1 3 11-16,-4 1 3 0,1 3 5 0,1 5-12 16,3-1 2-16,0-1-3 0,0 5-4 0,5 8 0 15,2-8-9-15,-6-5-11 0,6 0-8 16,1 0-2-16,1 0-15 0,-1-5 8 0,4-2-16 16,1-1-1-16,-1-6-7 0,3-2-7 15,0-3 0-15,0-4-13 0,2-4-20 0,-1-4-20 16,5-3-13-16,-2-2-4 0,0-5-2 15,-4-1 3-15,5-7-1 0,-3-2 9 0,-4 2 3 16,-3 1 2-16,2-7 3 16,-7 3 4-16,4 2 4 0,-8 0 2 0,4 6-2 15,-3 1 1-15,3 0 5 0,-4 7 4 16,-1 0-4-16,0 3-2 0,0 2 3 0,0 3-3 16,0 3 0-16,0 0 7 0,0 0 0 15,-13 15 0-15,10-3 8 0,-2 0 1 0,5 4 5 16,0-1 4-16,5 2 4 0,3 4-4 15,5-4 11-15,12 4-5 0,6 0-3 0,5-6 3 16,8-3-5-16,4-5 3 0,17 2-9 16,-8-11-12-16,17-1-34 0,-6-6-59 0,-1-2-59 15,-5 0-78-15,-14 1-121 0,-4 1-93 16,-4-4-212-16,-10 5-156 0</inkml:trace>
  <inkml:trace contextRef="#ctx0" brushRef="#br0" timeOffset="-62693.52">2805 16977 1703 0,'0'0'-47'0,"0"-6"22"16,0 6-6-16,1-4 9 0,-1 4 3 0,2-3 1 16,-2 3 4-16,0 0 3 0,5-4 10 15,-3 2 12-15,-2 2-6 0,8-5-4 0,-1 1 2 16,-2 0 3-16,5 2 3 0,-2-2-4 16,-3 0-9-16,7 0 9 0,-4 3-1 0,0-3-3 15,3 2 3-15,-3-1-3 16,0 3-4-16,3 0 1 0,-5 0 0 0,-6 0 3 15,10 2-1-15,-3 1 0 0,-1 2 8 16,-4 1 2-16,3 2 8 0,0 2 3 0,-2-1 6 16,-3 2 1-16,2 2-8 0,-2 0 1 15,0 0 0-15,0-1-4 0,0 1-2 0,0-3-1 16,0 1-1-16,2 0-1 0,-2-1-3 16,0-2 1-16,2 1 0 0,2-2 0 0,-4 1 0 15,4-3-4-15,1 0 2 0,1 0-1 16,0-1-2-16,2 0-1 0,3-2-1 15,-2 1 0-15,3 1-3 0,-1 0 2 16,3 1 6-16,-1 1-2 0,4 0 4 0,0 3 7 0,-1-1 4 16,3 2 3-16,1 1 16 15,-4 0 5-15,1 2 8 0,0 1 6 0,-7-1 14 16,0 0 6-16,1 1 1 0,-5 1 2 16,0-1 0-16,-4 0-5 0,-2 1-8 0,-2 2-6 15,-1-1-9-15,-6 0-5 0,1 2-10 16,-3-5-44-16,1-2-54 0,-2 0-52 15,-3-5-91-15,-2 0-91 0,2-6-161 0,0-6-158 16,-2-1-110-16</inkml:trace>
  <inkml:trace contextRef="#ctx0" brushRef="#br0" timeOffset="-62407.17">3209 16725 1559 0,'2'-6'-13'16,"-2"6"26"-16,0 0-2 0,0 0-4 16,0 0 7-16,0-3 1 0,0 3 6 0,7-4 6 15,-7 4 4-15,10 0 1 16,-4 0 0-16,7 0 0 0,-1 2 0 0,3 2-1 0,4 3 1 16,1 0 3-16,8 5-2 15,4 6-1-15,-2 2 3 0,-1 3 0 0,2 2 2 16,-4 2 1-16,-2 5-2 0,-1 0 3 15,-6 3-8-15,2 1-2 0,-8 0 0 0,-1 0-6 16,-5 5 0-16,-4 1-5 0,-4 2-12 16,-4-3-53-16,-1 1-64 0,-6-7-78 15,3 1-128-15,-5-6-258 0,7-8-77 0</inkml:trace>
  <inkml:trace contextRef="#ctx0" brushRef="#br0" timeOffset="-60772.42">4422 16008 1463 0,'0'0'-34'16,"2"-5"34"-16,-2 5 16 0,0 0 15 16,0 0 12-16,0 0-1 0,0 0 12 0,0 0 1 15,0 0-1-15,0 0 0 0,0 0-8 16,0 0-5-16,0 0-4 0,0 0-3 0,0 0-5 16,5 12 0-16,-1-3-1 0,4 7-6 15,0 2 7-15,7 13-4 0,2 1-3 0,2 6 3 16,2 9 1-16,-1-2 1 0,2 1-6 15,1 5 2-15,-2 0-1 0,-7-11-2 16,1-2-2-16,0 1-5 0,-3-1 2 16,5-4-4-16,-6-10-2 0,0-2-25 0,-8-10-51 15,4 2-57-15,-3-6-66 0,0-3-104 16,-4-5-271-16,0 0-65 0</inkml:trace>
  <inkml:trace contextRef="#ctx0" brushRef="#br0" timeOffset="-60451.31">4342 15880 1542 0,'0'-4'-10'0,"-1"0"2"0,1 4 8 16,-5-8 13-16,5 2 5 0,0 3 6 15,0-2-3-15,3-3-2 0,0 1 3 0,-1 0-5 16,7-2-1-16,-1 0-3 0,0 5 2 15,5-1-3-15,2-2 0 0,0 4-3 0,2 1-2 16,3 0 8-16,2 4-12 0,3 2 3 16,2 2 1-16,8 5-3 0,-3 4 2 0,1 2-1 15,-3-1-4-15,-3 6 6 0,-2-3-2 16,-5-1-1-16,-5 2 1 0,-5-4 8 16,0 4 0-16,-2 1-1 0,-3-5 1 0,-3 5 0 15,-2-1 1-15,-5 5-3 0,-3 9-4 16,0-2-16-16,-9-2-50 0,5-9-68 15,3-2-98-15,-4-8-281 0,7-1-10 0</inkml:trace>
  <inkml:trace contextRef="#ctx0" brushRef="#br0" timeOffset="-55926.51">5218 15869 1319 0,'2'-7'-4'0,"-2"7"23"0,2-4 2 16,-2 4 8-16,0 0 0 0,0 0 7 15,0 0-1-15,0 0-4 0,0 0 0 0,0 0-2 16,0 0 7-16,-11 14 7 0,9-3 0 16,-2 0-2-16,-2 7-2 0,2 3 5 15,-3 1 3-15,2 3 2 0,-2 1 1 0,0 8 4 16,-1-5-5-16,6-2-2 0,-1 0 0 16,2-1-2-16,1 1-4 0,0-1-3 0,0-3-3 15,1 3-2-15,4-1-5 0,3-3 2 16,1-1-5-16,1-1-2 0,5-1 0 0,0-4-5 15,3-4 0-15,-1 0-2 0,3-7-2 16,-2-2 0-16,-1-2-2 0,6-2 2 16,-2-5-4-16,0-3 0 0,3-1-2 0,-6-2 1 15,-1-1-1-15,0-3-1 0,-7 0 4 16,-2 2-2-16,-3-2 0 0,-1-4-5 16,-4 0 3-16,-6-1-1 0,-1-3-1 0,-6-7-3 15,1 1 1-15,-3 4 0 0,-3 2-2 16,-4 2-1-16,8 6 0 0,-3 2-3 0,2 2-5 15,1 3-19-15,-1 1-29 0,2 0-33 16,3 0-45-16,0 2-50 0,-2 3-58 0,4 1-425 16,4-1-162-16</inkml:trace>
  <inkml:trace contextRef="#ctx0" brushRef="#br0" timeOffset="-55392.04">5440 15848 1719 0,'0'0'-6'0,"-3"-4"26"0,3 4 9 16,0 0 8-16,0 0-1 0,-5-2-3 0,5 2 1 16,0 0-8-16,0 0-3 0,0 0-1 15,0 15-2-15,0-6 8 0,5 5 4 0,-2 4-1 16,6 3-2-16,-3 2-6 0,2-1 3 15,5 8-3-15,0-5-3 0,3 3-4 0,-4-4 3 16,3 4-1-16,0-10-5 0,0 0 0 16,-5-6-5-16,5 0 2 0,-3-2-2 15,3-3 1-15,0-3-11 0,0-3-25 16,-3-4-23-16,5-3-13 0,0-6-5 0,-3-1 1 16,-1-3 6-16,-6 0 7 0,0-3 7 15,-4-8 4-15,-3 2 10 0,2-2 3 0,-2 4 9 16,0 3 2-16,0 1 4 0,0 3 15 15,-2 1 4-15,2 5-1 0,2-1-4 0,-2 0-2 16,0 6-1-16,-2 0 2 0,2 5 3 16,4 0 4-16,-4 0 2 0,0 0 5 0,6 16 7 15,3-6 5-15,-3 1 0 0,3 2 11 16,-1-1-2-16,4 1 12 0,3-1 1 0,0-1-2 16,6-2-4-16,-4-4 0 0,0 1 0 15,0-5-3-15,-2 1 3 0,-2-2-1 16,0-3-2-16,0-1 5 0,-5-3-1 15,3-2 1-15,-1-4-4 0,-3-1-2 0,-3-2-5 16,-3-4-3-16,-1-3-3 0,-1-5-3 16,-8-8-10-16,3-1-16 0,-3-1-31 0,-1 2-33 15,2 4-39-15,-1 3-52 0,-1 8-50 16,4 6-89-16,-3 2-288 0,6 4-85 0</inkml:trace>
  <inkml:trace contextRef="#ctx0" brushRef="#br0" timeOffset="-55130.09">6162 15428 1646 0,'0'0'54'16,"0"0"8"-16,-5 0-4 0,5 0-8 15,0 0-1-15,-10 6 7 0,8 1 7 0,-4 2-1 16,-1 3 6-16,4 1-5 0,-4 2 0 15,3 2-2-15,2 2-6 0,0 2-6 0,0-1-3 16,2 1-4-16,0 2-5 0,2-2-3 16,2-2 1-16,-2 0-11 0,5-2-16 0,-2-2-35 15,2-2-42-15,1-5-57 16,-1 0-53-16,1-5-56 0,2-1-123 0,-3-2-217 16,1-2-77-16</inkml:trace>
  <inkml:trace contextRef="#ctx0" brushRef="#br0" timeOffset="-54551.3">6517 15676 1540 0,'1'5'-9'0,"2"-3"36"16,-1 2 31-16,-2-4 12 0,5 4 1 0,-5-4-3 16,0 0 3-16,0 0-4 0,0 0-9 15,-3-20-5-15,-1 11-2 0,0-2-9 0,-3-4-7 16,-3-6-3-16,0 0-4 0,-5-11-2 15,-2 0 1-15,-2-2-6 0,0 3-5 16,0 1 4-16,3 2-5 0,1 5-2 16,1 6-5-16,-1 1 2 0,5 0-6 0,-3 3-6 15,-1 4 4-15,6-1-6 0,3 4-5 16,-7-1 0-16,7 2 4 0,-5 3-4 0,5 0 2 16,-2 0-6-16,7 2 1 0,-10-2 1 15,10 2-1-15,-8 4 0 0,5 0-1 0,3-4-1 16,0 5 3-16,0-5 2 0,5 5 1 15,-3-1 0-15,2-2 0 0,-4-2-1 0,12 0 0 16,-2 0 1-16,0 0 4 0,0-2 1 16,2 0 1-16,1-2-2 0,2 1 3 15,-3 0-6-15,3 1 0 0,-2 2 5 16,1 2 1-16,1 1 0 0,2 4-3 0,-1 2 0 16,1 7 7-16,0-3 0 0,6 12-5 15,0-1-2-15,-6 5 4 0,5-1-2 0,-4-1 0 16,1-3 1-16,-6-2 5 0,-1-4-6 15,-2 1 0-15,3-3 1 0,-4 0-5 0,-5-3-41 16,5-3-50-16,-6-3-56 0,2 1-96 16,-1-3-304-16,-3-5-54 0</inkml:trace>
  <inkml:trace contextRef="#ctx0" brushRef="#br0" timeOffset="-54218.48">7000 14770 1419 0,'-7'-2'-14'0,"0"1"17"0,7 1 18 15,-8 0 18-15,8 0 12 0,-10 3 9 0,3-1 3 16,2 4 0-16,-2-1 1 0,-1 5 8 15,1-1 1-15,-1 6 8 0,0 5-9 0,-1 2 0 16,3 3 0-16,0 2-5 16,3-1-7-16,0 2 0 0,1 1-7 0,2 1-3 15,0-2-6-15,4 0-4 0,0 11-3 16,5-5-6-16,-1-6 2 0,4-1-4 0,1-9-9 16,-1-2-1-16,3-7-30 0,5 1-40 15,-2-4-51-15,-1-4-51 0,3-4-65 0,5-4-103 16,1-1-325-16,-7-2-142 0</inkml:trace>
  <inkml:trace contextRef="#ctx0" brushRef="#br0" timeOffset="-53838.66">7180 14863 1758 0,'0'0'-15'0,"-7"0"9"0,4-2 18 0,3 2 16 16,-7-2 4-16,7 2 5 0,0 0 6 16,-6-3-5-16,6 3-2 0,-2-5-1 0,2 5-4 15,0 0-5-15,5-7-1 0,-5 7-1 16,1-6-6-16,3 5 0 0,-4 1 0 0,7-2 0 16,-6 0-5-16,-1 2-1 15,9-2-2-15,-9 2-1 0,11 2-1 0,-5 0 3 16,0 0-2-16,2 1-3 0,1 5-1 15,-1 0 0-15,2 1-2 0,3 2 0 0,-4 0 3 16,1 3 2-16,-2-3 19 0,4 4 13 16,-7-2 6-16,2 0 3 0,-3 1 5 0,-2-2 0 15,0 3 4-15,0-4 8 0,-4-1-1 16,0-1-4-16,0 2-5 0,-2-4-6 0,-3 1-6 16,4-2-5-16,-6-2-14 0,1-2-36 15,-1-4-51-15,-1-2-61 0,-1-8-74 0,3-8-79 16,1-1-173-16,3-3-197 0,3-4-144 15</inkml:trace>
  <inkml:trace contextRef="#ctx0" brushRef="#br0" timeOffset="-53128.26">7314 14736 1717 0,'-2'4'-52'0,"2"-4"8"0,0 7 29 15,0 0 28-15,2-2 25 0,1 3 13 16,0-1 14-16,-3-1-2 0,5 2 1 0,2-1-1 16,-4 0 0-16,4-1-5 0,-2 2-5 15,5-2-3-15,-5-1-2 0,2 1 7 16,-1-1 1-16,1-1 4 0,-2 0 0 16,2 0-1-16,0-4-5 0,-7 0 0 0,14-4-6 15,-10 0-2-15,4-3-7 0,-1-3-1 16,0-3-6-16,-1-2-2 0,2-2-6 0,-2-6-1 15,2 0-1-15,-1 2-3 0,1 0 0 16,-1 5-4-16,-4-2-2 0,2 5 2 0,0 2-5 16,-2 1-1-16,-1 3 0 0,0 1-5 15,1 3 2-15,-1 1-2 0,-2 2 1 0,0 0-1 16,10 15-3-16,-3-6 7 0,-1 4 2 16,4 1 4-16,-3 1 15 0,5 2 11 15,1 0-7-15,2-2-3 0,-3 2 0 16,5-3-3-16,-1-1 1 0,-1-4-2 0,2-1 0 15,3-4-7-15,-6-1 0 0,0-3-1 16,1 0 1-16,0-3-3 0,-1-5-8 0,-1-3-3 16,-1-1 1-16,-1-5-10 0,-2 2-7 15,-3-6-11-15,0-2 3 0,-3-1-8 0,-1-2-3 16,-2-6 1-16,-5-11 5 0,-1 2 6 16,0 3-2-16,-3 5 11 0,-2 6-7 0,4 4 0 15,0 5 0-15,-4 4 0 0,1 1-4 16,2 4 5-16,-3 2 2 0,1 0-2 0,-1 3 3 15,3 1 2-15,-3 1 0 16,5 0 2-16,-3 0 1 0,3 2 3 0,6 0-4 16,0 0 2-16,-12 2 0 0,10 2-2 15,2-4 2-15,0 5 0 0,0-5 3 0,6 11-1 16,-2-4-2-16,6-2 3 0,5 4-1 16,0-2 3-16,2 2-3 0,3 0-1 0,7 0 5 15,-5-2-2-15,1 4 4 0,2-4 0 16,9 7-2-16,-5-1 0 0,-2-3 0 0,-3-1 2 15,-3-1 0-15,-7 2-3 0,1-2 1 16,-2 4 0-16,-3-5-1 0,-1 2 3 0,-6 0 1 16,0 1 1-16,-3-1-2 0,-3 1 0 15,0 0-3-15,-4-1-13 0,3-5-41 0,-7-1-60 16,6-3-91-16,5 0-99 0,-20-9-149 16,12-3-187-16,2-1-139 0</inkml:trace>
  <inkml:trace contextRef="#ctx0" brushRef="#br0" timeOffset="-52492.16">8177 14204 1661 0,'0'0'-16'0,"0"0"36"0,0-4 7 16,0 4 3-16,0 0 1 0,0 0 5 0,0 0 8 16,0 0 15-16,0 0 6 15,0 0 4-15,0 0 0 0,-2 17 4 0,4-10 3 0,-2-1 0 16,2 2-2-16,0-1-5 15,0 1-2-15,4 4-7 0,-1-1-2 0,3 1-6 16,1 0-8-16,1-1 0 0,2 0-1 16,-1-2-4-16,1 0-8 0,0-2 1 0,0 0-8 15,1-7 0-15,-3 2-4 0,2-4-2 16,1 2-2-16,-3-5 1 0,1-1-5 0,2-4 4 16,-5-3-5-16,0 1-3 0,-3 1 1 15,2-5 0-15,-6-2-6 0,-1-1 4 0,0-1-3 16,2 0 3-16,-2 6-2 0,-2-1 1 15,2 2 0-15,0 2 0 0,0 1-6 16,0 0 2-16,0 4-2 0,-1-2-4 16,1 4 1-16,-3 0 1 0,3 4-5 0,0 0 6 15,-9 0-2-15,9 0 3 0,-3 10-2 16,-2-7 1-16,5 3 0 0,0-1 5 0,0 2 0 16,2 0 0-16,2-1-1 0,0 0 1 15,7-1 1-15,1-2 1 0,1-1 2 0,0-2-8 16,0 0 2-16,-1-2 1 0,3-1-3 15,-1 0-4-15,1-5-6 0,0-2 3 0,-3 0 1 16,1-1 3-16,-2 0-1 0,-5-4 0 16,2-2 3-16,-4 0-2 0,1 0 1 0,-1-6-2 15,-3-2 1-15,-1 3 1 0,0-1-4 16,0 0 8-16,0 5-1 0,0 2 1 16,0 1-4-16,0 4 7 0,0 0-5 15,0 1 0-15,0 2-3 0,0 5 1 0,0 3 0 16,0 0 3-16,0 0-1 0,0 0-2 15,0 29 3-15,3-13 2 0,4 10-2 0,3 13 6 16,5 2 1-16,3 8-4 0,6 6 4 16,3 0-3-16,0 0 0 0,2-4 2 0,0-4-4 15,-1-2 0-15,-3-1-3 0,-6-10-36 0,-1-5-40 16,-3 0-38-16,-3-6-66 0,-4-7-63 16,-3-2-116-16,2-5-80 0,-5-1-150 15,3-6-89-15</inkml:trace>
  <inkml:trace contextRef="#ctx0" brushRef="#br0" timeOffset="-52219.32">8645 13903 1597 0,'-6'-17'-24'0,"-1"5"22"0,5 2 18 16,-4 0 20-16,4 0 17 0,0 3 6 0,-1 0-1 15,3-1-7-15,0-2-4 0,0 2-3 16,3-1-4-16,1 2-4 0,1 1-7 0,0 1-2 15,8 3-4-15,-1 0-3 0,1 2 2 16,2 4-4-16,2 1 1 0,3 4-5 16,2 3-1-16,3 8 0 0,0 3-6 15,0 2 5-15,-2 2-4 0,-1-1 1 0,-4 2-3 16,-6-1-1-16,2-3 1 0,-8-3 0 16,0-4 0-16,-4 2-5 0,0 0 0 0,0-4-11 15,-4-2-38-15,0-3-56 0,0-5-67 16,-2 1-113-16,-1-3-281 0,5-3-65 0</inkml:trace>
  <inkml:trace contextRef="#ctx0" brushRef="#br0" timeOffset="-52018.58">8878 13679 1711 0,'-7'-2'77'0,"7"2"0"16,-8-4-2-16,4 1 4 0,1-4-3 0,6 1-11 15,-1-1-9-15,5-5-5 0,3-6 0 16,8-5-7-16,8-3-5 0,-3-2-9 0,13-2-5 16,-2-4-35-16,1 0-35 0,-10 5-48 15,0 1-59-15,0-1-48 0,-5 3-101 0,0 1-262 16,-9 6-65-16</inkml:trace>
  <inkml:trace contextRef="#ctx0" brushRef="#br0" timeOffset="-51790.44">8987 13161 1445 0,'-9'3'-48'0,"4"1"30"0,-2 2 26 16,3 2 29-16,-2 1 10 0,1 4 8 15,4 4 11-15,-1 2 12 0,4 2 8 0,-1 4 7 16,4 2 1-16,1 11 8 0,0 1-4 0,4 0-5 16,2 0-5-16,-2 6-5 0,5-2-8 15,-5-2-7-15,5 0-8 0,0-4-6 0,-1-1-6 16,1-2-5-16,-1-4-7 0,1-4-3 15,-3-5-15-15,0-8-41 0,-4 0-48 16,0-7-48-16,4-1-50 0,-3-5-31 16,-1-3-22-16,2-5-47 0,2-3-333 0,-2-6-101 15</inkml:trace>
  <inkml:trace contextRef="#ctx0" brushRef="#br0" timeOffset="-51649.94">9277 13610 1583 0,'2'-17'-62'16,"2"5"0"-16,-2 3 4 0,-2 5 9 15,2 2 20-15,-2 2 21 0,0 0 11 0,0 0 13 16,4 16 9-16,-1-3 1 0,-1 3 17 15,-1 5 11-15,4 4 6 0,4 9-2 0,-6-5-6 16,6-6-3-16,-5 1-9 0,8-3-8 16,-3 0-2-16,-1-2-51 0,0-7-60 0,6 0-63 15,-8-2-114-15,2-6-184 16,-4-2 49-16</inkml:trace>
  <inkml:trace contextRef="#ctx0" brushRef="#br0" timeOffset="-51524.44">9277 13236 1163 0,'-11'-13'-51'0,"2"1"5"16,4 3 5-16,-2 3-1 0,1 3 5 0,2-1-3 15,0 0-13-15,-3 1-38 0,5 1-169 16,2 2 222-16</inkml:trace>
  <inkml:trace contextRef="#ctx0" brushRef="#br0" timeOffset="-51195.56">9359 13268 737 0,'-3'4'94'15,"3"-4"17"-15,-2 6 0 0,0-3-2 16,2-3-1-16,0 6-1 0,0-6-12 0,0 0-8 16,0 0-4-16,0 0-6 0,12 0-9 15,-12 0-4-15,15 0-6 0,-3 2-8 0,0 0-6 16,3 4-5-16,1 2-1 0,-1-1-4 15,6 6-7-15,-5-2-3 0,1 4 0 16,-2 1-5-16,2 1-2 0,-2 1-2 0,0 2-1 16,-5-4 1-16,0 4 2 0,-2-4 9 15,-3 2 5-15,2-4 2 0,-6 2 16 0,-1-4 7 16,-4 2 7-16,0-3-10 0,-2 2-4 16,-3-3-3-16,1-1-4 0,-2-2-4 0,-4 0-5 15,4-5-3-15,0-4-6 16,-5-1-34-16,0-8-38 0,2-5-39 0,3-3-42 0,-5-12-36 15,7-1-42-15,-1 2-68 0,7 3-384 16,2 7-156-16</inkml:trace>
  <inkml:trace contextRef="#ctx0" brushRef="#br0" timeOffset="-50778.06">9476 13238 1777 0,'0'0'-19'0,"0"0"15"0,5-3 18 15,-3-1 22-15,0 2 12 0,-2 2 14 16,3-6 2-16,2 4 2 0,-5 2 2 0,8-2-3 16,-3 2-2-16,-5 0-1 0,12 0-4 15,-4 2-6-15,3 0-2 0,-3 4-7 0,5 3 1 16,-1 3-5-16,3 3-2 16,2-1-7-16,-2 0-4 0,1 3 0 0,-3-2-3 0,1 1-5 15,-1-2 1-15,-2 0-5 16,0-3 0-16,-6-3-1 0,4-1 1 0,-5 0-2 15,3 0 5-15,-2-4 16 0,0 1 1 16,2-4-3-16,-7 0-4 0,8-6-3 0,-4 0-4 16,0-1 1-16,0-6-3 0,3-2-3 15,-4-8 2-15,2-2-3 0,3-12 3 0,-3 0-6 16,3 1-4-16,-4 5 2 0,3 6-2 16,-1 0-2-16,-2 7-1 0,1 0 2 0,-4 4 0 15,3 0-2-15,-1 2-6 0,1 6 3 16,-3 0-2-16,2 3 1 0,-3 3-2 0,0 0 2 15,14 13 2-15,-3 1-6 0,0 5 4 16,5 5-3-16,6 3-4 0,0 1-31 16,4 1-56-16,1-1-67 0,-4 1-75 0,4-1-128 15,-3-1-84-15,-6-1-173 0,-3-3-118 16</inkml:trace>
  <inkml:trace contextRef="#ctx0" brushRef="#br0" timeOffset="-50066.48">7839 15741 1594 0,'3'-13'-37'0,"-2"4"31"0,-1 2 22 16,0-2 17-16,0 4 7 0,0 2 5 0,0-1 3 15,0 4 0-15,0-6 3 0,0 6 1 16,0 0 9-16,7 0 9 0,-7 0 12 0,12 6 4 15,-4 1 5-15,5 5 2 0,2 1 3 16,8 8-5-16,-2 3-3 0,2 4-4 0,6 11-5 16,6 4-12-16,-5 3-2 15,4 4-6-15,-5-2-6 0,0 6-8 0,3 1-2 16,-4-6-1-16,-3 0-6 0,0 2 1 16,-4 0-11-16,-2-15 2 0,0 0-2 0,-4-6-9 15,-3 0-3-15,-1-7-6 0,-3-4-25 16,1-4-36-16,-6-3-41 0,2-3-51 0,-5-2-64 15,0-3-71-15,0-1-120 0,0-3-45 16,0 0-143-16,-7-12-88 0</inkml:trace>
  <inkml:trace contextRef="#ctx0" brushRef="#br0" timeOffset="-49482.65">7842 15655 1546 0,'-7'-8'-55'0,"5"4"16"15,-1 1 11-15,1-1 8 0,2 4 11 16,0-6 7-16,0 6 4 0,-3-2 0 0,3 2 6 15,0 0 1-15,0 0-3 0,0 0-1 16,0 0 9-16,-7 8 19 0,5-1 1 16,2 3 3-16,-2 5 7 0,-4 2 5 0,6 8 4 15,-5 4 3-15,3 12 5 0,-2 0-3 16,0 4 4-16,-1-3-2 0,2-1 0 0,1-1 0 16,-3 0-7-16,3-2-1 15,1-6-7-15,-4-8-2 0,0-3-5 0,5 0 0 0,-2-5-3 16,2 2-3-16,-2-5-6 0,2-2-1 15,0 1-2-15,0-5-3 0,0 0-2 0,0-1 5 16,0-4-3-16,0-2-1 0,0 0 0 16,4-11-11-16,1 0-3 0,1-9 1 0,-4-4 1 15,3-16-3-15,0-4-2 16,2 0 2-16,-1 0 0 0,1-1-3 0,1 3 3 16,-2 1-6-16,2 5 4 0,1 0 1 15,-5 8-2-15,0 4 5 0,3-2-3 0,-1 6 0 16,1 2-4-16,-4 0 2 0,6 3 5 15,-5-2-4-15,3 0 2 0,1 2-5 0,1-3 1 16,-4 5-1-16,6 0 4 0,0 3-1 16,-3 3-2-16,4 1 0 0,1 5-3 0,2 1 2 15,0 1 0-15,7 5 3 0,0 3-3 16,9 7-2-16,-2 1-3 0,6 2-9 0,-7-3-42 16,4 5-44-16,0-2-42 15,-4-1-53-15,4-1-107 0,0-3-338 0,-1 1-137 16</inkml:trace>
  <inkml:trace contextRef="#ctx0" brushRef="#br0" timeOffset="-44238.96">4248 18693 1638 0,'-2'-6'130'0,"2"6"-27"0,0 0-51 15,0 0-25-15,0 0-1 0,0 0-9 16,0 0-6-16,0 0 3 0,0 0 16 0,8 21 5 16,-1-10 12-16,6 4 0 0,-1 4-1 15,4 9-1-15,6 3-5 0,-2-1-3 16,2 2-2-16,-1 0-2 0,1-1-2 15,-2 1-3-15,5-2-7 0,-5-2 3 0,6-2-2 16,-3-3-4-16,0 0-1 0,-1-7 0 16,-9-5 1-16,2-4-3 0,2-2 0 0,-4-1 0 15,-1-4-1-15,1-6 2 0,6-4-4 16,-1-5 1-16,-1-10-3 0,3-7-2 0,-3-2 0 16,-5-1-4-16,-4-3 3 0,0 1-3 15,-1 1 4-15,-2 6-2 0,-4 7-3 16,-1 6 1-16,4 0-3 0,-1 4 1 0,-3 2-4 15,4 1-1-15,-3 7 0 16,4 1 4-16,-5 2-1 0,0 0-1 0,19 12 3 16,-11-2-4-16,2 4-1 0,3 2 2 15,0 2 0-15,-2-2 0 0,-1 4 0 0,3-2-15 16,-3 1-28-16,2 0-27 0,1 0-45 16,-3-4-55-16,-1-1-64 0,-1 0-108 0,-1-5-257 15,-3-3-99-15</inkml:trace>
  <inkml:trace contextRef="#ctx0" brushRef="#br0" timeOffset="-44003.44">4922 18525 1596 0,'0'-7'-45'0,"0"7"-2"16,-3-5 13-16,3 5 4 0,0 0 19 15,0 0 18-15,0 0 19 0,0 0 12 0,26 18-5 16,-9-2 3-16,5 4 7 0,3 9-1 15,7 7-3-15,4 7-2 0,-7 5 0 0,5 3 5 16,-3 2-7-16,1 3 1 0,-7 3-5 16,0 0 1-16,-2 1-4 0,-6 1 0 0,-2 0-5 15,0-6-6-15,-7-10-24 16,-4-1-30-16,-4-2-66 0,-2-12-75 0,0-5-149 16,-2-10-145-16,2-4 21 0</inkml:trace>
  <inkml:trace contextRef="#ctx0" brushRef="#br0" timeOffset="-38826.98">9503 11487 1285 0,'0'0'11'0,"-4"1"35"15,4-1 15-15,0 0 15 0,-8 2 11 0,8-2 13 16,-5 2 5-16,5-2 1 15,0 0 1-15,-3 2 2 0,3-2-3 0,0 0-5 16,-7 2-5-16,7-2-6 0,0 0-8 16,0 0-3-16,0 0-6 0,0 0-8 0,0 0-9 15,0 0-7-15,0 0-2 0,10-14-3 16,2 4-2-16,0 0-10 0,4-4-4 0,1 2-5 16,3-2-2-16,7-4-5 0,0-3-26 15,1 1-24-15,-3 1-28 0,0 3-26 16,0-4-39-16,-5 6-43 0,-3 1-40 0,5 1-62 15,-8 3-163-15,-3-2-155 0,-3 2-91 16</inkml:trace>
  <inkml:trace contextRef="#ctx0" brushRef="#br0" timeOffset="-38564.17">9684 11150 1490 0,'-6'-2'-64'0,"6"2"37"0,-6-1 1 16,6 1 12-16,-5-4 4 0,5 4 15 0,0 0 0 15,0 0 8-15,-4-4 3 0,4 4 2 16,0 0 9-16,9-6 9 0,-3 5 12 0,2-3 15 16,3 2 12-16,-3 0-2 0,2 2-4 15,5 0 3-15,0 2-4 0,4 0-6 16,-1 3-2-16,-1 1-6 0,4 5-9 16,-2-1-1-16,1 3-2 0,-7-1-4 0,2 6-7 15,-4 0 3-15,-3 5-5 0,-2-2-1 16,-6 6-4-16,0-6-5 0,-1 3-9 0,-8 2-26 15,1 9-34-15,-7-5-57 0,7-7-57 16,-3-7-104-16,5-2-362 0,-3-7-128 0</inkml:trace>
  <inkml:trace contextRef="#ctx0" brushRef="#br0" timeOffset="-37764.21">10272 11469 1728 0,'0'0'21'16,"-2"5"26"-16,2-5 17 0,0 0 16 15,0 0 10-15,0 0 10 0,0 0 0 0,0 0-3 16,3-20 7-16,-3 11-14 0,0-4-6 15,0-7-10-15,2 0-2 0,1-9-9 0,-1 1 0 16,3-11-15-16,-3-4 2 0,-1-3-9 16,1 1-7-16,1-1-2 0,1 2-3 0,-2 0 1 15,-1 0-9-15,4 4-1 0,-5 9-4 0,2 4-3 16,-2 6 4-16,3 1-3 16,-1 2 3-16,-2 3-9 0,1 2 3 0,-1 4-2 0,0-1-11 15,2 1 5-15,-2 1 0 16,3 2-5-16,-1 3-2 0,5 0 7 0,-7 3 2 15,12 5-6-15,-2 2-2 0,1 1 9 16,1 3-4-16,5 2 1 0,0 4 6 0,-3-2-9 16,1 0 10-16,4 8-12 0,1-4-1 15,-7-2 3-15,2 0-2 0,-2-2 2 0,1 1 3 16,-1-1 7-16,-2-1-15 0,-3 0 12 16,0-1-5-16,-1-1-2 0,-1-3 1 0,-2 0 7 15,1 2 1-15,-3-3 2 0,-1 2 8 16,-4-2-7-16,-2-2-4 0,1 3 5 0,-6 0-6 15,-1-4-1-15,1 2-1 0,-7-3 17 16,4 1-20-16,3 0 2 0,-5-1-25 16,3-2-30-16,2 0-36 0,-4-4-36 0,6 2-48 15,0 0-54-15,-1 0-55 16,9 0-144-16,-15-4 0 0,14-3-137 0,-4 2-64 0</inkml:trace>
  <inkml:trace contextRef="#ctx0" brushRef="#br0" timeOffset="-37518.46">10576 10701 1687 0,'-2'-8'81'0,"2"1"15"0,-2 2 4 0,2 5 10 16,-3-3 7-16,3 3 9 0,-2-4-11 16,2 4 5-16,0 0-20 0,-1-4-11 15,1 4-15-15,0 0-1 0,0 0-5 0,0 0-16 16,1 16 3-16,6-5-7 0,0 4-4 15,-2 6-8-15,3 3 3 0,5 6-7 0,2 2 2 16,2 3-7-16,-2-5-29 0,2 4-38 16,1-3-26-16,-1-3-36 0,2 2-42 0,-3-4-42 15,6-1-59-15,-4-7-99 0,-5-4-89 0,1-4-166 16,-1-2-99-16</inkml:trace>
  <inkml:trace contextRef="#ctx0" brushRef="#br0" timeOffset="-36902.94">10872 10894 1650 0,'-9'-18'-4'0,"6"5"26"0,-4 2 11 0,2 1 19 16,4 5 13-16,-1-1 10 0,-3-1 11 15,1 2 12-15,4 2 10 0,-1-1-14 0,-2 1-6 16,-1-1-4-16,4 4-14 0,-5-4-9 16,5 4-3-16,0 0-10 0,0 0-1 0,-3 10-9 15,3-5-1-15,1 0-2 0,-1 3-5 16,2 0 0-16,3 0-4 0,-1 1-5 0,0-2 2 15,0 1-1-15,4-1-4 0,-3 1-6 16,3-3-1-16,-1 0 4 0,1-2-4 16,1-1 1-16,-1 0-5 0,2-2 0 0,1-2 1 15,2-2-1-15,-5 0 2 0,2-1-4 16,0-5 0-16,-3 3 3 0,1-7-6 0,-1 1 5 16,-1 0 5-16,-2 2-2 0,1-1 3 15,-2 1-1-15,-1 1 7 0,1 3-4 0,-1 0 1 16,0 1 0-16,1 0-4 0,-3 3 0 15,1-2-1-15,-1 5-3 0,2-5 1 0,-2 5 0 16,0 0-5-16,0 0 1 16,0 0-7-16,9 11 4 0,-6-5-1 0,0 0 1 15,4 1 2-15,-4-1-2 0,2 2 3 16,3-1-2-16,-2-1 6 0,2 0-6 0,4 1 5 16,-4-2-4-16,0 0-4 0,1-2 4 15,-1-1-1-15,0 0 1 0,1 0 0 0,-1-2 0 16,2-2-3-16,-1-2-2 0,-1 1-1 15,2-2 3-15,0-2 3 0,-3-1 2 0,1 1-3 16,-3-1-2-16,4-1 2 0,-3 2 1 0,-2-1 3 16,0 4-7-16,-2-2 5 0,3 3 1 15,-1-1-9-15,-2 2 0 0,-2 2 1 0,2-6 0 16,-2 6-2-16,4-4 3 0,-4 4 1 16,5-2-3-16,-5 2 3 0,2-3 1 0,-2 3-4 15,0 0 1-15,0 0 2 16,1-4 0-16,-1 4-2 0,0 0 4 0,5-2-1 15,-5 2-3-15,0 0-1 0,0 0 0 16,2-3-5-16,-2 3-13 0,0-7-30 0,0 7-42 16,0-9-40-16,-2 3-59 0,-1-3-66 15,3-1-119-15,-2-3-69 0,2 1-171 0,-1-4-116 16</inkml:trace>
  <inkml:trace contextRef="#ctx0" brushRef="#br0" timeOffset="-35542.77">11694 10376 1710 0,'-8'0'-13'0,"-2"0"17"0,-1 0 13 16,3 0 15-16,-2 0 8 0,-2 0 2 16,0 2 6-16,1 3 8 0,-3-1 0 0,-1 2 10 15,2 0-6-15,-3 1 1 16,-3 2-5-16,0 5 5 0,3 1-1 0,-4 1 0 16,2 5-4-16,-6 1 1 0,6 4-5 15,3-4-5-15,5-5-3 0,-1 4-6 0,0 0 1 16,6 0 3-16,-5 0-13 0,8-3-3 0,-1 0-2 15,3-2 0-15,-3 0-6 0,6-1 0 16,-1-2-3-16,1-2-5 0,4 2 1 0,1-3 0 16,3-2-1-16,1-3-3 0,1-1-1 15,0-4-3-15,0 0-2 0,0-2-1 0,2-4-1 16,0 0 0-16,0-3 1 0,-3-2-3 16,1 0-1-16,-2-1 3 0,0-3 1 0,-6 0 2 15,4 0 0-15,-5-1 5 16,5 0 12-16,-6 0 9 0,-3 1 7 0,5 5-6 15,-1-1 18-15,-1 2 5 0,-3 2-12 16,1-1 2-16,-1 4-6 0,0-2-7 0,0 1-2 16,0 1-6-16,2 1 1 0,-2 3-9 15,0 0 2-15,0-6-2 0,0 6-4 0,0 0 2 16,0 0 4-16,0 0-8 0,9 11-1 16,-8-5-3-16,4-1 1 0,2-2-1 0,-2 0 1 15,5 0 0-15,-3 2-7 0,4-3 7 16,-1 0-2-16,1-1 1 0,2-2-3 0,-1 1-5 15,-4-2 7-15,3-3-9 0,1 0 0 16,1-1 1-16,-6-3 3 0,1 0 0 16,-2-1 2-16,0-1 7 0,-1-2-6 0,-1-3-2 15,-2 4 3-15,-2-6-2 0,0 3 5 16,-2-4-4-16,0 1 11 0,0 4 9 0,-1 1-1 16,1 2-7-16,2 1 0 0,-1 3 2 15,-1-2-9-15,-1 1-3 0,1 3 2 0,2 0 0 16,-2 1 1-16,2 4-7 0,-2-7 6 15,2 7-3-15,0 0 2 0,0 0-9 0,0 0 4 16,0 0-1-16,0 0 8 0,0 0-14 16,0 0 1-16,0 0-10 0,0 0 0 0,11 11-2 15,-11-11-7-15,10 0-8 0,-10 0 3 16,15-4-9-16,-5 1-6 0,0-4 1 16,3 0 1-16,0-1-2 0,-3-2 3 0,2 0 9 15,-3 0 0-15,-1 0 5 0,1-2 4 16,-5 0 6-16,0 1 4 0,2-2-2 0,-1 0 2 15,2 2 3-15,-5 3 1 0,-1-2-2 16,1 5 2-16,1-3 3 0,1 5-4 0,-2-1 1 16,-2 0-4-16,0 4 5 0,0 0 9 15,0 0-6-15,6 13 1 0,-4-2 0 0,3 3 1 16,-2 4 5-16,0 4 14 0,1 4-3 16,2 8 2-16,1 6 12 0,1-1-5 0,4 3-3 15,0 0 2-15,0 0 1 16,4 5-1-16,-3-4-1 0,-1-4 1 0,2-3 7 15,-4-2 4-15,-7-4 8 0,0-1-3 16,-3-7 1-16,-3 3 2 0,0-2 1 0,-4-1-8 16,-3-4 0-16,3-6 3 0,-3 0-7 15,0-5-3-15,2-2-7 0,-4-5-29 0,0-5-12 16,1-4-22-16,6-4-13 0,-7-10-11 16,2-9-14-16,7-6-2 0,-4-6 0 0,5 1-2 15,6-4 5-15,2-2 2 0,5-8 10 0,2 3 7 16,2-2 9-16,-2 4 1 0,7-1 8 15,-1 2 5-15,1 4 2 0,2-1 7 16,-8 9 5-16,1-1 1 0,2 2 6 16,-3 2 3-16,-1-1 6 0,-1 3 9 0,1 0 5 15,-3 3 2-15,-1 7 0 0,-3 4 4 16,-4 6 4-16,5 3 0 0,-6-1 7 0,2 3 0 16,-1 0 6-16,0 3-1 0,0-2 3 15,1 4-8-15,-3 0-4 0,0 4-2 0,0 0 0 16,0 0-1-16,0 0-5 0,-13 9 2 15,9 0-1-15,-1 0 1 0,2 0 1 0,-4 5-2 16,5-3-2-16,-2 2-2 0,0 2-2 16,1 2-1-16,1-2 0 0,2-2 0 0,0 3 0 15,2-1 1-15,3 1-3 0,-2 0 3 16,4 2 0-16,1 2-3 0,2-4 0 16,-3 5 2-16,3 0 3 0,3-2-1 0,6 8-4 15,-4-6-1-15,-2-2 2 0,-1-3-1 16,-2 2 2-16,1-5 3 0,-2 1-4 0,-4 2 0 15,-2-4 0-15,1 3-5 0,-8-2-8 16,-1 1-19-16,-1 2-25 0,-6-1-42 0,-5 0-47 16,-6 4-71-16,-2 0-437 0,-2-2-149 15</inkml:trace>
  <inkml:trace contextRef="#ctx0" brushRef="#br0" timeOffset="-34612.03">10872 11524 1741 0,'-2'-9'-19'0,"0"4"26"0,-1-4 21 0,3 6 18 15,-2-1 6-15,2 4 0 0,0 0 0 0,0-6-2 16,0 6-8-16,0 0-3 0,0 0 6 15,0 0 11-15,0 0 2 0,11 13 8 0,-5 3 2 16,4 1-6-16,1 2-2 0,0 1-3 16,5 11-9-16,-4-1-2 0,3 1 3 0,0-3-11 15,-2-2-6-15,-2-5-1 0,-1 0-4 16,-2 0-16-16,2-3-25 0,2-2-18 16,-6-2-27-16,2 0-25 0,-4-5-18 0,3-1-12 15,-5-3-32-15,-1 2-13 0,2-6-10 16,-3-1-5-16,0 0 10 0,0 0 19 0,0 0 24 15,-15-21 24-15,7 8 20 0,0-6 27 16,-4-4 24-16,-3-9 18 0,0-1 17 0,-2 1 12 16,2-1 14-16,0 1 10 0,5 7 11 15,3 6 7-15,-1 3 6 0,3 2-5 0,0 3 6 16,0 0-10-16,1 1-3 16,2 2-1-16,-2-1-1 0,2 2-11 0,-1-1-6 15,3 0 0-15,0 3-5 0,0-4-8 16,0-1 2-16,3 2-3 0,-1 1-7 0,4-2 0 15,-2 0 0-15,5 0-3 0,-5 2-4 16,6-1 4-16,-1 3-5 0,-1-3-1 0,5 2 1 16,-3 3 0-16,3-1-1 0,-7-1-5 15,2 4 2-15,4-1 0 0,-7 0-1 0,2 2-2 16,-1 2 2-16,3 0-1 0,-3 2 4 16,0 0-3-16,-2 3 0 0,0-3 0 0,1 6 2 15,-2-4-1-15,-3 6 0 0,0-3 1 0,0 4-1 16,0-3 1-16,-1 3-2 0,-1 0 3 15,2-1-4-15,-5 2 1 0,5-3-2 16,0 0 0-16,-2-1 1 0,2-1-2 16,-2 0-1-16,4 1 0 0,-2-2 0 0,2-1-1 15,-2 2-4-15,5-3 6 0,-2 1-1 16,2-1-2-16,2 0 1 0,-2 2 2 0,3-2-2 16,4 1 2-16,-4-1-1 0,2-1-1 15,3 3-1-15,-2-3 4 0,1 3 0 0,1 0 1 16,0-1 3-16,-3 1 6 0,0 0 9 15,0-2 7-15,-1 2 6 0,-3 2 2 0,1-2 5 16,-1-1 11-16,-4 2-6 0,-2-1-2 16,0 4 0-16,-2-5-8 0,-4 4-1 15,-1-1-2-15,-3 1-8 0,4-3-2 0,-8 1-8 16,4-4-20-16,0-1-27 0,2 2-32 16,-3-4-51-16,0 0-49 0,1-4-61 0,4-1-118 15,-3-2-272-15,5-2-114 0</inkml:trace>
  <inkml:trace contextRef="#ctx0" brushRef="#br0" timeOffset="-32778.88">11344 11448 1556 0,'-3'-3'-68'0,"3"3"33"15,-1-7 15-15,-1 2 27 0,0 4 9 0,2 1 16 16,-3-8 7-16,1 4 17 0,2 4 4 16,-2-6 6-16,2 6 2 0,-1-5 7 0,1 5 1 15,-3-3 3-15,3 3 3 0,-2-3-6 16,2 3-3-16,0 0-3 0,0 0-6 0,0 0-2 15,-4-4-4-15,4 4-4 0,0 0-8 16,0 0-1-16,0 0-7 0,0 0 0 0,0 0-7 16,0 0-3-16,0 0-2 0,-6-1 0 15,6 1-5-15,0 0-4 0,0 0 2 16,0 0-6-16,0 0 5 0,0 0-1 0,0 0-9 16,0 0 0-16,0 0 6 0,0 0-3 15,0 0-4-15,0 0-6 0,0 0-5 0,0 0-5 16,0 0-2-16,0 0 2 0,0 0 1 15,0 0-4-15,-7-2 0 0,7 2 8 0,0 0 2 16,0 0-1-16,0 0-2 16,0 0 3-16,0 0-2 0,0 0 4 0,0 0-1 15,0 0-1-15,0 0 1 0,0 0-3 16,0 0 4-16,0 0 0 0,0 0 0 0,0 0-3 16,0 0 3-16,0 0 0 0,0 0 0 15,0 0-5-15,0 0 6 0,0 0 4 0,0 0-6 16,0 0 1-16,0 0 0 0,0 0 0 15,0 0 0-15,0 0 0 0,-4 7 0 0,4-7 3 16,0 0-3-16,0 0-2 0,0 0 3 0,0 0-1 16,0 0 0-16,0 0 3 0,0 0-3 15,0 0 0-15,0 0-2 0,0 0-1 0,0 0 6 16,0 0-1-16,0 0 2 0,0 0-4 16,0 0 1-16,0 0 1 0,0 0-1 15,0 0 1-15,2 6 6 0,-2-6-8 16,2 10 3-16,0-3-6 0,-2 0 0 0,5 4 2 15,-3-2 1-15,-1 2-4 0,4 2 0 16,-1 0 5-16,0 3 3 0,3-5-5 0,-2 4 3 16,2-2-2-16,1-2-3 0,1 3 4 15,-3-5-5-15,3-1 5 0,-3 0 7 0,3-3-12 16,-3 0 5-16,2-3-3 0,-2-2-1 16,2 0 1-16,4-3 3 0,-4-1 0 0,0-4-2 15,1 1 2-15,-4-2 2 0,5-5-3 16,-7-1 2-16,4 0 1 0,-4-2-1 0,0 0-2 15,-1-2 6-15,-2 4-3 0,0-1-2 16,2 1 3-16,-2 2-3 0,0-1 4 16,0 4 4-16,0 1-8 0,0-1 0 0,0 4 4 15,-2-2-3-15,2 3 3 0,0 0 1 16,0 1-5-16,0 4 2 0,-2-6-1 0,2 6-3 16,0 0-1-16,0 0 3 0,0 0-2 15,0 0 3-15,0 0-3 0,9 13 0 0,-7-7 2 16,1 1-4-16,2-3-1 0,-1 1 1 15,0 2 9-15,0-2-8 0,4-1 4 0,-3 1-5 16,3 0 0-16,-1-3-1 0,3 0-2 16,-1-2 4-16,-9 0-4 0,14-2-8 0,-5-1-1 15,-1-1-7-15,1-1 0 16,-1-2-1-16,0 1 3 0,1-4 6 0,-6 1-2 16,2 0 2-16,0-3 1 0,-3-3 0 15,-2 2 1-15,0-3 3 0,0 2 1 0,-2-4-3 16,-5 0 5-16,2 1 5 0,2 2-2 15,-2 1-2-15,1 2 1 0,0-1 2 0,0 1 1 16,-1 5-4-16,4-3 0 0,-4 2 1 16,3 2 2-16,-2 1-1 0,1-1 9 0,2 1-8 15,-3 0-5-15,1 2 2 0,1 0 3 16,2 3 3-16,-2-8-2 0,1 4-4 0,1 4 2 16,-3-4-3-16,3 4-4 0,0 0 5 15,0 0 6-15,0 0-6 0,0 0 2 16,0 0-1-16,15 2 2 0,-15-2-4 0,10 6 3 15,-2-3 0-15,3 2 2 0,3-1-2 16,-1 0 2-16,6 4-3 0,1 0 0 0,-2-1 3 16,5 1 1-16,1 2-3 0,-4-3 5 15,-1 0-4-15,-4 2 2 0,0-2 2 0,-1 0-4 16,-3-1 4-16,-3 1-2 0,0 0 0 16,1-2 0-16,-5-1 2 0,0 3-2 0,3-4-1 15,-6 1 3-15,-1 1-6 0,0 1 5 16,0-6-5-16,0 5-6 0,0-5-4 0,-6 2-11 15,6-2-11-15,-6 2-8 16,6-2-14-16,0 0-6 0,0 0-18 0,0 0-10 16,0 0-3-16,-6-9 4 0,8 2 13 15,-2 7-1-15,4-11 5 0,-4 4 16 0,4-4 7 16,3-1 8-16,-4 3 5 0,2-2 3 0,3-5 6 16,-3 4 1-16,-1-1-1 0,-1 0 20 15,2-3 13-15,-3 2 10 0,3 0 15 0,-3 1-3 16,-1 0 4-16,-1 0 13 0,3 4 9 15,-3-1 5-15,2 2 9 0,-2 1 3 0,2 1-2 16,0 1-3-16,-2 1-7 0,0-2 1 16,0 3-13-16,0 3-2 0,0 0-6 15,0 0-3-15,0 0-4 0,0 0-4 16,0 0 1-16,-9 13-3 0,9-6-2 0,3 0-1 16,-3 3-1-16,2 2-4 0,2-1 0 15,0-3-3-15,-4 1 1 0,4-2-2 0,4 1-4 16,-3-1 2-16,4-1 2 0,-3-4-4 15,2 0 2-15,4 0-2 0,0-2 4 0,-2-4-6 16,0 1 4-16,3-4-7 0,-3-1-2 16,2-2 1-16,2-1-3 0,-4-1 3 0,-4-1 0 15,4-1 0-15,-3 0 3 0,1-1-7 16,-1-1 4-16,-1 1-4 0,0 0 4 0,-1 3-2 16,-4 3 4-16,4 0-4 0,-1 1-1 15,-2 0-5-15,1 3 7 0,-2 1-5 0,-1-2-1 16,0 6 0-16,2-3 4 0,-2 3-2 15,0 0 1-15,10 11 1 0,-5-1 10 16,0 1 6-16,-1 4 9 0,2 2 6 0,2 8 11 16,1 7 2-16,-1 2 0 0,7 0 1 15,-3 2-5-15,3 1-1 0,2-1-3 0,-4 0 3 16,-3 3 14-16,-2-4 3 0,-4-6 4 16,1 0-4-16,-10 1 4 0,0 5-8 0,-7 1-3 15,0-2-7-15,-3-7-1 0,-3-4-8 16,1-4 0-16,0-6 2 0,2-5-6 0,-1-2-21 15,-1-6-23-15,0-2-34 16,2-4-33-16,-3-5-31 0,-6-10-22 0,1-8-30 16,6 2 0-16,2-3-28 0,7 6-36 15,4 7-58-15,2-1-90 0,2 4-201 0,2-1-79 16</inkml:trace>
  <inkml:trace contextRef="#ctx0" brushRef="#br0" timeOffset="-32198.83">11189 11932 1453 0,'-7'2'-55'0,"1"0"25"15,-1 3 11-15,6-3 19 0,1-2 14 0,-7 1 0 16,7-1 5-16,-4 2-6 0,4-2 7 16,0 0-1-16,-4 4 5 0,4-4 0 0,0 0 8 15,0 0-13-15,0 0 6 0,0 0 10 16,0 0 17-16,0 0 2 0,0 0 0 0,15-6 1 15,-2-1-1-15,5-2-3 16,12-11-1-16,7-1-4 0,12-5-4 0,1-6 2 16,3-6-10-16,4-2-2 0,-2-2-1 15,15-10-7-15,-1 2 0 0,3-1-2 0,-17 8-5 16,-2 4-3-16,2-3 1 0,-3 0-2 16,5 1 3-16,0 0-8 0,4 0-1 0,-4 4-9 15,-1 1-7-15,-1-1-22 0,-5 4-20 16,-2 3-27-16,-8 0-23 0,-6 7-25 0,-2 2-21 15,-7 2-36-15,-7 4-374 0,-3 4-60 16</inkml:trace>
  <inkml:trace contextRef="#ctx0" brushRef="#br0" timeOffset="95481.2">22079 4259 146 0,'0'0'34'16,"0"0"7"-16,-2-3-10 0,2 3 4 16,0 0-2-16,0 0 2 0,0 0-4 0,0 0 0 15,0 0-3-15,0 0 0 0,0 0 1 16,0 0 7-16,0 0-1 0,0 0 8 0,0 0 0 16,0 0-8-16,0 0 7 0,0 0-1 15,0 0-7-15,0 0 3 0,0 0-11 16,0 0 5-16,0 0-6 0,0 0 4 15,0 0-10-15,0 0 5 0,-15 2-7 0,15-2 9 16,0 0-3-16,0 0-5 0,-8 1 2 16,8-1-9-16,-9 2 0 0,9-2 7 0,-10 0-8 15,5 3-3-15,0-3 3 0,-2 2 0 16,-3 0-1-16,4 0 13 0,-5-1-9 0,3 1-3 16,0 0 3-16,-4 2-1 0,2-3 0 15,-3 3 11-15,3-1-4 0,2-2 5 0,-3 3 1 16,5-3 2-16,-2 1-10 0,1 1 7 15,-1 1-8-15,4-3 0 0,-3 1-4 16,1 0 2-16,-1 0-4 0,4-2 4 16,-4 2-1-16,2 1-5 0,-5-1-1 0,7 2-3 15,-8-1 4-15,5-1-2 0,-3 1 0 16,-1 1-2-16,2 0 4 0,-3-1-2 0,0 1-4 16,-2 1 3-16,1 2 0 0,-3-1-2 15,0 2 0-15,2 0 0 0,-2-2 0 0,0 2 3 16,-2-1 1-16,0 0 2 0,2 1 4 15,-1 2-5-15,1-3-1 0,-4 4 0 16,6-1 5-16,-4 1-6 0,3 0 0 16,1 2 3-16,0-1-3 0,1 3 0 0,-3 2-1 15,0-1 0-15,3-1-1 0,-1 4-1 16,1-3 6-16,2 4-5 0,-1-2 5 0,1 3-3 16,-1 0-2-16,0 0-4 0,1 0 8 15,0 1-1-15,0-1-4 0,-2 1 2 0,0 8-2 16,-1 1 5-16,5-7-5 0,0 1 1 15,-1 0-2-15,3-1 0 0,-5 9-1 0,5 0 5 16,0-5-3-16,2-3 2 0,-5 2-2 16,6-2 4-16,0 1-5 0,-6 0 4 0,6-2-2 15,-2 1-4-15,-2-1 1 16,4 1 4-16,-4 0 0 0,5 0-3 0,-2-3 3 16,-2 3-1-16,2-1-2 0,2-1 2 15,-5 1-2-15,3-1 1 0,2 3 2 0,0 1-1 16,-5-2 3-16,5-1-6 0,2-1 2 15,0-3 0-15,-1 3 3 0,2-1-5 0,-1-1 6 16,0-3-3-16,2 3-1 0,3-1-2 16,-1-2 3-16,-2 7-1 0,2-7 0 0,5 1-2 15,-5-1 6-15,2 2-4 0,0-4 0 16,4 3 0-16,-3-2 0 0,3 0 1 0,0 0 1 16,0-4-1-16,-2 0 0 0,2 2 3 15,3-1-1-15,0 2-1 0,1-4 0 16,-2 0 1-16,3 1-1 0,0-4 1 15,-2 3 3-15,8 1-2 0,-3-2-2 0,2 0 1 16,-1 1 2-16,4-3 0 0,-5 3 0 16,4-3 2-16,7 6-5 0,-4-3 2 0,-4-3-3 15,2 1 2-15,1 1 2 0,-4-4 5 16,3 3 5-16,3-1 0 0,-1-1 4 0,6 2-2 16,1-3 1-16,-7-1 1 0,4-1-2 15,-1 1 2-15,1-1-1 0,11 2-2 0,1-4 0 16,-7 1-2-16,-2-2 0 0,-1 0 4 15,3-2-8-15,-1 2 0 0,4-4-1 16,-7 2 0-16,17-4 0 0,-4 2-4 16,4-3 8-16,0-2-2 0,-6 2 0 0,1-4 5 15,0-1-8-15,0-2 0 0,0 4 1 16,-2-8-2-16,-2 1 0 0,-1 2 0 0,0-1-2 16,-2-2 3-16,-4-2 1 0,1 0 1 15,0-1 2-15,-3-2-2 0,0 0-2 0,-2-1 1 16,-2-2-1-16,2 4 0 0,0 0 6 15,-5-3-9-15,-3 3-2 0,-5 6 5 0,4-2-2 16,1-10 3-16,-3 7 0 0,-4 2-1 16,1 0 2-16,1-2 1 0,-1-6-1 0,2-6 0 15,-2 0 0-15,-1 7-4 16,1-6-4-16,-2 3 0 0,4-3 1 0,-5 5 7 16,-2 3-9-16,2 1 0 0,-1 1-4 15,-3-1 3-15,3 3-1 0,-5 0 2 0,0-1-4 16,3-1-3-16,-6 2 5 0,1 1-1 15,5-2-1-15,-5-2 1 0,0 4-2 0,0-4 1 16,-2 4 4-16,4-4-5 0,-1 3 2 16,-3-4-1-16,2 2-4 0,1 1 2 0,-3-2-2 15,3 3 2-15,-1 0-1 0,0 3 1 16,-2 0 0-16,0 1-2 0,3 1 4 0,-3 1 0 16,2-2 3-16,-4 3-5 15,2-2-1-15,-3 1 1 0,3 3-2 0,-4-2 3 0,1-3-2 16,2 3-1-16,-1 0 0 15,-5-1 2-15,1-2-1 0,0 0 1 0,0 1 1 16,-3 0 5-16,-1-1-7 0,2-2 2 16,-4 4-1-16,0-1-3 0,-1-3 1 0,1 4 0 15,1-2 3-15,-1 3 0 0,2 0-2 16,-3-1 1-16,1 1 0 0,0 0 6 0,2 0-6 16,0-1 2-16,2 5-5 0,-1-3 1 15,1 0 3-15,0 1-2 0,-4 2 4 0,7-1-3 16,-5 0-2-16,0-1 6 0,0-3-5 15,0 3 0-15,-5-2 0 0,0-5 2 16,-2 3 1-16,0 0 0 0,-8-5-4 16,4 2-1-16,-8-1 3 0,-1 0-1 0,5 4 7 15,7 2-2-15,-6-1-8 0,3-1 3 16,-8-2-4-16,6 1 4 0,0 5-1 0,-1-2 8 16,6-3-8-16,-3 5-1 0,0 0 4 15,-1 0-3-15,2-3 0 0,1 1 0 0,0 2 2 16,0-2 0-16,2 2 0 0,1 4-2 15,-1-3 0-15,0 2 0 0,1-3 1 0,-1 3-1 16,0-1-1-16,-3 1 1 0,7 0 0 16,-4 0-2-16,-3 1 4 0,3 0-3 0,5 1 1 15,-7 1-3-15,5-1 7 16,-8 1-1-16,4-3-3 0,-2 3 0 0,2-1 0 0,1 0 1 16,-2 1 7-16,-2 1 1 15,2-1-10-15,4 1 2 0,1-2 1 0,-3 2-3 16,2 1 0-16,-2-1 4 0,3 0 0 15,-1 2-4-15,1 0 1 0,-3 0-5 0,2 0-3 16,0 2-5-16,1-2-9 0,-1 2-6 16,0-1-15-16,5 1-15 0,-3-2-17 0,3 6-42 15,1-6-40-15,-1 1-30 0,4 1-55 16,-1 0-320-16,7-2-66 0</inkml:trace>
  <inkml:trace contextRef="#ctx0" brushRef="#br0" timeOffset="98361.05">22164 4347 1522 0,'0'6'-10'0,"0"-6"17"0,0 4 10 0,0-4 11 16,0 0 11-16,1 4 11 0,-1-4 13 15,0 0 9-15,0 0-3 0,0 5 0 16,0-5 0-16,0 0 2 0,0 0 0 0,0 0 0 16,0 0-7-16,0 0 0 0,0 0-2 15,0 0-2-15,7-18 3 0,-5 11-6 16,0-6 6-16,-1-1-7 0,2-2-1 0,3-7-4 15,-3-2 2-15,2-16-9 0,0-2-7 16,0-5-1-16,-2-2-5 0,4-13-5 0,-4-1-2 16,4-4-2-16,-2-1-3 0,-3 1-2 15,-1-2-6-15,-1 7-1 0,0 10-4 0,2 3 2 16,-2-4-1-16,-2 2-2 0,2 2-3 16,-1 1 0-16,1 2 0 0,-2 2-4 0,-1-1 3 15,6-2-3-15,-6 5-5 0,1 0 4 16,0 3-5-16,-1 6-8 0,3 6-2 15,0 5-1-15,-2 2-2 0,2 0 3 0,0 2-3 16,0 4-3-16,0-2 1 0,0 4 4 16,0-1-4-16,0 5 4 0,0-2 1 0,0 0 6 15,0 1-1-15,-1 3-1 0,1-2 2 16,0 2 4-16,0 0 0 0,0-1-1 0,0 3 2 16,-2 0-2-16,2 2 0 0,0 3 2 15,0-6-2-15,0 0 2 0,0 6-6 0,-2-7 2 16,2 7 2-16,0-3-4 15,0 3 5-15,-3-6-1 0,3 6 0 0,0 0 2 16,-2-6 1-16,2 6-2 0,0-4 4 16,0 4-1-16,0 0 2 0,0 0-1 0,-2-7-2 15,2 7 2-15,0-6-1 0,0 6 2 16,0-7 1-16,-1 4 0 0,1 3-1 0,-3-7 0 16,3 3 0-16,-2 0 2 0,2-1-1 15,0 5 1-15,-5-7-1 0,3 3 1 0,2 4-1 16,0-5 1-16,-1 0 1 0,1 5-1 15,0 0 3-15,-2-8-4 0,2 8-3 0,0-3 1 16,0 3 2-16,-3-6 6 0,3 6-9 16,0 0-16-16,0 0-15 0,-2-3-23 0,2 3-22 15,0 0-42-15,0 0-43 16,0 0-37-16,2-6-46 0,-2 6-323 0,0-3-72 0</inkml:trace>
  <inkml:trace contextRef="#ctx0" brushRef="#br0" timeOffset="99646.16">22749 2002 1528 0,'2'-3'-32'15,"-2"3"24"-15,4-5 15 0,-4 5 17 0,0-5 13 16,0 5 16-16,4-4 1 0,-4 4 2 16,3-4 0-16,-3 4-2 0,2-5-3 15,-2 5 0-15,0-2-5 0,0 2 0 0,0 0-3 16,1-4-3-16,-1 4-1 0,0 0-5 15,2-3-1-15,-2 3-1 0,0 0 0 0,0 0-1 16,0 0-5-16,0 0 0 0,5-6 2 16,-5 6-6-16,0 0-1 0,4-3-4 0,-4 3 0 15,0 0-5-15,0 0 1 0,0 0-2 16,0 0 2-16,0 0-5 0,0 0 3 16,0 0-6-16,0 0-1 0,0 0-4 15,0 0 8-15,4 12-2 0,-2-4 2 0,3 1 2 16,0 6-2-16,2 0 2 0,1 6 1 15,5 11 2-15,-1-1-1 0,2 3-3 0,-2 0 5 16,2 2-4-16,1 1-2 0,-3-5 2 16,3 1 0-16,2 1-1 0,0-8 1 0,0 3-2 15,-3-8-3-15,0-3 3 0,-1-2 3 16,2-1 6-16,-2-3 2 0,-1-2 4 0,1 0 8 16,-4-1 11-16,1-4 12 15,-2 1 6-15,1-2 13 0,-1-2 6 0,-8-2-3 0,20-2 8 16,-20 2-3-16,22-10-12 15,-5-6-9-15,2-9-4 0,5-5-6 0,-2-12-5 16,6-2-6-16,-6-2-3 0,1-5-7 16,1-1 3-16,-1-4-7 0,-3-3-9 0,2 3-5 15,-5 0-6-15,-7 16-32 0,-2 4-15 16,3 2-24-16,-7 11-31 0,1 5-47 0,-3 4-54 16,-1 1-66-16,1 4-63 0,1 2-127 15,-1 2-37-15,0 1-101 0,2 2-93 0</inkml:trace>
  <inkml:trace contextRef="#ctx0" brushRef="#br0" timeOffset="99928.45">23660 1819 1554 0,'-4'-4'-37'16,"-3"1"15"-16,4-1 19 0,2 1 29 15,-1-3 10-15,2 6 8 0,-2-7 0 0,2 5-1 16,0-5-9-16,2 2-1 0,4-4-4 16,5 0-3-16,2 0-7 0,1 0 1 15,5-3-7-15,3 1-19 0,15-4-18 16,-4 2-16-16,3-2-27 0,0 4-27 0,-3-1-26 15,-6 1-32-15,-3 5-310 0,-6 3 32 16</inkml:trace>
  <inkml:trace contextRef="#ctx0" brushRef="#br0" timeOffset="100310">23982 1730 1115 0,'-1'7'-82'15,"-3"0"21"-15,-1 0 16 0,1 4 16 16,2 1 8-16,-2 4 17 0,-1 2 0 0,2 2 9 16,1 1 10-16,-3 4-7 0,1 2 5 15,2-4 5-15,2 4 0 0,-4 0 1 0,2 1 14 16,-3-1 6-16,-1 7-1 0,-1-5 11 16,2-5-2-16,0 2 10 0,-3-3 5 0,-1 1 2 15,3-3 2-15,-4-2 2 0,-1 0 3 16,3-6 3-16,-2 2 0 0,0-3 0 15,0-1 2-15,2-4 4 0,-1 1 2 0,3-4-3 16,-3-1 4-16,1 1-11 0,8-4-5 16,0 0-8-16,0 0-4 0,-20-6-1 15,18 3-6-15,-1-5-2 0,3 3-6 16,5-5-2-16,-2 1-10 0,9-3-3 0,1-1-3 16,14-8 1-16,0 3-5 0,6-1 0 15,2-1-3-15,4 4-10 0,1-3-8 0,8-2-16 16,-1 2-20-16,-7 2-27 0,2 2-32 15,-4-1-51-15,-2 3-46 0,0-1-59 0,-4 2-423 16,-4-3-173-16</inkml:trace>
  <inkml:trace contextRef="#ctx0" brushRef="#br0" timeOffset="100662.31">24717 1721 1896 0,'-3'-5'0'0,"-2"-1"31"16,0 2 18-16,3 0 8 0,-1 0 7 16,-4 2 1-16,5-2-1 0,2 4-6 0,-6-3-7 15,1 1 1-15,5 2-5 0,-10 4-7 16,2 1-2-16,-3 1-4 0,-2 6-3 15,-2 0-4-15,-5 11 1 0,-1 0-3 16,0 3-5-16,3 2 0 0,-2-1 0 0,3 1 0 16,2 1-2-16,5-6-2 0,4-3 2 15,0 3-2-15,1-2-2 0,7-3 1 0,3 2 2 16,1 2-2-16,13 7-3 0,1-5-2 16,15-4-7-16,7 8-20 0,0-14-26 0,14 4-37 15,11-5-48-15,7-4-55 0,-2-2-65 16,3 0-125-16,0-7-246 0,-1 0-117 0</inkml:trace>
  <inkml:trace contextRef="#ctx0" brushRef="#br0" timeOffset="104428.83">21920 2062 1543 0,'6'-3'-95'0,"1"-1"30"0,-3-2 27 16,-1 3 23-16,4-1 19 0,-3 0 20 0,-2 2 15 15,3-1 9-15,-1 1 10 16,-3-3-2-16,-1 5 1 0,5-3-6 0,-5 3-7 15,7-2-6-15,-7 2-6 0,0 0 4 16,0 0-5-16,8 7-3 0,-6 3-1 0,4 1-3 16,-4 0 0-16,5 7-1 0,-4 0 0 15,-3 10-3-15,5-1 0 0,-1 12 1 0,-1 2 0 16,-1 4 2-16,-4-1-6 16,2-2-1-16,-3-1-1 0,3-9 4 0,-2-5-3 15,0 3-1-15,-3-1 1 0,4-6-3 0,-1 0-2 16,2-5 1-16,-3 2-1 0,1-6-5 15,0 0 2-15,2-1 3 0,-2-6 5 16,2 4 9-16,0-4 16 0,0-2 15 16,0 2 1-16,0-7-7 0,0 0-4 0,0 0-5 15,0-17-9-15,0 1-4 0,0-6-5 16,4-17 4-16,1-6-3 0,-2 3-7 0,6-6-1 16,-3 1-5-16,3 2 3 0,-3-1-4 15,5 3-4-15,-3 3-1 0,0 2 0 0,-1 7 1 16,-4 7-4-16,0 6 0 0,3 0 3 15,-1 2-5-15,-4 2 1 0,1 2 2 0,3 3-2 16,-5 0 0-16,2 1-2 16,0 0-2-16,0 3-4 0,0 1 5 0,2 2-1 15,-4 2 0-15,0 0 2 0,15 6 0 16,-7 2-4-16,2 3 1 0,3 2 3 0,1 4 2 16,-1 0 0-16,4 10 1 0,6 1-1 15,-1-1 0-15,-4-3 2 0,1 0-2 0,2-1-1 16,-6-2 1-16,-3-8-1 0,0 0 3 15,-2-1 1-15,-4-3-2 0,3-1 2 0,-4 2 16 16,2-5 15-16,-1 1 19 0,-2-2 11 16,-4-4-3-16,0 0-3 0,13-2 2 0,-6-4-8 15,-6-4-11-15,4-3-1 0,-1-5-8 16,-2-3 1-16,1-8-6 0,0-10-5 16,-1-3-9-16,3-4-22 0,-2-1-23 15,0 2-12-15,-3 3-25 0,4 4-32 0,1 8-28 16,-5 5-49-16,0 7-46 0,0 1-53 15,2 2-100-15,-2 3-96 0,0 3-64 0,0 2-38 16</inkml:trace>
  <inkml:trace contextRef="#ctx0" brushRef="#br0" timeOffset="109334.19">21546 1569 1281 0,'-6'-1'-107'0,"3"-3"10"0,2 3 15 16,1 1 14-16,-4-6 15 0,4 6 12 15,-3-6-5-15,-1 4 11 0,4 2 6 0,0 0 7 16,-2-5 9-16,2 5 3 0,-4-5 8 15,4 5 3-15,0-4-5 0,0 4 2 16,0 0 4-16,0 0-7 0,-7-3 2 16,7 3-3-16,0 0-3 0,0 0 5 0,0 0 3 15,5 21 1-15,-3-5-4 0,0 12 4 16,2 13 3-16,-4 4 5 0,4 4 3 0,-1 2-10 16,-1 13-1-16,1 1 2 0,0-1 2 15,1 4-4-15,-2-2 9 0,1-2 0 0,-2 2 1 16,-1-14 2-16,2 0-4 0,3-3-1 15,-3 1 4-15,-2-1 1 0,0-4-5 0,-2 0-3 16,-3-1-11-16,2-3-21 0,-2 0-18 16,-2-5-26-16,2-5-135 0,0-7 71 0</inkml:trace>
  <inkml:trace contextRef="#ctx0" brushRef="#br0" timeOffset="111912.84">21601 1462 506 0,'-2'-8'-31'0,"2"1"18"0,-2 1 9 0,-1 0 2 16,1 3-1-16,2-3 2 0,-2 0 3 16,2 3 0-16,0 3 5 0,0-10 5 0,0 7-4 15,2-3-5-15,3-2 3 0,-1 4 2 16,0-3-6-16,5 0 1 0,-6 0 2 15,6 2 0-15,-1-3-6 0,2 2 7 16,2 1-9-16,1-5 6 0,2 5-1 0,5-3-5 16,-1 2 9-16,-3 3-5 0,8 1 6 0,1-3-6 15,0 0-3-15,2 2 8 16,1-3-5-16,1 4-4 0,-3 0 4 0,2-3 0 16,1 1-1-16,3 0-3 0,-2 0 6 15,7-2-2-15,3-1 4 0,-9 3-3 0,-1-1-6 16,9-5 4-16,-1 4 4 0,2-3-4 15,2 0-3-15,-2 1 2 0,0-2 2 0,0 3-2 16,0 0 5-16,2-3-6 0,2 2 4 16,-4 3 1-16,2-4 3 0,0 0 1 0,0 6-7 15,-1-3 2-15,1 1-2 16,1-1 2-16,1-1 2 0,-2 0 2 0,1 4-5 16,0-5-4-16,1 5 5 0,3-1 4 15,-4 1-8-15,4 1 3 0,-2 0-1 0,2-2 7 16,1-1-7-16,1 4-2 0,-1-1 2 15,-1 0 3-15,2 0 2 0,1 0-9 0,1 1 11 16,1-1-10-16,0 0 0 0,3 0 2 16,-3 0 6-16,3-1-6 0,0 1-2 0,-3 1 5 15,0 1 6-15,1-2-12 0,-1 1 8 16,2 1-4-16,-1-3 0 0,1-2 4 16,-4 5-1-16,0-2-6 0,-2-2 5 0,3 1-6 15,-3 3 2-15,0-2 0 16,-2 0 4-16,0 0-3 0,3 1 2 0,-3 1 3 15,0 0-6-15,1-6 10 0,1 5 1 16,-3 1-5-16,2-2 4 0,1 2-3 0,-1 0 2 16,-2 0 0-16,-1-2-1 0,3 2-2 15,-4 0 3-15,-4-2-6 0,-6 4-1 0,14-4 2 16,-4 2 8-16,-5 2-3 0,-4 0-2 16,-2-2-2-16,-1 0-3 0,0 0 0 0,1 0 0 15,-3 0 0-15,-4 0 3 0,1 0-2 16,-1 0 1-16,-2 2 0 0,-3-2-5 0,2 0 2 15,-5 0 3-15,-3 0 0 0,-1 0 1 16,0 0-2-16,-3 0 11 0,0-2-13 16,-2 2 11-16,-1 0-4 0,-1 2 0 15,-6-2 1-15,12 0-3 0,-12 0-3 0,12 0 4 16,-12 0-2-16,10 0 0 0,-8 1 10 16,-2-1-9-16,6 6 3 0,-1-5-3 0,-3 3-1 15,-2 3 1-15,2 3 1 0,-2-4-2 16,0 7-1-16,0 1 3 0,-2 2 0 15,0 5 3-15,-3 3 0 0,-1 12 1 0,-3 4-4 16,6-2 4-16,-6 3-3 0,1 0-2 16,1 5 8-16,1-1-4 0,-2 1 2 15,1 1 0-15,-1-2-6 0,-1 0 8 0,1 10 0 16,2-11-2-16,-2-2-6 0,1-1 0 0,-1-2 14 16,2-1-10-16,-3 0 13 15,3-2-1-15,-3 0-3 0,6-6 1 0,-2-6 1 16,-2 3 0-16,2-2-7 0,-2-1-6 15,3 1 2-15,0 2 4 0,-3-3-4 0,4 1 0 16,-2-1 0-16,1-3 0 0,2 0-1 16,0 0 5-16,0-1-9 0,0-1 6 0,2 0-9 15,-3-4 7-15,1-3-2 0,2 0-5 16,0 0 12-16,-2-2-7 0,2-2 8 0,0 0-8 16,-1 2-7-16,1-3 7 0,0 0-3 15,0 0-6-15,-3-3 9 0,3 3-1 0,0-1-2 16,0-3 1-16,0 3 5 15,-2-2 6-15,2 2 9 0,0-6 8 0,0 6 3 16,0-6 8-16,-2 3 4 0,2-3-3 16,-5 2-3-16,5-2-3 0,0 0-3 0,-10 4-5 15,2-4 0-15,-1 1-6 0,-4 1 1 16,0-2-7-16,-4-2 1 0,-5 2-2 0,-1 2 0 16,-6-5 2-16,-1 3-7 0,1 0 0 15,-5-2-3-15,1 2-3 0,-16 0 0 16,6-2 6-16,-1 2-7 0,-3 0 4 0,1 2-2 15,0-2-2-15,0 5 0 0,-3-1 8 16,4 1-14-16,-4 0 5 0,-6 1-2 16,-10-1 2-16,0 1-4 0,-4 1-1 0,-2 1 7 15,-1-2-5-15,1 1 7 0,2 0-9 16,-3 0-1-16,3-1 6 0,2-3-4 16,-3 4 3-16,5-1-2 0,1-1 0 0,11-1-2 15,-2-2 5-15,-1-1-2 0,1 5 0 16,2-6-4-16,-1 1 2 0,1 3 1 0,-1-6 1 15,0 6-3-15,1-3 3 0,0 1-1 16,-1-2 0-16,1 2-2 0,5-2 0 0,-2 2 0 16,0 0 0-16,-1-2-1 0,5 5 6 15,0-4-2-15,0-1-2 0,2 1-2 0,-3 1 6 16,6 0-7-16,2-1 3 0,0 4 1 16,1-1 1-16,8-2-1 0,0 1 2 15,-10 1-3-15,6-1-2 0,4 4 6 16,-8-2 0-16,5 1-1 0,-3 1-1 0,7-1-1 15,2-3-3-15,2 3 3 0,1-1 1 16,-1-1-2-16,2 3-3 0,1-2 8 0,0 1-3 16,6-3-1-16,-3 2-1 0,-3-1 0 15,9-1 1-15,0 0-7 0,-2 0 9 0,2-1-2 16,-1 1-2-16,1-1 2 0,1 2-2 16,-1-2 2-16,-1 1 3 0,1-3 0 0,-1 5-3 15,0-1 3-15,-3-1-3 16,-2 1-2-16,3 0 4 0,-1-1-2 0,-5 1 1 15,6 0-1-15,-5-1 0 0,4 4 1 16,-2-5 2-16,5 1 1 0,-4-1 0 0,4 0-5 16,1 2 2-16,1-1-2 0,1-1 3 15,1 0-2-15,0 0 1 0,1-2-2 16,3 2 1-16,-3 0-3 0,3-2 1 0,-1 1-2 16,4 1 5-16,-2 1-1 0,5-3 0 15,-10 2-3-15,6 1 1 0,-3-3 0 0,7 0 1 16,-6 6-1-16,2-4 0 0,4-2 1 15,-6 3-1-15,4-1 1 0,2-2 0 0,-7 4 1 16,7-4 0-16,-4 2 3 0,4-2-3 16,-4 4-4-16,4-4 5 0,-5 2 2 15,5-2-2-15,-5 1-1 0,5-1 5 16,-3 5-8-16,3-5 5 0,-9 1 1 0,9-1-2 16,-3 2 0-16,3-2 2 0,-7 4 3 15,7-4-8-15,-4 2 3 0,4-2-2 0,0 0-2 16,-6 2 5-16,6-2-5 0,0 0 2 15,-6 0-1-15,6 0 1 0,0 0 1 0,-9 2 2 16,9-2-1-16,0 0-1 0,-8 0-1 16,8 0 3-16,-7 1 0 0,7-1 1 0,0 0-5 15,-8 2 5-15,8-2-2 0,0 0 3 16,0 0-1-16,0 0-2 0,-10-2 0 16,10 2-2-16,0 0 1 0,-9 0-2 15,9 0 1-15,0 0 4 0,0 0-2 0,0 0-1 16,0 0-1-16,0 0 5 0,0 0-4 15,0 0 1-15,-16-1 2 0,16 1-2 0,0 0-1 16,0 0 1-16,0 0 2 16,0 0-2-16,0 0-3 0,0 0 3 0,-12-2-1 15,12 2-3-15,0 0 7 0,0 0-4 0,0 0 1 16,0 0 0-16,0 0-3 0,0 0 4 16,-14-2-4-16,14 2 4 0,0 0-3 0,0 0 1 15,0 0-1-15,0 0-2 0,0 0-1 16,0 0 3-16,-13 0 0 0,13 0 2 0,0 0-1 15,0 0 1-15,0 0 1 16,0 0 0-16,0 0-1 0,0 0 0 0,0 0 17 16,0 0 4-16,0 0 4 0,0 0 4 15,-15 0-4-15,15 0 2 0,0 0-4 0,0 0 2 16,0 0-1-16,0 0-5 0,0 0-1 16,0 0-2-16,0 0 1 0,0 0-8 0,0 0 1 15,0 0-3-15,0 0 3 16,0 0-5-16,0 0-1 0,0 0 5 0,0 0-7 0,-12-2 0 15,12 2 1-15,0 0-1 0,0 0 0 16,0 0-3-16,0 0 4 0,0 0-3 16,0 0 2-16,0 0-1 0,0 0-3 15,0 0-1-15,0 0 3 0,0 0-1 0,0 0 4 16,0 0 1-16,0 0-4 0,0 0-2 16,0 0 2-16,0 0 0 0,0 0-1 0,0 0 3 15,0 0-4-15,0 0 5 0,0 0-5 16,0 0 1-16,0 0 3 0,0 0-3 0,0 0 1 15,0 0 1-15,0 0-1 0,0 0 0 16,4-12 3-16,-4 12-1 0,0 0-5 0,0 0 3 16,0 0-1-16,5-11 4 0,-5 11-4 15,2-7 1-15,-2 7 1 0,1-10-3 0,-1 4 2 16,3-1-2-16,-3-1-2 0,0-1 1 16,2-1-1-16,-2 1-10 0,0-2-9 15,4-2-30-15,-1-4-46 0,-1-3-50 16,-4-1-74-16,-1-3-384 0,-1-4-105 0</inkml:trace>
  <inkml:trace contextRef="#ctx0" brushRef="#br0" timeOffset="131007.2">7671 4086 1468 0,'0'0'-115'0,"-2"-4"21"0,2 4 14 15,0 0 21-15,-2-5 19 0,2 5 2 0,0-4 8 16,0 4 3-16,-2-7 9 0,2 7-2 16,-2-3 4-16,2 3 7 0,0 0-1 0,-2-3 1 15,2 3 1-15,0 0 3 16,0 0 0-16,0 0-3 0,0 0 7 0,-3-3 3 0,3 3 1 16,0 0-1-16,0 0 6 15,0 0 3-15,0 0 2 0,-2-5 1 0,2 5-2 16,0 0 2-16,0 0 11 0,0 0-12 15,0 0 6-15,0 0-2 0,0 0 0 0,0 0 0 16,0 0 4-16,0 0-8 0,-6-3 2 16,6 3-10-16,0 0 9 0,0 0-5 0,0 0-5 15,0 0 6-15,0 0-5 0,0 0-1 16,0 0 2-16,0 0-14 0,0 0-33 0,0 0-37 16,0 0-38-16,0 0-199 0,0 0 168 15</inkml:trace>
  <inkml:trace contextRef="#ctx0" brushRef="#br0" timeOffset="131700.89">7723 4036 875 0,'0'0'54'0,"3"-5"30"15,-3 5 7-15,0 0 6 0,0 0 14 16,0 0 16-16,0 0 8 0,4-2 10 0,-4 2 0 16,0 0-3-16,0 0-12 0,0 0-8 15,0 0-11-15,0 0-9 0,0 0-16 16,0 0-2-16,0 0-4 0,0 0-13 16,0 0-6-16,0 0-8 0,0 0 0 0,0 0-4 15,0 0-5-15,0 0-4 0,0 0 5 16,0 0-11-16,0 0 1 0,0 0-8 15,-15 12 1-15,13-8-7 0,-6 1-1 0,-2 5-6 16,-4 5 3-16,-6 8-1 0,0 2 0 16,-2 6 3-16,3-1-5 0,-5 4-2 0,6 4-5 15,-3 8-2-15,0-1 1 0,4 6-3 16,4-10 4-16,1 3-5 0,5-2 2 0,6-1-1 16,-1 1 1-16,4-3-3 15,-1-8-4-15,10 3 2 0,2-2 1 0,2-4-1 0,3-5-1 16,7-3 5-16,-1-6-7 15,-4-5 5-15,6-3 1 0,-1-6-1 0,6-1-2 16,9-9-2-16,0-4 2 0,0-2-2 16,7-9-1-16,-6-2 5 0,-12 3-3 0,-1-4 1 15,-3-3 8-15,-4-3-4 0,-6-2 8 16,-7-1-2-16,-2-5-1 0,-6-2-1 0,-1 1 0 16,-8-2-4-16,-6-8 0 0,-1 5-2 15,-1 7-1-15,-5-4-5 0,2 13 5 0,-1 4-3 16,-3 1-6-16,4 10-10 15,3 2-20-15,0 6-30 0,1 2-35 0,-4 4-50 16,5 3-43-16,1 0-57 0,1 3-97 16,3 4-117-16,2-2-150 0,-1-1-117 0</inkml:trace>
  <inkml:trace contextRef="#ctx0" brushRef="#br0" timeOffset="131926.03">8030 4088 1910 0,'-4'6'88'16,"0"-2"4"-16,-1-2 3 0,3-2 5 0,2 0 2 15,-1 7 2-15,1-7 9 0,0 0 2 16,0 0-6-16,0 0-17 0,0 0-11 0,12-13-3 16,4 0-15-16,12-5-34 15,8 0-42-15,9-7-45 0,6 0-43 0,-2 1-45 16,1 0-63-16,-2 3-52 0,0 0-107 15,-8 4-91-15,-7 2-71 0,-3 0-32 0</inkml:trace>
  <inkml:trace contextRef="#ctx0" brushRef="#br0" timeOffset="132157.07">8322 3784 1363 0,'-14'-8'-37'0,"2"1"33"15,0 3 15-15,6 1 18 0,-1 1 18 16,4-2 10-16,-2 4 5 0,5 0 2 0,-7-4-10 15,7 4-6-15,0 0-6 16,-10 8 5-16,10-1-2 0,2 4 3 0,5 8-4 16,1 11-2-16,2 9 0 0,3 0-6 15,-3 5 2-15,3 14-6 0,-2-3-1 0,-3 1-1 16,2 1-4-16,-1-12-4 0,-1 12-5 16,0-11 1-16,-1-6-24 0,1-4-31 0,-1-7-31 15,-2-5-46-15,-4-8-15 0,3-5-23 16,3-4-38-16,-6-2-340 0,4-8-34 0</inkml:trace>
  <inkml:trace contextRef="#ctx0" brushRef="#br0" timeOffset="133161.5">8429 4113 1346 0,'2'-50'-59'0,"-2"2"19"15,2 1 26-15,0 3 21 0,0 6 20 16,3 11 14-16,-4 7 3 0,1 3 1 16,-2 4 2-16,3 1-8 0,-3 1-7 0,2 3-7 15,-2 0 0-15,4 7 8 0,-2-1 0 16,-2 2 4-16,0 0-3 0,14 8-2 0,-9-1-2 15,3 1 0-15,3 3 1 0,0 2-8 16,1 6 0-16,7 6-4 0,0-3-1 0,2 3-1 16,-2-1-3-16,2-1 1 0,-5-6 1 15,-1 0-6-15,2-4 3 0,-5-1 1 16,6 1-2-16,-4-6 0 0,1 3-1 16,-2-6-7-16,-1-2 0 0,1 0-4 0,-3-4 0 15,3-4-5-15,1-2 6 0,1-5-6 16,0-3 5-16,-5-2 2 0,0 1 9 0,-2 2 8 15,2 2 6-15,-5-1 6 0,2 5 3 16,-1 0-4-16,-2 1-5 0,3 2-6 0,-6 1 1 16,2 1-9-16,1 0 4 0,-4 4-4 15,5 0 2-15,-5 0-1 0,3 12 2 0,-1-1-5 16,3 2 0-16,-1 0-1 0,0 1 0 16,3 2 0-16,-2 0 3 0,8 2-4 0,-1-2 2 15,3 0 3-15,0 0-3 16,4-5 0-16,0 1-3 0,2-1-1 0,0-4-1 15,-2 2 5-15,-2-8 2 0,-1 1-1 16,-3-2-1-16,2-3-2 0,2-4 0 0,-5 0-1 16,1-6 1-16,-3 1 4 0,-6-4-6 15,3-4 1-15,-6-1-4 0,-1-1-2 0,0-4 1 16,-1-1 2-16,-6 3-3 0,3-1 4 16,-2 4-5-16,-1 2 2 0,6 4 1 0,-6 1-1 15,3 4 2-15,2-2-1 0,-2 5-4 16,0-1 2-16,-1 3 1 0,2 0-4 15,-2 2-1-15,1-1-1 0,4 4 2 16,-4-4-2-16,4 4 1 0,-9-2 0 0,9 2-1 16,0 0-1-16,-6-2 1 0,6 2-1 15,-4-1 3-15,4 1 4 0,0 0 2 0,0 0-8 16,0 0 6-16,0 0 5 0,-8 0-7 16,8 0 6-16,0 0-3 0,0 0 1 15,0 0 7-15,0 0-3 0,-5-6-3 0,5 6-2 16,-2-2 5-16,2 2-3 0,0 0 1 15,0 0 5-15,0-7-10 0,0 7 2 0,-2-5 0 16,2 5-2-16,-3-3 1 0,3 3-1 16,0 0 2-16,0-6-3 0,0 6 4 0,-3-2-5 15,3 2 1-15,0 0-3 0,-5-3 2 16,5 3-4-16,0 0 2 0,0 0-4 0,0 0 2 16,0 0 0-16,0 0-1 15,-4-5 1-15,4 5 0 0,0 0 3 0,0 0-2 16,0 0-1-16,0 0 2 0,0 0 0 15,0 14-2-15,2-10-3 0,0 2 4 0,1-3-3 16,-1 1-6-16,1-1-2 0,0 2-3 16,4-2-1-16,-2-1 0 0,2 2 4 0,1-4-3 15,1 0 1-15,1 0-3 0,1-2 4 16,1-2 6-16,-2 1-6 0,3-3 10 0,-2 0-3 16,0-2 3-16,1 1 0 0,-4 0 5 15,2-1 3-15,-1-2 1 0,-1 3 3 16,1 1 3-16,-5 1 7 0,3-1-5 15,-4 0-1-15,2 2-2 0,2 1-3 0,-5-1 0 16,1 2 0-16,-3 2-4 0,5-4 0 16,-1 2-2-16,-4 2-2 0,0 0 3 0,0 0-1 15,13 8 3-15,-10-4-1 0,2 1 0 16,3 3-1-16,-4 0 2 0,3 1 4 0,-1 0 2 16,4 5-8-16,3-1 3 0,-2-2-23 15,2 2-28-15,-5 1-40 0,2-1-46 0,0 0-55 16,4-1-96-16,-6-3-234 0,2 0-23 15</inkml:trace>
  <inkml:trace contextRef="#ctx0" brushRef="#br0" timeOffset="133426.65">10183 3450 1461 0,'-3'-4'64'0,"-4"4"23"0,5-5 7 15,2 5 3-15,-6-3 6 16,4 1 2-16,2 2-11 0,2-11-13 0,4 2-8 16,4-5-6-16,15-4-11 0,5-5-6 15,4-1-27-15,9-3-27 0,11-3-25 0,-7 3-34 16,10 3-41-16,-7-5-43 0,1 2-61 15,-7 2-89-15,-13 7-249 0,-4 2-47 0</inkml:trace>
  <inkml:trace contextRef="#ctx0" brushRef="#br0" timeOffset="133626.08">10477 3169 1366 0,'-8'10'-70'0,"-1"2"32"0,1 0 17 0,3 1 35 0,-3 2 24 15,4 2 18-15,0 8 12 16,-5 12 7-16,6 5 2 0,1 2-2 0,-1 4-2 16,1 1-8-16,2 0-6 0,2-2-4 15,4 3-3-15,1-3-9 0,1-2 0 0,-4 2-11 16,7-5-41-16,-2-3-65 0,-1-6-65 16,2-1-71-16,0-7-345 0,2-9-56 0</inkml:trace>
  <inkml:trace contextRef="#ctx0" brushRef="#br0" timeOffset="134281.16">10960 3450 1417 0,'-2'-6'-54'0,"-4"3"35"0,-1 1 13 16,7 2 21-16,-17 7 11 0,9-3 19 0,-5 1 9 15,1 4 2-15,-1 0 4 0,-4 5-4 16,0 2-2-16,4-2-3 0,-2 3-4 15,2 0-5-15,0 1-6 0,5-4 1 0,3 1-3 16,2-1-4-16,3-1 8 0,0 1-12 16,2-3-4-16,1-2-2 0,6 0-1 0,-1-1-6 15,3-2-9-15,1-4-16 16,3 0-9-16,-2-2-11 0,-1-2-4 0,3-4-2 16,-3 2 9-16,1-5 3 0,-1-3 4 15,1-2 2-15,-2 0 15 0,0 1 12 0,-3 2 8 16,1-3 9-16,-4 6-1 0,2 0-1 15,-3 1-6-15,-2 2-2 0,2 1-7 0,-1 2 3 16,-3 2 2-16,0 0-2 0,10 8-2 16,-5-2 0-16,-2 2-4 0,2 0 3 0,2 4 5 15,3-4-1-15,0 1-1 0,2 0 6 16,5 1-5-16,2-2-1 0,2-3 4 0,0-1 2 16,2-2-6-16,1-2 0 0,-2-2-1 15,3-2 1-15,-2-3-4 0,3-3 3 16,-7 1 2-16,0-4-5 0,-4-3-1 15,-3 0 1-15,-4-6-1 0,-1-1-1 0,-4 1 0 16,-3 1 0-16,-2 2-4 0,1-3 4 16,-6-1-4-16,0 6 2 0,-1 2-5 0,0 1 0 15,-2 1 0-15,-1 3-1 0,-2-1 3 16,1 2-2-16,1 4-1 0,1 1 2 0,1-1-4 16,1 3 5-16,2-2 1 0,-3 2-4 15,5 0 0-15,4 2-2 0,-4-1-6 0,4 1 7 16,0 0 2-16,0 0-1 15,13 9 1-15,-3-4 5 0,5 3 4 0,5 0-1 0,0 5-1 16,0-2 2-16,10 6-1 0,-3 1 6 16,3 2 0-16,-5 5 2 0,-2 1 1 15,-2-4 4-15,-5-2 3 0,-4-2 6 16,-7 1-1-16,-2-1 1 0,-1 1 1 0,-7 1-5 16,0 0-3-16,-10 7-4 0,-2-4-8 15,-4-1-36-15,0-9-69 0,2-1-91 0,5-4-133 16,1-7-312-16,2-2-130 0</inkml:trace>
  <inkml:trace contextRef="#ctx0" brushRef="#br0" timeOffset="134509.03">11615 2955 1690 0,'0'0'-13'0,"0"0"-4"16,-3-5-4-16,3 5 15 0,0 0 17 0,0 0 18 15,-3 16 5-15,3-6 8 0,-2 3 15 16,4 2-3-16,-1 6 2 0,1 3-5 0,8 14 1 16,-3 0-8-16,4 3-5 0,-1 2 1 15,5 9-9-15,-3-11 0 0,5 10 0 0,-4-10-5 16,-1-1-37-16,1-4-46 16,0-2-70-16,-2 1-74 0,-5-11-124 0,2-2-199 0,-2-6-28 15</inkml:trace>
  <inkml:trace contextRef="#ctx0" brushRef="#br0" timeOffset="134673.41">11779 3355 1499 0,'-5'-3'27'0,"3"-1"13"0,2 4 11 16,-4-4 5-16,2 1 1 0,2 3-7 15,2-9-5-15,0 4-5 0,9-2-9 0,-1-1-31 16,7 0-35-16,-1-1-46 0,4-4-37 15,-1 7-53-15,-5-4-336 0,3 1-13 0</inkml:trace>
  <inkml:trace contextRef="#ctx0" brushRef="#br0" timeOffset="134836.61">11906 3295 1327 0,'-2'3'-54'0,"1"3"6"16,1 0 3-16,0-2 25 0,0 3 9 15,1 1 5-15,1-1 8 0,5 3 5 0,1 3-2 16,7 3 1-16,4 7 0 0,6 0-53 16,0-3-65-16,5 3-138 0,-2-3-9 0,4-4 222 15</inkml:trace>
  <inkml:trace contextRef="#ctx0" brushRef="#br0" timeOffset="139524.98">9132 5439 767 0,'5'-2'37'0,"-5"2"-2"0,0 0 4 0,0 0-9 15,3-4-8-15,-3 4 2 0,0 0-5 16,0 0 1-16,0 0-9 0,0 0 0 0,5-3-5 16,-5 3 2-16,0 0 2 0,0 0-5 15,8 11 0-15,-4-6 18 0,3 7-15 0,-1 0 9 16,2 3 4-16,-4 1 0 0,5 5 2 16,-3 4 9-16,2-1 4 0,-4-1 3 15,4 2-5-15,-1 0 1 0,0-3-6 16,-1-1 5-16,1-2-6 0,-4 1 7 0,6-4 4 15,-5 0 3-15,2 0 4 0,0-4 2 16,-1-3 9-16,3 2 4 0,-2-2 5 0,0-4 3 16,1-1 2-16,3 0-2 0,0-2-1 15,8-4-8-15,4-4-6 0,17-5-4 0,-1-3-2 16,9-6-13-16,6-3-12 0,2-5-26 16,-1-1-21-16,5-2-35 0,-3-2-31 0,3 1-54 15,-4 2-58-15,-3 0-116 16,-4 0-203-16,-6 2-24 0</inkml:trace>
  <inkml:trace contextRef="#ctx0" brushRef="#br0" timeOffset="139750.95">10152 5165 1374 0,'0'-6'23'0,"-2"1"29"15,-2 0 18-15,1 2 16 0,3 3 14 16,-2-5 9-16,2 5 12 0,-1-7 4 0,1 7-6 15,-2-5-9-15,2 5-4 0,0-4-7 16,0 4-14-16,0-5-12 0,2 0-8 0,1 0-3 16,6 1-11-16,4-3-23 15,2-2-24-15,1-2-28 0,5 2-34 0,0-2-37 16,2 2-40-16,3-1-45 0,-8 4-32 16,1 1-45-16,-3 3-390 0,-3-1-143 0</inkml:trace>
  <inkml:trace contextRef="#ctx0" brushRef="#br0" timeOffset="140085.2">10395 5106 1665 0,'-2'6'-34'0,"1"-3"20"0,-4 4 10 0,3-4-3 16,2-3 3-16,-3 4 4 0,3-4 1 15,-2 5 4-15,1-3 2 0,1-2-1 0,0 10 4 16,0-2 1-16,-2-1 2 16,4 2 2-16,-2 3 10 0,1 1-2 0,1 1-5 0,1-1 3 15,-1 2 0-15,4 2 0 16,-6 3 9-16,2-1 7 0,0 8 1 0,-2-6 3 15,-2 4 6-15,0-3 5 0,-4 2 5 16,-1 1-2-16,-5 8-2 0,-1-4 6 0,-2 2 0 16,-3-3-1-16,3-7-2 0,1-4 3 15,1-5-2-15,5 1 4 0,-3-4-1 0,3-1 4 16,1 1-10-16,3-3-3 0,0-1 6 16,2 0-5-16,-1-3-7 0,3-2-3 15,0 0-7-15,0 0-6 0,0 0-11 16,15-9-12-16,-2 0-6 0,11-3-20 0,4-4-15 0,4-6-18 15,3 2-19-15,10-4-19 16,-10 3-19-16,1 2-27 0,-3-4-31 0,2 3-25 16,-6-1-33-16,0-2-65 0,-5 2-299 15,-6 4-91-15</inkml:trace>
  <inkml:trace contextRef="#ctx0" brushRef="#br0" timeOffset="140450.48">10698 5170 1570 0,'-9'-13'-5'0,"3"2"26"16,-1 1 9-16,5 5 12 0,1-1 2 0,-4 1 7 15,3 0 1-15,2 3 7 0,-5-1 0 16,5 3-6-16,-1-4-2 0,1 4-5 0,0 0-8 16,0 0 1-16,0 0-4 15,0 0 3-15,4 14 6 0,0-3-7 0,2 1-1 16,3 2-1-16,1 4 0 0,1 0 4 16,-1 1-2-16,1 2-2 0,2 0-7 0,2 7-5 15,-5-5-1-15,0-4-3 0,-2-4 0 16,-1-2 2-16,-1 1-2 0,0-5-3 0,1 0 0 15,-6-1 6-15,4-3 1 0,2 0 3 16,-6-5-4-16,-1 0-6 0,14-6 1 0,-9-4-6 16,6-5-6-16,-1-6 0 0,9-11 2 15,0-2-6-15,0-2 1 0,-2 4-3 0,2 4-1 16,-5 5-2-16,-3 7-1 16,-5 3-5-16,3 4 3 0,-6 4-5 0,7 3 4 15,-5 2-1-15,5 3 1 0,0 5 4 16,-2 4 0-16,4 2 8 0,1 4-7 0,6 6-4 15,-2-4-15-15,1 7-32 0,4-4-39 16,-6-4-53-16,1-4-70 0,2 0-102 0,-3-2-339 16,-3-2-154-16</inkml:trace>
  <inkml:trace contextRef="#ctx0" brushRef="#br0" timeOffset="140638.28">11279 4867 1857 0,'-4'-4'16'0,"-3"2"8"0,5 0-2 0,2 2 2 16,-4-3 5-16,4 3 0 0,0 0 0 15,-1-5-4-15,1 5-3 0,0 0-3 0,12-7-3 16,1-1-34-16,3 3-27 0,3-7-39 16,10-3-47-16,1-1-43 0,-3-2-66 0,1 2-243 15,-10 2 10-15</inkml:trace>
  <inkml:trace contextRef="#ctx0" brushRef="#br0" timeOffset="140849.03">11341 4583 1246 0,'-3'6'-55'16,"-4"1"49"-16,4 5 29 0,0-1 20 15,-1 8 24-15,2 2 16 0,-1 6 7 0,3 2 2 16,0 15 3-16,3 3-4 0,-1-1-4 15,2 6-7-15,0 0-5 0,3 3-8 0,3 0-9 16,-3-9-1-16,-2-3-7 0,6-1-8 16,2-4-37-16,-2-4-50 0,1-4-77 15,-2-7-62-15,5-6-102 0,-2-6-277 0,4-3-63 16</inkml:trace>
  <inkml:trace contextRef="#ctx0" brushRef="#br0" timeOffset="141156.99">12385 4371 1641 0,'-8'2'49'0,"3"2"2"0,4-4-1 0,1 0 1 16,-9 2 5-16,9-2 7 0,0 0-1 15,0 0-1-15,0 0-4 0,0 0-5 0,0 0-6 16,27-6-5-16,-4 1-3 0,11-4-8 16,-1-7-32-16,6 5-36 0,-6-5-45 0,2 3-42 15,2-2-46-15,-9-2-37 16,2 0-378-16,-6 2-85 0</inkml:trace>
  <inkml:trace contextRef="#ctx0" brushRef="#br0" timeOffset="141332.58">12651 4164 1493 0,'-6'2'-82'0,"-1"4"16"16,4-1 16-16,-6 4 24 0,6 2 12 16,-2 1 38-16,-2 4 21 0,4 4 17 0,-2 3 12 15,1 2 0-15,2 5 7 0,0 9-3 16,2 4-3-16,0-7-3 0,0 6-9 0,4 2-4 15,-4-1-2-15,9-2-7 0,-6 1-3 16,6-2-21-16,-1 0-47 0,1-6-56 0,2-2-65 16,-1-2-66-16,0-8-368 0,0-5-78 15</inkml:trace>
  <inkml:trace contextRef="#ctx0" brushRef="#br0" timeOffset="142044.82">12865 4606 1595 0,'0'-23'-8'15,"0"6"40"-15,0 2 24 0,0 2 24 0,0 3 12 16,0 3 2-16,-1-1 3 0,-1 2-2 16,2 6-7-16,-5-7-4 0,5 7-2 0,0 0-14 15,0 0-2-15,-27 22-2 0,17-4-11 16,-1-2-2-16,0 4-2 0,3 0-9 0,2 1-2 16,2 0-4-16,-1-2-4 0,5-2-3 15,2 0-1-15,5 0 2 0,-1 0-16 0,4-6-12 16,3 0-8-16,2-1-12 15,-3-6-9-15,3-2-7 0,0-2-10 0,-1-4-5 16,4-1 7-16,-1-7 4 0,-4-1 5 16,4-3 7-16,-4-2 6 0,4-14 6 0,-2 3 13 15,-3-3 9-15,-1 2 2 0,-2 6 12 16,-6 1 2-16,4 4 3 0,-5 4 2 0,2 3 3 16,-4 1 0-16,2 2-6 0,2-1-3 15,-4 2-2-15,0 8-6 0,0-5-2 0,0 5 0 16,0 0 1-16,0 0-3 0,0 0 0 15,0 0-3-15,-10 24 1 0,10-16-3 0,0 1 4 16,1 0-7-16,2 1 6 16,-1-2-3-16,2-1 0 0,-1 1 0 0,-2-2 3 15,1-1 0-15,-2-5-1 0,5 8 2 16,-5-8 0-16,0 0 3 0,0 0-2 0,0 0 4 16,19-11-3-16,-15 3 8 0,0 0 2 15,-2 1 2-15,2-4 0 0,-4 3-4 0,2-4-4 16,-2 3 7-16,0-1-1 0,-2 1-5 15,2 2 2-15,0 1 2 0,0 0-3 0,0 1-7 16,-1 1 5-16,-2 0-5 0,-1 0-1 16,-1 2-1-16,5 2-3 0,-3-2 5 0,3 2-6 15,0 0-3-15,-10 0-2 0,10 0 3 16,-7 2-4-16,7-2-1 0,0 0-1 16,0 0-3-16,0 0 2 0,0 0-4 15,8 18 2-15,-4-15 1 0,4 1 0 0,4 2 3 16,0-1-2-16,4 1 3 0,3 4 0 15,2-3 2-15,3 2 1 0,-4 1 1 0,12 5 2 16,-4-4-2-16,1 8 6 0,0-1 3 16,-2 0 5-16,3-1-3 0,-3 0-1 0,-5-4 1 15,-9 0 5-15,-1 1-3 0,-7-3 4 16,4 1 1-16,-7-1-1 0,-2 1 3 0,-6-1-7 16,-4 2-4-16,-3-2 6 0,-6 2-1 15,2-5-29-15,-2-3-42 0,0-3-57 16,4-4-72-16,-2-1-100 0,1-10-138 15,1-5-51-15,6-6-176 0,-3-12-145 0</inkml:trace>
  <inkml:trace contextRef="#ctx0" brushRef="#br0" timeOffset="142277.32">13427 4096 1893 0,'0'-10'72'0,"1"3"30"15,-1 1 24-15,0 1 10 0,0 2 9 0,0 3-3 16,0 0-11-16,-1-3-18 0,1 3-11 15,0 0-16-15,0 0-4 0,0 0 1 0,0 0-5 16,1 22-6-16,3-6-3 0,4 4-10 16,1 3 7-16,4 11-21 0,-1 0 5 15,-1 1-10-15,3 3 0 0,1-1-4 16,0-1-4-16,0 1-45 0,-3-3-40 0,1-2-34 16,-3-1-59-16,0-9-64 0,0-3-61 15,-7-3-91-15,4-3-132 0,-2-6 40 0,-2-1-128 16,-1 0-82-16</inkml:trace>
  <inkml:trace contextRef="#ctx0" brushRef="#br0" timeOffset="142439">13589 4368 1742 0,'-3'-9'63'0,"1"0"20"0,-1 2 20 0,3 1-3 16,0-2-8-16,3 2-7 0,0-4-10 15,2 0-4-15,3-3-11 0,6-4-4 0,8 2-15 16,1-5-24-16,2-4-31 0,0 5-30 15,2-4-42-15,-2-1-58 0,0 4-48 0,-7 1-52 16,-1 6-390-16,-5-1-132 0</inkml:trace>
  <inkml:trace contextRef="#ctx0" brushRef="#br0" timeOffset="142605.81">13786 4145 1639 0,'-3'19'-51'0,"1"-2"38"16,2 4 31-16,2-5 24 0,0 4 7 15,-1-4 5-15,4 3 2 0,2 3 4 16,-1 3-5-16,4-4-8 0,-1 1-1 0,6 8-4 16,1 0 0-16,-2-10-9 0,8 5-30 15,-1-2-55-15,-2-10-68 0,-2 0-79 0,1-2-397 16,-1-3-95-16</inkml:trace>
  <inkml:trace contextRef="#ctx0" brushRef="#br0" timeOffset="143298.08">11644 5642 1633 0,'5'-4'21'0,"-5"4"28"15,3-3 18-15,-3 3 19 0,5-4 19 16,-5 4 12-16,6-1 16 0,-6-3 3 0,4 2-2 16,1-1-11-16,0-3-7 15,7-1-13-15,0-2-12 0,3-1-6 0,3-2-12 16,14-7-6-16,10-7-14 0,-1 0-22 16,11-3-27-16,-5 1-24 0,3-3-28 0,2 5-28 15,-4 0-37-15,-3 1-37 0,-11 4-42 16,-2 2-44-16,-5 2-78 0,-8 4-126 0,-4 1-117 15,-8 5-60-15</inkml:trace>
  <inkml:trace contextRef="#ctx0" brushRef="#br0" timeOffset="143505.45">12160 5311 1482 0,'-2'3'-12'0,"-2"-1"13"0,2 2 21 15,-2-2 1-15,4-2 7 16,-3 5 14-16,1-1 25 0,1 4 13 0,1 1 19 15,1 4 5-15,-1 4 2 0,0 5 1 16,2 2-12-16,3 3-6 0,-3 1-4 0,4 8-6 16,-2 3-11-16,1-8-3 0,-2 6-7 15,4-1-2-15,0-7-11 0,-6-4-14 0,6-3-47 16,-1 0-57-16,-4-4-68 0,5-4-78 16,-1 4-115-16,3-9-94 0,-4-2-138 0,4-3-65 15</inkml:trace>
  <inkml:trace contextRef="#ctx0" brushRef="#br0" timeOffset="144436.9">12611 5405 1552 0,'2'-11'34'0,"-2"1"34"16,-2 4 15-16,2 1 16 0,0 1 10 16,-1 1 18-16,1 3 3 0,-2-5 4 0,2 5-7 15,-5-3-14-15,5 3-6 0,0 0-14 16,-2-6-13-16,2 6-2 0,0 0-11 0,0 0-1 15,-2-5-14-15,2 5-3 0,0 0-4 16,0 0-3-16,0 0 0 0,0 0-9 16,0-5-2-16,0 5-8 0,0 0 2 15,0 0 3-15,0 0-9 0,0-5 0 0,0 5 1 16,0 0-8-16,0 0 1 0,0 0 0 16,0 0 1-16,0 0-1 0,0 0-10 0,0 0 6 15,0 0 3-15,0 0-2 0,0 0-6 16,0-6-3-16,0 6 1 0,0 0 5 0,-2-4-1 15,2 4-4-15,0 0 1 0,0 0 8 16,0 0-3-16,0 0-5 0,0 0-2 0,0 0 3 16,0 0 0-16,0 0-7 0,-6 12 2 15,3-4 4-15,1 5-4 0,0 0 2 0,1 6 11 16,-4-1-12-16,3 2 4 0,2 1 2 16,0-1-2-16,0 1 6 0,4 2 3 15,0-3-1-15,3 1 1 0,-1-2-3 16,2 0 1-16,3-3 2 0,1-4 0 0,1-1-6 15,2-2 4-15,-3-4 1 0,3-5-8 16,4 0 5-16,-1-3-7 0,6-6 0 0,-5-2-3 16,2-2 1-16,4-5-1 0,-9-1 5 15,-3-1-7-15,-2 1 6 0,-1-1-4 0,-2 3-1 16,4-2 1-16,-9 2 2 0,6 1-4 16,-8 6 7-16,4-2 2 0,0 4-3 0,-3 1-4 15,-1 1-7-15,-1 3 3 16,0 3 3-16,0 0-4 0,0 0 4 0,0 0 6 15,0 0-2-15,-1 20-6 0,1-10 8 16,0-1 0-16,0 1-6 0,0-1 5 0,1 0 4 16,1 1-7-16,3-1 0 0,2-1 4 15,-2-1 4-15,3-1-4 0,4-2 0 0,-2-2 4 16,-10-2-2-16,20 0-7 0,-2-4 4 16,1-1-3-16,-4-5-7 0,1 1-6 0,1-5 1 15,-5-1-11-15,1-4 4 0,-5 0 4 16,-1-5-1-16,-3-2-9 0,-2-3 7 0,-2-15-2 15,-2 3-9-15,-2-1 6 0,-3 3 1 16,3 0-2-16,-5 12 4 0,6 4 5 0,-6 2 3 16,5 3-8-16,-5 4 4 0,6 1 0 15,-6 1-4-15,5 5 4 0,-5 1 1 16,6 1 3-16,-4 3-1 0,2 0-2 0,5 2 3 16,-5 0-7-16,5 0 0 0,0 0-11 15,-9 7-5-15,9-5-3 0,0 4-6 0,4-3 1 16,3 3 2-16,-4 1 0 0,6-4 3 15,-3-1 2-15,9 2 4 0,0-1-5 0,2-3 3 16,-2 2 7-16,-1-2-1 0,0 3 3 16,1-3 1-16,-3 4 5 0,3-2-2 0,-2 0 2 15,-1 2 4-15,1 1 0 0,-2-2 0 16,2 4 5-16,-3 0-1 0,2 3 1 16,-1 0 3-16,-1 1-2 0,1 2 4 15,-3 0-2-15,3 0 5 0,-1 0-2 0,1 1-6 16,-5-2-23-16,3 1-24 0,-3-2-35 15,1 2-35-15,-2-6-31 0,0 1-41 0,1 0-48 16,-2-2-333-16,3-2-81 0</inkml:trace>
  <inkml:trace contextRef="#ctx0" brushRef="#br0" timeOffset="145030.08">13619 4963 1447 0,'-6'0'-42'0,"6"0"28"0,0 0 20 0,-9 0 19 16,9 0 17-16,0 0 14 0,0 0 12 15,-5 2 13-15,5-2-1 0,0 0 8 16,-7 3-10-16,7-3-7 0,0 0-9 0,-3 4-4 16,3-4-3-16,-2 9 3 0,2-4 4 15,2 2 0-15,-2 4-1 0,0 3 1 0,3 0-10 16,-1 3-1-16,3 0-6 0,-4 1-3 15,1 2-1-15,3-2-4 0,-1 1-7 0,-2-3 4 16,-1 0-7-16,4-1-3 16,0-2 2-16,-2-2-3 0,2-1-4 0,-1-1 6 0,0-3-1 15,0-2-5-15,3-2 1 0,-4-2 2 16,-3 0-5-16,15-8-4 0,-6 0 3 16,-1-3-5-16,2-6 4 0,1-2-3 15,2-12-1-15,1 0-7 0,1-1-2 0,2 3 2 16,-7 4-1-16,3 4-1 0,-1 5 3 15,-3 4-4-15,-3-1-5 0,1 4 2 0,-1 4-2 16,-2-1-5-16,3 3 0 0,-1 3 2 16,-6 0 4-16,14 9 1 0,-3 3 1 0,1 6 0 15,5 6-4-15,4 4 8 0,5 4 1 16,-1-3-1-16,-2-3-2 0,2 3-7 0,0-4-31 16,0-1-46-16,0 2-44 0,-6-10-65 15,1-2-63-15,-7-1-123 0,5-3-44 16,-4-4-125-16,1-4-49 0</inkml:trace>
  <inkml:trace contextRef="#ctx0" brushRef="#br0" timeOffset="145416.58">14655 4598 1534 0,'0'-16'-1'0,"-3"0"31"15,1 5 18-15,-1 2 15 0,-1 1 3 0,4 2 10 16,-4 1 2-16,-2 3 1 0,1-2-7 15,5 4-5-15,-14 4-2 0,3 1 1 0,1 5-2 16,-5 6 1-16,0 2 4 16,-3 10-4-16,1 4-2 0,-3 2 4 0,7 2-4 15,-2 2-4-15,4 1-2 0,3-1-6 16,3 2-1-16,5-6 3 0,2 4-12 0,5-1 0 16,1-3-11-16,5-4 3 0,-1-6 0 15,8-1-5-15,-3-5-2 0,-1-5 1 0,1-1-1 16,2-7 1-16,-3-3 6 0,3-2 0 15,1-2 4-15,2-7 10 0,-3-2 8 0,7-8 9 16,-3-4-2-16,-5-6-5 0,-1-1 4 16,-2-4-15-16,-3-5-9 0,1-1 2 0,-4-2-10 15,-3 0 3-15,0-4-7 16,-4 3-1-16,-2 10-8 0,0 5-27 0,0 3-6 16,-2 8-17-16,-2 0-15 0,-3 4-26 15,4 2-43-15,-6 3-39 0,-2 2-50 0,3 2-43 16,-3 1-63-16,1 1-130 0,2 4-26 15,1-2-155-15,7 0-123 0</inkml:trace>
  <inkml:trace contextRef="#ctx0" brushRef="#br0" timeOffset="146009.33">14951 4568 1758 0,'0'0'17'16,"-2"-4"30"-16,2 4 23 0,-1-6 13 16,1 6 20-16,0 0 10 0,0-3 4 0,0 3 1 15,0 0-1-15,0 0-6 0,0 0-14 16,0 0-7-16,0 0-10 0,0 0-9 0,3 21-5 16,4-8 1-16,-1 4-2 0,1 6-3 15,-1 1-4-15,0 12 1 0,0-2-8 0,1 4-3 16,1-2-9-16,-4-6 7 0,1-1-12 15,-3-3 1-15,-1-2-3 0,2-3-1 16,-3 0-7-16,2-4 8 0,-2-1-2 0,4-6 3 16,-1 1 1-16,-2-2 7 0,-1-2 8 0,0-3 2 15,0-4-4-15,0 0-11 16,0 0 0-16,0 0-9 0,4-23-13 0,-4 8-5 16,7-8-13-16,-4-5-3 0,2-10 4 15,2-1-10-15,-1-4 5 0,4 4-4 0,-3 3 0 16,-1 10 6-16,-2 3-1 0,1 6 7 15,-2 4-7-15,-3 1-1 0,5 1-7 0,-5 4 3 16,4 1 0-16,-4 4-2 0,0 2-4 16,0 0 6-16,8 11 8 0,-3-1-1 0,0 1 3 15,2 6 5-15,4 4 1 0,3 8-2 16,3-2 4-16,0 0 13 0,2 2 0 0,3-3-9 16,0-4 13-16,-5-3 9 0,-3-4 1 15,0-3 19-15,-4-1 5 0,-2-3 11 16,0-2 11-16,3-2-2 0,-3-4-7 0,0-6-6 15,6 2-6-15,-4-8-7 0,2-6-10 16,-4 0-5-16,3-14-16 0,0-3-21 0,-3-9-27 16,-2-3-30-16,1 0-26 0,1-12-34 15,-6 10-20-15,5 5-28 0,-5 12-26 0,-2 5-34 16,-5 9-55-16,1 1-42 0,-2 7-66 16,-6 5-122-16,-1 1 42 0,-2 8-146 0,-4 3-113 15</inkml:trace>
  <inkml:trace contextRef="#ctx0" brushRef="#br0" timeOffset="148177.95">14308 5704 1533 0,'0'-4'-63'16,"0"4"40"-16,-2-6 22 0,2 6 27 15,0-6 21-15,0 6 22 0,-3-5 19 0,3 5 16 16,0 0 4-16,-2-4 7 0,2 4-2 16,0 0-3-16,0 0 3 0,0 0-12 0,0 0-4 15,0 0-13-15,0 0-8 0,-7 11 4 16,6-2-6-16,-1-2-5 0,-3 7-1 15,3 6 1-15,-1 0-7 0,-4 3-2 16,2 4-5-16,2-2-10 0,-4 2 1 0,5 1 1 16,-1 1-11-16,3-1-2 0,0-1-4 15,0-4-7-15,0 3 5 0,3-2-7 0,4 1 0 16,-2-5 2-16,4 1-3 0,-3-6-6 16,4 1 7-16,4-5-1 0,-4 1-5 0,3-5 0 15,-1-1 0-15,3-3 4 0,2-3-10 16,1-2 4-16,4-1 1 0,-4-3-5 0,4-4 0 15,-6 3 3-15,-1-2-1 0,2-1 1 16,-5 0-1-16,-1 1 9 0,1-2-1 0,-2-1 3 16,-1 5 4-16,-3-6-4 0,3 3 5 15,-5-1 0-15,0 0 0 0,1 1-2 16,-3-1-1-16,-1 1-7 0,-1-1-2 0,-1-2 1 16,-1 3-3-16,-1-2 1 0,1 0-5 15,0 4 2-15,0-2-5 0,1 3 3 0,-2-1-6 16,3 5 6-16,-4-3-7 15,4 1 8-15,0 0-5 0,0 0 12 0,0 5-7 0,0-6-2 16,0 1 0-16,0 5-1 0,0-8-4 16,2 5 1-16,-2 3 5 0,2-9-5 0,1 6-5 15,-2-3-2-15,5 2 4 0,0-1-2 16,-1 1-1-16,2-1 3 0,-4 3-7 0,4-3 10 16,-1 4-13-16,-4-1 5 15,-2 2-2-15,12 0 6 0,-5 2-8 0,-1 3 3 16,3 0 8-16,-3 4 2 0,0 0-4 15,0 3-3-15,1 1-1 0,-2 2 4 0,-2 0-2 16,4 2 2-16,-4 0 2 0,2 2 4 16,2 0-1-16,-4-2-4 0,6-2-4 0,-5 2 9 15,5-4-5-15,-6 0-6 0,4-3-19 16,1-1-1-16,1-1 11 0,-3-3-9 0,3-3-1 16,-1-2 4-16,0-2-10 0,4-1 5 15,0-5 4-15,-2-1 0 0,0-5-3 16,0-1 7-16,3-5 4 0,-4-1-2 0,-3-2 4 15,3 0 6-15,-6 0 8 0,2 7 6 16,-1-2 10-16,0 2-3 0,-2 3 4 0,0 3 0 16,3 1-6-16,-5 1-7 0,2 1 4 15,-2 2-7-15,1 2-6 0,-1 3 9 0,0 0 2 16,0 0-8-16,0 0 7 0,-3 17-2 16,5-6 0-16,-2 3 1 0,1 6-1 0,4-2-1 15,-1 1-4-15,2 1 2 0,6 2 1 16,-2-1-2-16,2 0 6 0,3-1-14 0,0-4-12 15,0 0-9-15,1-5 2 0,-2-2-2 16,1-1 0-16,-2-5 3 0,-1 0-1 0,-1-3 2 16,0 0-1-16,1-5 4 15,-4 0-5-15,0-1 4 0,2-3 0 0,-7 0 0 16,2-3 7-16,1 0-1 0,-3 0-2 16,-2 0 5-16,3-1-5 0,-1 4 4 0,-1-1 0 15,0 2 2-15,-2 1-2 0,1 0-3 16,-1 5 6-16,0 2-5 0,0 0 2 0,0 0 5 15,-3 13 3-15,-2 2 3 0,3 6-2 16,0 5 2-16,-2 12 6 0,0 5 1 0,2 1-1 16,2 1 4-16,-3 2-2 0,3 2-1 15,0-1 7-15,3-1-7 0,-1 0 8 0,-4-2-3 16,-1-1 15-16,0-3-17 0,-6-3 2 16,-2-4 2-16,1-2-6 0,-2-9 6 15,-1-6-10-15,3-4 6 0,-4-5 9 0,2-5-14 16,4-3-3-16,-3-3-7 0,1-10-4 15,1-1-10-15,6-11-17 0,0-2-7 0,3-16-6 16,6-1-2-16,7-13 5 0,4-2-9 16,3 1 0-16,6-2 2 0,2 5-2 0,-2 0 3 15,4 4 4-15,-1 3 1 0,3 1 5 16,-1 2 3-16,-2 2 5 0,3 4 4 0,-2-2 6 16,-7 9 3-16,6-7 5 0,-4-2 12 15,-6 8-1-15,2 3 6 0,-3 0 0 0,0 5 3 16,-4 5 0-16,-1 4-1 0,-5 0 7 15,1 7 5-15,-3 0 3 0,-2 1-7 16,1 0 7-16,-3 1 0 0,-1 4-8 16,-1-1-1-16,0 4 0 0,0 0-4 0,0 0 7 15,0 0-7-15,-16 11 5 0,5 3 0 16,1-1-2-16,-1 3 0 0,3 5 3 0,-3 0-4 16,-2-1 1-16,5 1 0 0,3-1-1 15,-4 1-3-15,4-1 2 0,5 0-1 0,0-6-1 16,0 1 2-16,5 0-1 0,4 0 1 15,-1-1-1-15,2-3 0 0,0-2-2 0,2-2 2 16,0-2-3-16,1 0-5 16,-3-3 1-16,0 2-4 0,0-2-2 0,1-1-4 15,0 3 2-15,-3-3-2 0,0-1 0 16,1 2 2-16,-3-2-1 0,-2 1 3 0,3-1 1 16,-3 2 2-16,5 0 1 0,-9-2 0 15,10 3-1-15,-5 0 6 0,-2-1-7 0,4-1 6 16,-4-1 5-16,-3 0 4 0,12 2 4 15,-9 0 7-15,6-2 0 0,-9 0 1 0,16-2-3 16,-3-1-2-16,0 1 6 0,1-4-7 16,3 1-1-16,0-3 6 0,0 0-8 0,-1-5 4 15,1 1-5-15,0-2 1 0,-2-4-1 16,3-10-1-16,-5-3-4 0,2-1 3 0,-4-5-3 16,-3-1 0-16,0-1-2 0,-1-2-3 15,-3 0 0-15,-3 4 1 0,2 5 2 16,-3 9-1-16,0 2 3 0,0 4-4 0,-3 4-1 15,3-1-2-15,-1 1 3 0,-1 2 0 16,-2 3 3-16,-1 1-7 0,3-1 1 0,-4 3-3 16,-1 1-1-16,4 0 4 0,-4 2 0 15,7 2-1-15,-10 6 2 0,3-2-7 0,3 1 7 16,-2 3-5-16,2-3 3 0,2 3-2 16,0 0-7-16,-1 0-9 0,3-1-12 0,0 1-4 15,5-1 1-15,-2-1-7 16,2 2 0-16,3-3 2 0,1-2 9 0,1 2 0 15,0-2 3-15,3-1 8 0,-1 0-1 16,3 0 5-16,-2-2-2 0,2 2 3 0,-1 0 7 16,-1 1 1-16,-1 2 7 0,3-2 3 15,-2 7 12-15,2-1-6 0,2 5 7 0,1 8 0 16,4 6 3-16,-5 3-2 0,-1 3-1 16,5 0-3-16,-3 1 0 0,0-1 0 0,-1-2-6 15,0-2-23-15,-4 1-33 0,2-1-35 16,-2-7-45-16,-2-3-45 0,-1-4-55 0,3-2-79 15,-1-1-110-15,1-3-133 0,-3-4-55 16</inkml:trace>
</inkml:ink>
</file>

<file path=ppt/ink/ink10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17T07:26:57.205"/>
    </inkml:context>
    <inkml:brush xml:id="br0">
      <inkml:brushProperty name="width" value="0.05292" units="cm"/>
      <inkml:brushProperty name="height" value="0.05292" units="cm"/>
      <inkml:brushProperty name="color" value="#FF0000"/>
    </inkml:brush>
  </inkml:definitions>
  <inkml:trace contextRef="#ctx0" brushRef="#br0">10073 4377 550 0,'-3'-6'255'15,"-1"-2"-68"-15,2 6-51 0,-1-2-41 16,3 4-26-16,-3-7-19 0,1 4-9 0,2 3-2 15,-5-6 3-15,5 6 1 16,-2-2-3-16,2 2-4 0,0 0-2 0,-4-5-8 16,4 5 1-16,0 0-4 0,0 0-5 15,0 0 3-15,0 0-7 0,-6 11 6 0,6-6-1 16,4 6 1-16,-4-3 1 0,0 7 7 16,2 0-4-16,0 7-2 0,-2 0 0 0,0 5 1 15,2 1 3-15,0-1 1 0,-2 3-5 16,2 7 1-16,3-5 0 0,-5-5-3 0,1 1 2 15,-1 1 0-15,0-3-1 0,2 3 5 16,1-1-10-16,-1 0 3 0,-2 0-2 0,7-1 0 16,-6 0 0-16,-1-1-4 0,2 1 6 15,0-4-8-15,3 2-2 0,-3-3 0 0,-1-4 1 16,2 1-3-16,-1-2 1 16,0 2 0-16,0-4 2 0,1-2-4 0,-2 1-2 15,1-1 2-15,0-2-1 0,1 1 1 16,-1-4 0-16,0 0-3 0,1 0 1 0,-3 0-2 15,1-1 1-15,1-2 0 0,-2-1-4 16,2 2 5-16,-2-2-6 0,3 1 2 0,-1 0-4 16,0-2-5-16,-2-3-4 0,1 4-22 15,-1-4-17-15,0 4-28 0,0-4-22 0,0 0-40 16,0 0-56-16,0 0-408 0,0 0-105 16</inkml:trace>
  <inkml:trace contextRef="#ctx0" brushRef="#br0" timeOffset="424.05">9881 5248 1666 0,'-9'-2'-19'0,"4"1"16"0,-2-1-1 15,7 2 2-15,-8-2 0 0,8 2-2 0,-7 0 1 16,7 0 5-16,0 0 3 0,0 0 6 16,-8 4 3-16,6-1 8 0,2 5 9 0,2 1-3 15,3 3 3-15,-2 3 2 0,1 1 1 16,3 5-2-16,-1 0-5 0,4 0 0 0,-3 2 2 15,1-2-1-15,5 1-3 0,-4-1-2 16,1 0 0-16,0-4 0 0,3 0 1 0,-1-2-4 16,5-2-1-16,-4-1-1 0,6-7 0 15,-1-1 1-15,6-8-7 0,4-1 3 16,9-13-2-16,11-4-6 0,0-6-3 0,-6-6-6 16,0-1-9-16,3-3-8 0,-8-1-17 15,-1 3-18-15,-5 0-18 0,-6 10-21 0,-3-1-33 16,-8 6-27-16,-1 3-51 0,-2 0-298 15,-3 7-8-15</inkml:trace>
  <inkml:trace contextRef="#ctx0" brushRef="#br0" timeOffset="1381.23">9140 7340 1334 0,'0'0'-7'0,"2"-8"13"0,-2 8 1 0,7-4 3 16,-6 1 9-16,6-1-9 0,1 0 12 15,3-4-1-15,2 4 6 0,3-7 0 0,3 2 0 16,14-6 0-16,6 2-2 0,3-3 1 16,11-2-2-16,2 0-6 0,2 4 1 15,6 1-5-15,-4-3-6 0,4 5-27 0,-2-1-35 16,-13 5-31-16,0 0-49 0,-1 1-74 16,-3 4-188-16,-9-2 92 0</inkml:trace>
  <inkml:trace contextRef="#ctx0" brushRef="#br0" timeOffset="1664.29">9553 7780 1220 0,'-8'6'52'0,"2"0"-3"0,0-3-13 15,4 1-8-15,-3-3-4 0,5-1 6 16,0 0-5-16,0 0 19 0,7 5 2 0,-1-3 3 16,-6-2 6-16,14-2-2 0,-1-1-3 15,6 0-6-15,6-3-3 0,13-1-5 0,4-1-10 16,5-2-9-16,1 3-18 0,16-4-30 16,1 1-35-16,0 2-41 0,3 5-46 0,-1-3-108 15,-8 4-184-15,-2 0 48 16</inkml:trace>
  <inkml:trace contextRef="#ctx0" brushRef="#br0" timeOffset="3559.77">8189 11373 1330 0,'0'0'60'0,"-6"2"-2"0,6-2 4 0,-6 3-8 0,6-3 1 16,-4 5 4-16,4-5 1 16,-4 2 4-16,4-2-2 0,-5 2 6 0,5-2 6 15,0 0 4-15,0 0 8 0,0 0 0 16,13 5-5-16,-2-3 4 0,1-2-2 0,4-2-5 16,4 0-6-16,9 2 10 0,2-3-12 15,14 1-4-15,5-2-8 0,2-2-1 0,15 2-10 16,3-7-6-16,1 5 2 0,2 1-7 15,1-1 7-15,2-2-10 0,3 3-10 0,-1-1 2 16,4-1-2-16,2-2 0 16,0 4 2-16,2-2-3 0,0 1-2 0,0 1 0 0,2 0-6 15,-2-2 2-15,0-1-4 0,1 3-2 16,-6-2 1-16,1 1-3 0,-5-1 4 16,3-2-2-16,-6 2-5 0,-2 4 4 0,-4-5-2 15,2 2-3-15,-6-2 2 0,-11 5-2 16,0 1 0-16,0-1 2 0,-5-3-7 0,-1 2 7 15,0 4-4-15,-9 0-2 0,-4-2 2 16,-6 1 2-16,0-1 1 0,-3 2-1 0,-4-3-4 16,-2 3-1-16,-5-2 3 0,1 0 2 15,-2 2 0-15,-2 0 2 0,-1 0-3 0,-2 0 1 16,1 0 2-16,-3 0-6 0,1 0 4 16,-7 0 0-16,10 0-14 0,-10 0-19 0,8-2-21 15,-8 2-28-15,9-1-35 16,-9 1-41-16,0 0-43 0,6 1-47 0,-6-1-89 15,5 6-109-15,-5-3-224 0,0-3-162 16</inkml:trace>
  <inkml:trace contextRef="#ctx0" brushRef="#br0" timeOffset="6307.34">11888 10918 1745 0,'0'0'-54'16,"0"0"19"-16,0 0 9 0,0 0 11 0,0 0 10 15,0 0 6-15,0-13 20 0,1 7 7 16,6-2 6-16,1-1 2 0,-1-2 4 0,8-2 6 16,2-5 1-16,5-6 5 0,6-2 6 0,7-7-5 15,9-2 3-15,1-4 2 0,7-2 3 16,17-12 1-16,2 0-2 0,5 0 2 0,2 1-3 15,2-3-3-15,3-2 6 16,4-2-11-16,2-1-4 0,4 2 2 0,-1-1-1 0,3-2-10 16,1 1 0-16,1-2-4 15,1 0-7-15,-3-2-1 0,1 3-1 0,-3-1-2 0,-1-1-6 16,-1 1 2-16,-1 5-2 16,-2-1-2-16,2 5-3 0,-6-2 0 0,2 4-3 15,-2 1-2-15,2 1-2 0,-6 0 0 0,0 4-1 16,-1 0 1-16,-16 8-1 0,3-2-1 15,7-6 2-15,-13 7 0 0,-1-2-4 0,1 2 2 16,-5 1-3-16,0-5 2 0,7 2 1 16,-5-1-3-16,-2-1-3 0,0-1 0 0,0-2 2 15,14-13-3-15,-16 14 1 0,1 0 0 16,3 1-2-16,-2-1 2 0,1 4-2 0,-2 1 0 16,1 3-1-16,0 0 2 0,-3 4-1 15,-2 2 3-15,-6 3-1 0,3 1-1 16,-4-1 1-16,-8 11 2 0,-2-6-2 15,3 3 0-15,-3-1 0 0,1 1 1 0,-5 0 3 16,0 1-1-16,1 0-2 0,0 3 3 0,-8 0-5 16,1 6 1-16,-4-3 0 0,-1 3 2 15,-4-1 1-15,1 4 3 0,-5-1-2 0,1 1 1 16,-3 3 1-16,3-3 1 0,-5 2-5 16,1 0 2-16,-4 0 2 0,4 2-1 0,-4-1 0 15,0 1-2-15,-1-2 1 0,5 2-1 16,-7 2 3-16,5-2-5 0,-5 2 1 0,5-2 3 15,-5 2-1-15,4-3 0 0,-4 3-5 16,0 0 2-16,0 0 2 0,4-4-3 16,-4 4-1-16,0 0 0 0,0 0-3 15,0 0-6-15,0 0 0 0,0 0 4 0,0 0-9 16,0 0 1-16,7 0-1 0,-7 0-2 0,0 0 0 16,0 0-7-16,0 0-7 0,0 0-11 15,0 0-11-15,0 0-19 0,0 0-20 0,0 0-19 16,0 0-34-16,0 0-22 0,0 0-29 15,0 0-76-15,0 0-294 0,0 0-69 0</inkml:trace>
  <inkml:trace contextRef="#ctx0" brushRef="#br0" timeOffset="9124.14">18929 5471 1394 0,'0'0'-100'0,"0"0"22"0,0 0 2 0,-9 0 12 16,9 0 8-16,-5-4 8 0,5 4 6 16,-11-2 13-16,5 1 5 0,-2-1 7 0,-4-2 6 15,0 0-2-15,-3 1 15 0,2-2 1 16,-5 2 3-16,-5-3-7 0,-4 0 2 0,-12-3 2 15,-1 2 2-15,-3-3-6 0,-6 1 6 16,-11-1 0-16,-2 0-1 0,-3 0-1 0,-2-2-4 16,0 0 5-16,-1 3 9 0,-2-2-4 15,1 2 4-15,-3-1-4 0,1-1 3 0,2 1-1 16,-1-1-4-16,-1 1 3 0,1 1 5 16,-3 0-3-16,2 1 0 0,3 0 2 15,1 0-4-15,13 5 2 0,0-2-6 16,0 3 4-16,4-3-6 0,3 4 15 0,0-1-11 15,7 2 1-15,-3 2 2 0,6-2 0 16,7 4-10-16,0-4 11 0,0 2-8 0,1 0-5 16,1-1 6-16,1 5-3 0,0-2 4 15,-1 1-5-15,1 1-3 0,0-1 3 0,2 5 1 16,-8 0 4-16,5-3-10 0,3 2 10 16,-9 5 0-16,4-1-1 0,5 0-3 0,-2 2-1 15,4 1 2-15,-4-1 1 16,2 3-2-16,6-2 0 0,-2-3 2 0,-2 6 2 0,4-2 0 15,-4 4-5-15,0 1 4 16,-1 1-3-16,2 1-2 0,3-1 0 0,-2 2 6 16,1-1 2-16,0 1-2 0,7-4 0 15,-1-3-4-15,3 3 8 0,3-3-3 0,-3 5 0 16,5-3 3-16,-3 1-5 0,6-3 1 0,1 2-1 16,-1 0 4-16,3-1-8 0,5 2 12 15,-3 1-6-15,4 1-2 0,4 9 10 0,5-4-13 16,2 0 5-16,2 1 7 0,2-3-8 15,-1-1-1-15,8 0-2 0,-3 0 2 16,1-3 0-16,1-3-4 0,-1 2 5 16,2 0 1-16,1-5-6 0,-1 2 0 0,4-2 3 15,-2 0 1-15,2-1 6 0,3-2-6 16,2 3-7-16,-2-5 4 0,3 2 0 0,-1-2-2 16,6-1 5-16,1-1-4 0,3 2-1 15,-2-3 7-15,4 0-7 0,1-1 4 0,8 2-1 16,-5-2 0-16,8 2 1 0,2-4-4 15,-11 0-1-15,1-1 5 0,4 0 0 0,0-3 1 16,-3 3-1-16,2-4 5 0,-1-4-2 16,4 3 2-16,-2 1 1 0,13-2 7 0,0 0-9 15,-1 0 1-15,1 0-2 0,-12 2 1 16,11-3 4-16,1 3-1 0,4 0-2 0,-6-2 5 16,4 2-3-16,0-2 2 15,-3 2-3-15,-13 0-3 0,18 0 5 0,-16 0-3 16,12 0 1-16,4 2 4 0,-19 0 0 15,15-2 1-15,-11 0-1 0,13 3-1 0,-16-3-1 16,3 0-3-16,10 2 2 0,-12 0 1 16,12 0 1-16,-10-2-3 0,10 2 0 0,-13-4-1 15,1 2 2-15,2 0-7 0,-1 0 3 16,-3 0-3-16,4 0 2 0,-2-4-1 0,-1 4-1 16,13-2 5-16,1-3-1 0,-1 0-4 15,1-1-1-15,-1 1 1 0,-2 0 1 0,1-1-1 16,-2 3 2-16,5 2-4 0,1-4 6 15,-5 4-5-15,3-1 1 0,-14 0 2 16,9-4 1-16,-11 4-4 0,1 1 5 0,-3-4-4 16,1 1 5-16,-2 1-2 0,-1-3 1 15,-2-1-1-15,1 1 2 0,-4-2-1 0,4 1 1 16,-3-2-2-16,1-1-2 0,-4-3 1 16,-1 3 1-16,2-1-1 0,-4-2-3 0,0 0 1 15,-5 0 0-15,2-1 0 0,-4 0 1 16,-8 3-3-16,-1 0-3 0,-6 0 3 0,1-1-2 15,-3 1 2-15,-1-2 2 16,0 1-1-16,-5 1 1 0,4-2-5 0,-6 0 1 16,0 0 3-16,-1-3-2 0,-2 1-1 15,2-2-3-15,-4 0 3 0,-1-2-1 0,-2 1 1 16,-2-2-1-16,-5-4-1 0,2 0-1 16,-5-11 1-16,-3 3-1 0,-1-2-1 0,-2 0 3 15,-4 3 0-15,-3 1-2 0,-2-1 1 16,-1-2-3-16,-5-3 0 0,2 8 1 0,2 2 0 15,-5 2-1-15,4-3 2 0,-2 2 1 16,-5 3-3-16,5 1 1 0,-13-6-1 0,6 6-1 16,-1 5 2-16,-13-7 0 0,1 6-4 15,0-2 0-15,3 8-4 0,-9-2 3 0,-3 1-3 16,9 5-2-16,-2 1-6 0,-14 0-3 16,12 3-1-16,-1-2 2 0,1 4-6 15,-3-1 1-15,0 2 4 0,0-2 5 0,1 0 3 16,-5 4 1-16,4 0 4 0,-9 0-5 15,-4-1 1-15,3 4-1 0,8-4 6 0,-11 3-1 16,1 0-1-16,-2 0 3 0,-1 1-2 16,2 3 4-16,-4 0-1 0,1 1-2 0,-1-2 1 15,1 5 4-15,-1-3-8 0,-1-1 5 16,1 2 3-16,3-3 3 0,-3-2 0 0,2 5 0 16,2-4-6-16,-4 0 7 0,4 1-3 15,0 1 4-15,3-3-2 0,2 1 1 16,-1 1-2-16,12-3 1 0,1 0 1 15,0-1 6-15,1 2-9 0,2-2-2 0,4 1-5 16,-5 0-3-16,8 0-2 0,-2-1-3 16,1 1-4-16,2 0 2 0,2 0-8 0,9 2-8 15,1-3-14-15,8-1-14 0,-2 2-15 16,5-2-20-16,-2 0-24 0,5-1-204 0,1 1 157 16</inkml:trace>
  <inkml:trace contextRef="#ctx0" brushRef="#br0" timeOffset="13654.79">23591 8413 827 0,'-9'45'-38'15,"-4"10"17"-15,0 5 13 0,3 5 5 16,-2 1 8-16,1 2 1 0,1 3 3 0,-3 3 7 15,0 2-2-15,3 1 3 0,0 3-1 16,-5-1 9-16,4-1-8 0,-1-1 3 16,2 2-3-16,-2-1-2 0,0-1 3 15,4 0 1-15,-2 5-3 0,0 1-3 0,2-2 4 0,2-2-4 16,-5 4-2-16,6-1-6 16,-2-3 3-16,1-1 0 0,-1-3-2 0,2 2-2 15,-4-4 6-15,5-4-1 0,-3 3 10 16,3-2-5-16,-2 0 6 0,-1-2-8 0,4-1-6 15,-6-4 1-15,5 3 4 0,-3-2-1 0,-1-1 6 16,-1 1-6-16,4-2 4 0,-6 1-4 16,5-3 1-16,-1 3 0 0,-4-3 1 0,6-3 7 15,-4-10-6-15,1 10 2 0,1-10 3 16,1 10 0-16,-1-10 0 0,2 0 0 0,-2-1 1 16,7 2 2-16,-4-4-2 0,0 3 1 15,-1 1 2-15,3-1 0 0,2 0-2 0,-1-2 4 16,2 4-1-16,-1 3 1 15,0-2 4-15,0 4-5 0,2-3 5 0,1 1-3 16,-1 2-4-16,-2 10-4 0,2-13 2 16,-2-2-2-16,-2 4 3 0,4 1-4 0,-6 5-3 15,1-8-2-15,1 0 4 0,1-4-5 16,-1 14 0-16,-1-14 0 0,-1 4 1 0,1 0-4 16,2-1 4-16,-1 2 2 0,2-4-2 15,-2 4-1-15,-3 10 2 0,1-3 0 0,0-8 2 16,-3 10 0-16,5-17 0 0,-8 18-2 0,8-14 6 15,-4 15-4-15,-3-2 0 0,5-1-5 16,-2 3 1-16,3-14 4 0,-2 11-11 16,-2-1 4-16,1 2 0 0,-3-2 6 15,3 1 0-15,-4 5 3 0,1-3-4 0,-4 1 0 16,3 3 1-16,-5 0 1 0,-2 0-2 16,4-1 1-16,-7 4 0 0,0-1 1 0,-4 0 4 15,1 0-4-15,0 0-3 0,-1 2 1 16,2 0 0-16,-4 2-2 0,-1-2 0 0,2 0-1 15,-10 15-1-15,5-15-1 0,-2-4 1 16,5-2 3-16,0 2 0 0,-3 0 2 0,2 2 5 16,-9 14 4-16,10-14-2 0,-2-4 1 0,0 0-1 15,-1 4-4-15,3-3-1 0,-5-2-3 16,-1 1 2-16,-12 13-4 0,15-17 0 16,-9-4 1-16,1 1-4 0,-1-4-1 15,-1 0 2-15,-2-3 0 0,-1-2 3 0,-2-2-2 16,-2-3 0-16,-1-1 1 0,-2-1-1 15,-2-3-4-15,-1-6 2 0,-1 2 0 0,-5 1 0 16,-1-8-1-16,2-1-3 0,-3-3 1 16,-6-3-1-16,4-2-2 0,-7-3 3 0,3-2-1 15,-6-5 2-15,-1 0-3 0,1-6-4 16,-11-1 5-16,2-1-2 0,0-1 1 0,-3-6-2 16,-4-2 1-16,-3 4-1 0,-1-7-2 15,-19-3 1-15,-2 1-3 0,5-1 0 0,16 3 0 16,-15-4-1-16,-8-2-3 0,4 0-1 15,-3 0-1-15,3-3-3 0,-7 2 1 16,-3-3-1-16,-5 4 0 0,1-4-3 0,-7-4 4 16,-2 5 0-16,-7-2 0 0,5 2 4 15,-2 2 1-15,-4 4 3 0,0 0-1 0,1 4-1 16,-5 0 0-16,2 3 0 0,0-2-1 16,2 1 6-16,1 0-3 0,-3 4-1 0,-7 4 1 15,1-1 0-15,-2 2-1 0,-2-2 2 16,-1 4-2-16,2 1 3 0,-6-1 1 0,1 3-2 15,-5 0-1-15,4 0 0 16,1 1 3-16,2 6-3 0,-4-3 4 0,6-3-2 16,3-1-6-16,-4 3-5 0,3-1 1 15,-1-1-4-15,3 4 2 0,3-3-1 0,1-3 4 16,1 3 1-16,-1 3 0 0,3-4-1 16,-3 1 3-16,0 0-1 0,2 2 3 0,-4-2 0 15,0-1-3-15,2 2 6 0,0-6-1 16,-1 0-1-16,1 4 3 0,1-1-1 0,1-4-1 15,5 3 4-15,-1-2-4 0,3 2 3 16,-1-3 3-16,5 1-4 0,2 0-2 0,0-2 6 16,2-2-3-16,-1 0 1 0,-1 1 2 0,2 1-5 15,-4-2 2-15,-3-2-1 16,0-3 1-16,-3-2 2 0,-2 6-3 0,-1-3 4 16,-4 1 3-16,4-3-6 0,4 2 7 15,10 0-2-15,-1-6 3 0,1 2-5 0,8 0 2 16,-1-4-2-16,4 1 1 0,-2-5-4 15,3 2 2-15,4-2 1 0,-5-3 2 0,-2 0-3 16,3-3 2-16,-5-1-2 0,0 1 1 16,-5-1-2-16,-3-3-2 0,1 3 2 0,-1-1-3 15,5 2 4-15,-1-5 1 0,2 4-2 16,6 1 1-16,6-2 0 0,-2 0 2 0,4 2 1 16,1-4 0-16,2 1-7 0,0-1 4 15,0 1-2-15,2-4-1 0,0 3 0 16,3-8 6-16,-2 1-4 0,2-1 0 15,4-3 4-15,-4 3 3 0,10-5 1 0,0-1-1 16,5-2-2-16,4-1 4 0,19 9-2 16,4-3-2-16,-12-15-1 0,20 11 5 0,6-3 0 15,0 0-2-15,6-4 1 0,-2 3 0 16,6-3 1-16,2 1-2 0,1-5 1 0,-1 2 1 16,-3-5-2-16,-1 0 0 0,6-4-4 15,-3-1 3-15,2-1 2 0,-9-16-7 0,-1-1 3 16,1-8-1-16,2-1-2 0,1-1 1 15,1-4-4-15,4-3-1 0,-1-2 5 16,3 5 1-16,3 0-4 0,0-3-1 0,1 1 1 16,3 0 3-16,1-2-2 0,-1-3-2 15,0 1 2-15,2-4-3 0,2 1-1 0,0-4 0 16,2 1-4-16,6-1 0 0,5 21-3 16,-2-22-1-16,3 20-1 0,7-1 1 0,0-1 4 15,3-1-1-15,6-16 2 0,-4 22-3 16,6 2-5-16,-1-1 3 0,5 3-2 0,-3 5 0 15,5 3-4-15,0-1 4 0,3 4-4 16,-4 5 5-16,8 0-2 0,-6 3 4 0,3 3-2 16,0 2 2-16,2 3 2 0,1 3-1 15,-6 2 2-15,5 2 1 0,-2 1 2 16,2 3 0-16,2-3 3 0,0 3-3 16,2 1-1-16,1 0 3 0,1-1 0 0,1 2-3 15,1-4 0-15,1 4 6 0,0 0-4 16,-2-1 2-16,4 1 3 0,-2 1 0 0,-3 1 2 15,0 1-3-15,-3 9-1 0,-1-3 0 16,4-4 2-16,-4 8-2 0,-1-2 0 0,-3 3 1 16,1 1 0-16,3 0-4 0,-3 1 7 15,3 0-6-15,-2 3 2 0,2-2 1 0,5 2 1 16,-1 1 1-16,4-1-4 0,1-1 2 16,9-2 0-16,0-2-4 0,1 4 0 0,6-2 1 15,3 0 3-15,1 2-1 0,6-5 1 16,5 4-4-16,6-4 4 0,17-6 3 15,2 0-3-15,4 0 1 0,6 0-1 16,4 2-2-16,-2-3 0 0,0 1 6 0,-2 2-3 16,-3 2 1-16,5 2-2 0,-5-1-2 15,5 3 7-15,-22 3-9 0,17-2-2 0,-15 4-1 16,0 2-6-16,3 3-3 0,-2-2-6 16,3 2-3-16,-1 1-2 0,-2 1-7 0,-3 0-4 15,-2-2 6-15,0 7-4 16,1-2 6-16,-1 0-2 0,-1 2 8 0,1 0-5 0,-7 0 10 15,1 1-5-15,-1-1 9 0,3 2-2 16,-3-4 3-16,2 0-1 0,-1 2 4 0,-1 0-1 16,-2-1-3-16,1-1 4 0,-5 0 3 15,-1-1 5-15,1-3-2 0,1 4 5 16,-1-4 2-16,3 1 4 0,-4-1-2 0,1 0 4 16,0-1-1-16,0-2-1 0,0-1 1 15,0 4 2-15,-6-4 1 0,2 3-2 0,-2-2-2 16,2 3 1-16,-7 2-1 0,3-2-1 15,-11 4-1-15,-2 1 1 0,0-2-1 0,1 2 2 16,-3-2-3-16,-2 1-1 0,-1 1-1 16,1-1 0-16,-4 3 2 0,-7 0 3 15,-4 2-6-15,-2-1 1 0,-1 4 5 16,-6-1-5-16,-2 0 1 0,-1 2 0 0,-1-1-5 16,-2 1 2-16,-2-3 2 0,1 4 1 15,-1-1-5-15,-3 2-1 0,2-2-1 0,0 2 2 16,-7 0-1-16,13 0-3 0,-13 0 3 15,8 4 1-15,-1-3-4 0,0 6 0 0,-1-2 2 16,1 3 3-16,-1 2-2 0,5 1 3 16,-5 3 0-16,0 4-1 0,2 0 4 0,-1 1 0 15,-1 4 0-15,3 2-3 0,-6 1 0 16,2-1 1-16,1 11 2 0,-2 2-3 0,3-8 4 16,-3 7 0-16,0-6-4 15,3-5 3-15,-6 1 1 0,4 1-2 0,-3-2 0 0,-2 2 0 16,6-1 4-16,-6 0-6 15,2-7-1-15,-2 3 2 0,2 1-1 0,0-2 4 16,1-4-1-16,-3 3-3 0,2-6 8 16,-2 0-5-16,1 0 4 0,-2 1-5 0,2-3-4 15,-1-2 3-15,0 0 4 0,0-1-3 16,0-2-2-16,0-1 4 0,0 1 0 0,0-3-9 16,0 1-12-16,0-3-15 0,0 2-29 15,0-5-43-15,0 0-61 0,2 3-295 0,-2-3 32 16</inkml:trace>
  <inkml:trace contextRef="#ctx0" brushRef="#br0" timeOffset="14079.76">9392 9683 1294 0,'-13'-2'14'0,"13"2"3"15,-6 0 4-15,6 0-5 0,0 0-1 0,0 0-3 16,-9 5-1-16,8-1 2 0,1-1 9 16,-4 5 3-16,4 0 7 0,-3 1 0 15,6 4 7-15,-3 3-3 0,4 3 1 0,-3-1 5 16,2 2-6-16,1 5 2 0,4 12-1 15,1-3 1-15,2-3-3 0,1 3-4 0,3-3 0 16,0 1 1-16,2-1-5 0,-4-3 1 16,4-4-4-16,1-5-1 0,-6-2 8 0,1-1 6 15,-1-5 7-15,-2-2 13 16,3-1 4-16,-2-2 5 0,-3-4-6 0,3-2 0 0,1-5-3 16,5 0-3-16,4-5-7 0,3-9-3 15,1-5-13-15,0-7-7 0,7-8-6 16,-2-5-14-16,7-3-14 0,-7-4-14 0,7 0-12 15,-6-6-23-15,4 4-34 0,-3-6-35 16,2 6-42-16,-5-3-100 0,0 10-398 0,-6 4-163 16</inkml:trace>
  <inkml:trace contextRef="#ctx0" brushRef="#br0" timeOffset="17403.09">17252 11445 1677 0,'0'0'-109'0,"0"0"20"16,-2-7 10-16,2 7 10 0,0-5 10 16,0 5 10-16,0 0 8 0,6-5 11 0,-6 5 1 15,6-4 8-15,1 0 3 0,1 3 4 16,2 1 4-16,2-2 0 0,4 2-5 0,-2 0 1 16,10 2 0-16,1-2 13 0,6 1-7 15,11 1 5-15,8 2 0 0,2 0 3 0,16-1-1 16,4 2 0-16,5 1-4 0,5-2 6 15,7 1 0-15,3 0-7 0,30-1 5 0,-1 1 2 16,7-3-5-16,0 5 6 0,4-4 1 16,2 3 10-16,-1-3 3 0,1 3-9 0,0-4 5 15,1 2 2-15,-3-1-1 16,-4 5-5-16,-2-2 3 0,-7-1-4 0,-24 3 0 16,2-1 12-16,-7-1-6 0,-2 2-9 15,-2 1 2-15,-6 1 2 0,-4-1 0 0,-6 1 2 16,-3-1-3-16,-3 0-3 0,-13-3-1 15,-6 2-4-15,-3-3 3 0,-4 3-5 0,-9-4 15 16,-3 2-8-16,-5-3-2 0,-6-1 3 16,0 0-2-16,-3 0 4 0,-1 0 4 0,-4 0 6 15,4 0-2-15,-2-1 9 0,-3-1-1 0,0 2-6 16,0-2 2-16,-6 0-2 0,9 3 2 16,-5-2-3-16,2 1 8 0,-6-2-19 0,8 0 8 15,-8 0-13-15,7 2 16 0,-7-2-6 16,0 0-7-16,6 0 7 0,-6 0-4 15,0 0 0-15,7 2 2 0,-7-2 0 16,0 0-12-16,5 0 2 0,-5 0 14 0,0 0-14 16,0 0 8-16,0 0-10 0,0 0 8 15,0 0 0-15,5 2 4 0,-5-2-6 0,0 0 1 16,0 0 0-16,0 0-3 0,0 0-1 16,0 0 2-16,0 0 1 0,7 1-4 0,-7-1-5 15,0 0 10-15,0 0-1 0,0 0-4 16,0 0-5-16,0 0 6 0,0 0 4 0,0 0-2 15,0 0 0-15,0 0-2 0,0 0 4 16,0 0-5-16,0 0 6 0,0 0-2 16,0 0 3-16,0 0-2 0,0 0-3 0,0 0 0 15,0 0 7-15,0 0 0 0,0 0 3 16,0 0-9-16,0 0 3 0,0 0-1 0,0 0 5 16,0 0-4-16,0 0-4 0,0 0 3 15,3-5-2-15,-3 5 7 0,0 0-10 0,0 0 4 16,0-5 1-16,0 5-6 0,0 0 4 15,0 0-5-15,0-5 3 0,0 5-3 0,0 0-8 16,0 0 0-16,0 0-1 0,0 0-9 16,0 0-4-16,-1-5-3 0,1 5 2 0,0 0 0 15,0 0-9-15,0 0-10 0,0 0-5 16,0 0-7-16,0 0 0 0,0 0 0 16,0 0-9-16,0 0-1 0,0 0-7 0,0 0-1 15,0 0-10-15,-11 7-162 0,11-7 232 16</inkml:trace>
  <inkml:trace contextRef="#ctx0" brushRef="#br0" timeOffset="24503.42">2751 8333 771 0,'0'-6'233'0,"-1"1"-85"0,-1 1-18 0,2-2-28 15,0 6-11-15,-3-5-15 0,1 1-5 16,2 4-3-16,-2-5 1 0,2 5-4 0,-2-4-5 16,2 4-5-16,0 0-8 0,0 0-6 15,0-4-1-15,0 4-7 0,0 0-8 16,0 0 0-16,0 0-5 0,0 0-1 15,0 0-1-15,0 15 1 0,4-4-5 0,1 6 2 16,3 4-3-16,2 2-2 0,2 9 4 16,0 0-5-16,-2 2-2 0,5 0 1 0,-5 0 0 15,-2 0-2-15,5-4 2 0,-4-3-1 16,-4-3-3-16,0 0-1 0,3-4 3 0,-3-3 2 16,1-2-6-16,-4-2-1 0,0-1 1 15,2-3 5-15,-1-2 0 0,0 2 12 0,-1-2 18 16,-2-3 5-16,3-2-3 0,-3-2-3 15,0 0-2-15,0 0-4 0,-11-22-6 16,5 8 3-16,-2-5-2 0,-5-12-4 16,-2-3-7-16,3-3 0 0,-3-3-4 0,2 0 1 15,-1 0 1-15,3 4-1 0,3 2-1 16,-1 8-6-16,4 3 2 0,-2 9-3 0,2 0 2 16,2 0 1-16,0 4-2 0,-1 0 0 15,2 1-4-15,0 1-3 0,0 2 6 0,0-1-7 16,0 3-4-16,-1 0 2 0,3 4 2 15,3-7-1-15,-3 7 3 0,8-3-3 0,-8 3 5 16,14 9-3-16,-2-4-1 0,1 2 4 16,0 3-7-16,2 0 6 0,4 1-1 0,-4-2 4 15,3 3-4-15,-3-1 3 0,2-1-3 16,-2-3-1-16,0 1 4 0,0-1 3 16,-5-1-2-16,0-3 1 0,0 2 0 15,-1-2 8-15,-3 1 8 0,1-3 10 0,-1-1 10 16,-6 0-6-16,9-5 3 0,-4-5-4 15,-2-1-3-15,-1-5-6 0,-2-6-2 0,-2-4-3 16,-1-13-5-16,-2-4-1 0,-2 0-2 16,-1 2-10-16,-1-3-10 0,1 4-21 0,3 1-22 15,0 12-29-15,0 7-38 0,3 3-53 16,2 4-45-16,-4 6-29 0,2 0-99 0,2 2-312 16,0 1-153-16</inkml:trace>
  <inkml:trace contextRef="#ctx0" brushRef="#br0" timeOffset="25745.86">3450 7973 1678 0,'0'0'-68'0,"-2"-4"36"0,2 4 18 0,-2-3 19 16,2 3 15-16,0 0 13 0,0 0 6 16,0 0 17-16,-6-2 1 0,6 2 9 0,0 0-4 15,0 0-1-15,0 0-5 0,0 0-2 16,0 0-7-16,-10 5-6 0,10-5-6 0,-9 6 0 16,7-1-6-16,-4 4-3 0,-1 5 4 15,-1-1-6-15,-2 8 7 0,3-1-11 0,-1 5-1 16,1 9-3-16,1-6 0 0,0-1 4 15,6 0-7-15,-2-2-2 0,2-2 1 16,0-2-2-16,2-2-1 0,0 0 3 0,2-2-5 16,4-2 2-16,2 0 0 0,-3-3-5 15,4-5 7-15,-1-3-3 0,1-2 1 0,4-6-2 16,-1-4 4-16,3-3-6 0,2-2 2 16,4-10-6-16,0 3 5 0,-8-2-2 0,-1 3-2 15,-3-1 1-15,-4-1 1 0,-2-1-2 16,0-1 3-16,-1-2-2 0,-6 4 7 0,0-2 4 15,-3-2 3-15,0 3-5 16,-2 6 0-16,-1 0-3 0,-3 2 6 0,2 3-18 0,-1-1-11 16,-2 5-37-16,4-1-38 15,-3 4-51-15,2 4-44 0,-1-1-80 0,3 1-413 16,7 0-172-16</inkml:trace>
  <inkml:trace contextRef="#ctx0" brushRef="#br0" timeOffset="25941.92">3580 7901 1991 0,'0'0'18'0,"-16"-2"31"16,16 2 8-16,-4-3 1 16,1-2-7-16,1 2-7 0,0-3-2 0,4 1-5 15,0-4-5-15,3-3-1 0,3 0-3 16,2-4-4-16,5-2-27 0,7-6-44 0,0 1-51 15,1 0-60-15,1 2-66 0,-6 5-433 16,-1 0-154-16</inkml:trace>
  <inkml:trace contextRef="#ctx0" brushRef="#br0" timeOffset="26217.23">3654 7570 1638 0,'-4'2'-76'0,"0"-1"26"16,0 4 14-16,4-5 15 0,-5 2-7 0,5-2 9 16,-4 5 5-16,2-1 32 0,0 1 24 15,6 2 14-15,-2 4 9 0,2 4-1 0,4 3 2 16,4 6-2-16,-2 11 3 0,7 0-3 16,-3 4-1-16,1-1-6 0,2 2-2 0,4 7-6 15,-2-2-3-15,-2-7-8 0,3 6-1 16,2-6-5-16,1 3-1 0,-3-7-6 0,7 5-3 15,-5-9 1-15,1-3-18 0,0-2-39 16,0-5-48-16,-2-3-28 0,-1-8-41 0,2-1-56 16,-4-4-405-16,4-4-111 15</inkml:trace>
  <inkml:trace contextRef="#ctx0" brushRef="#br0" timeOffset="26767.15">4327 7396 1773 0,'-8'-5'24'16,"3"-4"19"-16,-4 7 8 0,6-2 7 16,-2 1 3-16,5 3 2 0,-7-4 5 0,7 4-3 15,-4-2-6-15,4 2-5 0,0 0-5 16,-9 7 4-16,9-1 16 0,0 1 7 0,2 6-6 15,3 4-3-15,-2 1-5 0,2 3-4 16,2 4-8-16,-1-1-7 0,4 7-2 0,2 0 1 16,2-2-5-16,0 2-3 0,-2-9-9 15,0-1 3-15,2-4-2 0,1-1-8 0,-1-1-3 16,1-2 3-16,-3-4-5 0,1-3 0 16,4-2-12-16,-5-2-3 0,-1-2-11 0,3-4 7 15,-1-4-7-15,-1-1 3 0,2-3 6 16,-1-3 2-16,-5 0-4 0,-3 0 3 15,4 0 0-15,-3-1 0 0,-4 3-4 0,3 2 4 16,1 1 0-16,-4 4-3 0,0-3 1 16,0 6 1-16,1-1-6 0,-1 0 3 0,-2 4 1 15,1-3-1-15,-1 3-2 0,9-2 5 16,-9 2 1-16,13 2 1 0,-5-1 4 0,2-1-6 16,4 2 5-16,-4-2 1 0,5-2 0 15,0 2-4-15,-2-3 4 0,4-2-2 0,-2 4 7 16,-2-4 4-16,-1 0 2 0,-2 0 6 15,2-3 6-15,-4 0 3 0,2-1 1 16,-3-4-9-16,-4 1 1 0,-1-3-2 0,1-3-2 16,-8-7-3-16,-3-9-6 0,-2 1 4 15,-5-4-10-15,0 4-11 0,1 3-31 16,1 1-36-16,-2 6-40 0,3 4-45 0,-1 2-62 16,3 4-62-16,3 5-186 0,-1-1-194 15,-2 2-159-15</inkml:trace>
  <inkml:trace contextRef="#ctx0" brushRef="#br0" timeOffset="27540.83">5134 6985 1867 0,'0'0'23'0,"0"0"28"16,0 0 15-16,0 0 9 0,0 0-2 15,0 0-3-15,0 0 0 0,-19 5-6 0,19-5-5 16,-6 4-6-16,3 0-7 0,1 1-3 16,-4 5-3-16,2 1-7 0,-2 2 1 0,-3 2-5 15,6 1-1-15,-4 0-4 16,0 4-1-16,3-3-3 0,0-1 1 0,2 0-3 16,2-3-8-16,0 2 5 0,0-2-7 0,2 0-1 15,2-1 1-15,0-3 0 0,3 0-2 0,1 2-1 16,3-6-4-16,-3-3 3 15,2 0-9-15,1-4 0 0,1 2 1 0,-1-4-5 16,-3-3 1-16,3 0 7 0,-1 0-3 16,-3-2 0-16,1-1 0 0,-4-3 7 0,1 0-4 15,-2-1 2-15,-3 2 2 0,3-1 7 16,-3 1 3-16,0 3 2 0,0-1 2 0,0 2-2 16,-3 3-1-16,3-1-4 0,0 2-3 15,0 4 1-15,0-8-2 0,0 8-4 0,-1-3 6 16,1 3-4-16,0 0-4 0,0 0 3 15,0 0-2-15,0 0 2 0,0 0-3 0,0 0 3 16,8-2-2-16,-2 0 4 16,5 1-2-16,2-5-1 0,4 0-1 0,-1-3 0 15,1-1 2-15,0 2-1 0,-2-1-3 16,-1-1 6-16,-3 0-3 0,-1-2 0 0,0 1 3 16,0-2-3-16,-5-3 2 0,2 1 0 15,-6-2-4-15,1 0 0 0,-2 0 0 0,-2-2 1 16,1 2 2-16,-4-2-6 0,1 4 0 15,0 2 3-15,0 1-4 0,-1 3-2 0,0 2 5 16,-2-3-3-16,2 4-2 16,-1 1 1-16,0 0 0 0,0 2 0 0,-1 1 4 0,1 1 0 15,0-1-4-15,6 2 0 16,-8-3-2-16,8 3-3 0,0 0-9 0,-7 5-15 0,7-5 0 16,0 0 0-16,4 6 10 15,3-1-4-15,-1 0 3 0,4-1 2 0,5 2 4 16,4-3 1-16,2 4 5 0,4-2 0 15,14 4-2-15,-6-1 7 0,1-3-1 0,3 5 5 16,-1-2-1-16,-7-1-2 0,-4-1 5 16,-2 3-4-16,-6-1 5 0,0-1 2 0,-2 1 3 15,-7-1 11-15,-2 1 1 0,1 2 0 16,-5-1 3-16,-4 1-4 0,-1 1-6 0,-1-2 1 16,-4-1-18-16,2 0-37 15,-3-5-48-15,1-1-72 0,-1-4-73 0,1-3-153 16,0-5-222-16,-1-3-111 0</inkml:trace>
  <inkml:trace contextRef="#ctx0" brushRef="#br0" timeOffset="27801.06">5774 6491 1629 0,'-8'7'9'0,"3"-4"23"0,1-1 15 16,0 1 0-16,4-3 15 0,0 0 0 0,0 0-4 16,0 0-7-16,0 0-8 0,0 0-4 15,8-15-8-15,2 4-23 0,7-4-45 0,11-4-42 16,-5-4-63-16,0 3-61 0,0-1-361 15,-6 2-65-15</inkml:trace>
  <inkml:trace contextRef="#ctx0" brushRef="#br0" timeOffset="28187.8">5798 6306 1447 0,'-10'4'-57'0,"6"-2"20"0,-2 0 8 16,4 2 7-16,-3-3 14 0,5-1 36 15,-1 8 39-15,1 0 19 0,0-1 8 0,0 6 5 16,1 3 1-16,2 2-2 0,1 6-8 16,4 7-6-16,5 3-8 0,-1 2-8 0,5 1-5 15,6 6-2-15,-1-9-7 0,0-2-5 16,1-2-5-16,3-4-5 0,-3-3-4 0,0-1-6 16,-3-7-12-16,-5-3-19 0,0-5-10 15,-2-3-20-15,-2-2-15 0,-1-4-11 16,1-2 5-16,-4-3 6 0,5 0 4 0,-6-7 2 15,0-1 7-15,-2-2 13 0,3-4 1 16,-3 2 10-16,-3-2 14 0,-1 7 2 0,0-4 7 16,0 7 9-16,3-5 2 0,-3 7 2 15,0 0-10-15,0 2 0 0,0 0-4 0,0 2-1 16,0 5-3-16,0 0 1 0,0 0 4 16,0 0-4-16,0 0 0 0,9 18 0 0,-8-11 1 15,3 2-4-15,4 3-1 0,-1 1 1 16,1-4-20-16,4 3-39 0,-2 4-60 0,0-8-62 15,0 0-106-15,1-6-316 16,-2 0-95-16</inkml:trace>
  <inkml:trace contextRef="#ctx0" brushRef="#br0" timeOffset="29008.31">6174 6269 1586 0,'-5'-10'-36'0,"-2"4"14"0,2 1 31 0,2 3 21 15,1-2 14-15,2 4 2 0,-5-2-4 16,5 2-2-16,0 0-6 0,-3-2-6 0,3 2 0 16,0 0-1-16,3 12-2 0,4-3-2 15,1 3-3-15,2 1-1 0,2 0 3 0,0 2-4 16,3 0-2-16,-1 2-4 0,0 0 0 16,3-2 3-16,1 0-7 0,-1 2 4 15,-5-4-1-15,1-1-2 0,-3-3-1 16,-2-2 2-16,3 1-1 0,-5-1 9 0,2-2 9 15,-3-3 5-15,3 0-2 0,-2-4-4 16,1-2-3-16,-3-1 4 0,5-6-7 0,-6-3-5 16,2-4 2-16,0-6-5 0,-2-4-2 15,1-8-1-15,3 5-1 0,-6 3 0 0,1 2 0 16,1 5-4-16,4 2 1 0,-7 2 1 16,1 4-5-16,-1-1 2 0,2 5-1 0,-2 2-4 15,0-1 3-15,0 4-3 16,0 1-1-16,0 3 0 0,0 0 3 0,0 0 1 15,7 11-1-15,-3-1-1 0,-3-3 7 16,4 2-4-16,2 3 1 0,-1-1-3 0,2 0 2 16,5-1-2-16,0 1-2 0,0-2 5 15,4-1-1-15,5-4-3 0,-6 0 2 0,-1-2-2 16,2-2-1-16,0-4 5 0,0 0-3 16,-3-3 3-16,1-3-1 0,-3 1 0 0,0-5-1 15,-5 0 2-15,-1-4 1 0,-4 0 0 16,-2-3-3-16,0-6 4 0,-3 2-6 0,-4-1 4 15,2 2 4-15,-5 3 2 0,2 0 0 16,2 6 1-16,0 4-2 0,-1-1-3 16,4 3-2-16,-6 2 0 0,5 6-2 15,-3 1 3-15,7 0-3 0,-15 8 0 0,11 1 2 16,-2 3 0-16,4 1-5 0,0 0-3 16,2-1-16-16,2 2-3 0,0 0-3 0,4-3 3 15,1 2-2-15,1-1-5 0,3-5-12 16,2-1-13-16,-3-3-6 0,0 1 5 0,0-4 1 15,3-2 5-15,-3 0 9 0,5-3 7 16,-2-3 3-16,0-1 1 0,-5-3 8 0,2-1 2 16,-2 2 22-16,1-5 5 0,2-1 3 15,-3 1-1-15,-1-3 6 0,-2 1 0 0,0 7-1 16,4-5-3-16,-6 4-2 16,0 2-5-16,-1 3 0 0,2 2-5 0,-2 3 7 15,-2 2-2-15,0 0 1 0,17 13-2 16,-11 1 0-16,2 7-1 0,3 15-2 0,1 5 3 15,1 13-1-15,2 3 4 0,2 2-5 16,3 1 7-16,-3 0-5 0,5 3 5 0,1 0-7 16,-1-2 4-16,3-2 0 0,-3-2 2 15,-4-5-4-15,-6-7-13 0,-9-1-7 0,-1 1-17 16,-6 2-46-16,-12 8-51 0,-8-1-107 16,-3-7-263-16,-9-4-7 0</inkml:trace>
  <inkml:trace contextRef="#ctx0" brushRef="#br0" timeOffset="29547.79">4541 8572 1343 0,'0'-8'1'0,"0"4"38"16,0 1 11-16,0 3 17 0,-1-5 9 16,1 5 14-16,0 0 6 0,0 0-6 15,0 0-5-15,0 0-7 0,0 0-6 0,-11 8-1 16,5 2 0-16,-3 5 1 0,3 4-3 0,0 5-6 15,-7 14 2-15,5 0-4 0,1 8-2 16,2-1 0-16,2-2-10 0,3 1-2 0,0-1 0 16,3-2-1-16,2 2-6 0,2-4-4 15,3-5 9-15,3-2-15 0,2-2-4 0,6-3-4 16,2-5-3-16,4-3 4 0,1-10-9 16,-3-1-17-16,7-6-32 0,8-8-34 0,-1-4-40 15,9-10-41-15,-1-6-37 16,-6-5-62-16,-1-5-117 0,-8-5-299 0,-3 0-159 15</inkml:trace>
  <inkml:trace contextRef="#ctx0" brushRef="#br0" timeOffset="29797.52">5022 8300 1734 0,'-3'-4'-30'0,"3"4"32"0,-5-2 9 15,5 2 6-15,0 0 3 16,-5-3-3-16,5 3 4 0,0 0 5 0,-1 12 22 16,-1-3 12-16,4 6 10 0,-1 4 0 15,6 4 1-15,-1 11 1 0,3 2-9 0,1 2-8 16,3-2-3-16,-1 3-1 0,3 0-11 16,2 0-1-16,2-1-4 0,2 7-10 0,-3-8-1 15,2-6-40-15,-1-3-40 0,-1-1-61 16,-1-6-67-16,3 3-96 0,-7-7-380 0,0-9-156 15</inkml:trace>
  <inkml:trace contextRef="#ctx0" brushRef="#br0" timeOffset="30064.02">5019 8394 1666 0,'-10'-14'-55'0,"2"5"36"16,4 2 14-16,-2-1 4 0,2 3 19 0,1-1 9 15,1-2 4-15,1 1 8 0,1-1-7 16,1-2 1-16,1-1-6 0,3 0 0 0,5-3-1 16,0 4 2-16,10-2-3 0,-3 4-2 15,1 4-2-15,6 3-1 0,-3 2-4 0,-1 5 1 16,12 10 2-16,-5 0 2 0,-2 5 0 16,-3 3 8-16,-6 5 1 0,-4-4 0 0,-5-3-3 15,-1 3-3-15,-4-4-1 0,-2 0-3 16,0-2-8-16,0-2-30 0,0-3-59 15,-2-2-66-15,2-1-106 0,-1-3-352 0,-1-6-99 16</inkml:trace>
  <inkml:trace contextRef="#ctx0" brushRef="#br0" timeOffset="30384.09">5434 8173 1601 0,'6'4'-54'16,"-6"-4"23"-16,2 7 26 0,0-4 25 15,1 6 24-15,-1 0 10 0,-1 2 3 0,6 3 3 16,-5 0 4-16,6 4-2 16,1 0-1-16,-3 5 5 0,7-4-11 0,-3 2-2 15,2-3-7-15,5 8 4 0,1-10-4 16,-4 2-6-16,5-5-1 0,-7-4-3 0,1-2-1 16,1 1 0-16,-1-3 0 0,-2-3 1 15,0 1 0-15,-3-6 4 0,2 0-3 0,3-4 1 16,-9-5-3-16,0-5-6 0,1-2 2 15,-7-3 0-15,-3-18-5 0,-1-2-2 0,-7-11-6 16,-1 3-4-16,-1-11-4 0,-2 1 3 16,0 2-5-16,0 6 0 0,5 16-4 0,4 2-18 15,0 10-29-15,1 5-42 0,2 7-54 16,4 2-51-16,-3 5-29 0,-1 5-98 0,5 0-329 16,-2 12-144-16</inkml:trace>
  <inkml:trace contextRef="#ctx0" brushRef="#br0" timeOffset="30987.23">5079 9718 1723 0,'0'-17'-33'0,"-2"8"19"0,1 0 20 0,1 1 20 16,-5 1 10-16,5 4 9 0,-2-1 2 16,2 4 10-16,-3-3 7 0,3 3 1 0,-4-4-2 15,4 4-7-15,0 0-8 0,0 0-1 16,-6-2-9-16,6 2 2 0,-2 9-7 0,-3-3-1 16,4 6-1-16,-3 1-3 15,-1-1-7-15,3 8 1 0,2-1 0 0,-1 1-4 16,1-1 2-16,1 4 0 0,-1-4-5 15,4 2 0-15,1 4-2 0,1-5 8 0,4-1-14 16,-1-2-2-16,3 0-2 0,3-4-11 16,0-5-23-16,1-1-33 0,1-5-39 0,6-4-40 15,1-7-41-15,9-4-84 16,3-5-358-16,-5 0-123 0</inkml:trace>
  <inkml:trace contextRef="#ctx0" brushRef="#br0" timeOffset="31467.88">5455 9492 1760 0,'-5'-8'1'0,"-1"5"10"0,2-2 9 16,2 3 5-16,2 2 8 0,-6-2-4 0,6 2 2 15,0 0-1-15,-7-1 1 0,7 1 0 16,0 0-1-16,0 0-1 0,0 0 4 0,-3 7-3 16,3-7 3-16,1 8-4 0,-1-2 3 15,0-1 0-15,2 1 2 0,3-1-3 0,-1 2-4 16,2-2-4-16,-2-1 0 0,7 0-1 0,-1-3-4 15,1-1 0-15,2-1 0 16,2-5-9-16,-2-1-13 0,4-5-13 0,-2-1-5 16,-2-3-6-16,2 0 7 0,-7-4 3 15,1 4 2-15,-6-1 0 0,2 0 4 0,-3 0 4 16,-2 2 5-16,0 2 6 0,0-1 6 16,0 5 2-16,0-1-10 0,0 1-1 0,0 1-1 15,0 4-1-15,0 4 2 0,0 0-5 16,0 0 1-16,0 0 7 0,6 18-3 0,-6-3 3 15,2 6 2-15,2 5 3 0,4 11 8 16,2 5 6-16,0 2 4 0,2 8 3 0,8 1 2 16,-6 1 4-16,-1-1-8 0,-5-10 5 15,2 0 5-15,0 1 5 0,-5-6 10 0,2 1 4 16,-6-7-4-16,-1-5 6 16,0-6-10-16,-1 3-2 0,-6-1 2 0,2-7-10 15,-2-2-1-15,0-5-1 0,-4-1 4 16,3-8-15-16,-6-4-21 0,-1-8-29 0,-6-12-15 15,2-8-15-15,0-4-26 0,5-3-20 16,3-3-28-16,5-2-28 0,6 0-29 0,4 2-18 16,2 0-31-16,4-1-433 0,5-9-163 15</inkml:trace>
  <inkml:trace contextRef="#ctx0" brushRef="#br0" timeOffset="31697.8">5851 9080 1698 0,'0'-18'-63'16,"0"2"39"-16,0 6 23 0,2 4 36 15,-2 1 14-15,0 0 15 0,-2 1 4 0,2 4 6 16,-1-7-7-16,1 7-2 0,-2-3-10 16,2 3-7-16,0 0-2 0,0 0 4 0,-11 14-4 15,7-2 3-15,-1 4-2 0,3 4 2 16,-1 5 5-16,-2 1-1 0,5 2-1 0,-5 12-5 16,5 2 1-16,3-6-9 15,1-4 5-15,2-5-17 0,7 3-1 0,1-2 0 0,1-5-18 16,0-8-36-16,2-3-33 0,1-6-50 15,2-4-49-15,0-5-50 0,6-7-124 16,3-6-327-16,-4-3-156 0</inkml:trace>
  <inkml:trace contextRef="#ctx0" brushRef="#br0" timeOffset="32164.8">5957 8596 1714 0,'-5'-5'-51'15,"1"0"37"-15,2 4 24 0,2 1 21 0,-4-4 0 16,4 4 5-16,0 0-1 0,0 0 4 16,0 0 23-16,-4 10 8 0,6-1 9 0,0 4 3 15,0 6-5-15,2 5 3 0,0 2-9 16,2 9-1-16,5 3 2 0,-5 2-13 16,7-1 4-16,2-1-17 0,-3-1-1 15,5-3-8-15,2-4 0 0,0-3-4 0,3 0-5 16,4-2-2-16,1-7 3 0,-1-6-9 0,-5-5-1 15,1-3-18-15,2-4-9 16,-1-4-10-16,0-5-11 0,9-5 6 0,-10-4 1 0,-1-3-1 16,-4-8 7-16,-4-1 1 0,-4 1 3 15,-6 1-3-15,2 1 6 0,-3 0 5 0,-4 2 8 16,-3-1 9-16,5 6 10 0,-2 0 0 16,1 4 5-16,-4 2 1 0,3 1 9 0,0 3-8 15,2 3 1-15,-3-1-4 0,0 2-5 16,1 2 6-16,2 4-8 0,0 0 1 15,-9 9 2-15,7 0 7 0,-2 1 4 16,2 0 4-16,2 6-10 0,0-3 2 0,2 2 0 16,4 2 6-16,0 5-14 0,2-2 3 15,12 5-9-15,5-4 0 0,2 1 3 0,7-9-11 16,4-5 2-16,5-3-18 0,4-5-21 16,3-6-35-16,11-7-40 0,-5 0-45 0,-14-1-68 15,-4 2-85-15,-4-5-155 0,-11 9 33 16,0-3-151-16,-11 3-77 0</inkml:trace>
  <inkml:trace contextRef="#ctx0" brushRef="#br0" timeOffset="32980.08">3503 12983 1484 0,'0'0'-24'0,"0"4"35"16,0-4 12-16,-2 4 9 0,2-4 10 0,0 0 8 16,-2 5 1-16,2-5 12 0,0 0 6 15,0 0 6-15,0 0 2 0,2 4 6 16,-2-4-5-16,0 0-6 0,0 0-3 0,17-19-9 15,4-3-7-15,12-12-4 0,7-7-4 16,7-7-5-16,11-17-13 0,7 0-28 0,4-3-27 16,1-1-38-16,-3 5-38 15,-7 4-53-15,-11 12-65 0,-9 5-442 0,-5 7-159 0</inkml:trace>
  <inkml:trace contextRef="#ctx0" brushRef="#br0" timeOffset="33232.69">4128 12464 1833 0,'-1'5'-35'16,"-1"1"5"-16,-1-2 3 0,3 2 4 16,0 1 31-16,0 2 24 0,6 9 15 0,-1 2 15 15,5 14-2-15,1 2 2 0,-1 2 3 16,1 1 0-16,1 5-7 0,1-3-4 0,2 9-5 15,-1-9 0-15,-1 0-7 16,-1-3-6-16,1 0-5 0,2 0-3 0,0-6-4 16,-1-3-34-16,-3-7-51 0,-1-3-59 15,-1-6-64-15,-3-5-111 0,0-7-324 0,-2-1-118 16</inkml:trace>
  <inkml:trace contextRef="#ctx0" brushRef="#br0" timeOffset="34544.54">4244 12500 1675 0,'-4'-7'-12'0,"1"6"15"0,1-3-8 15,2 4 1-15,0 0 1 0,0 0 16 0,0 0 25 16,0 0 0-16,11 21 12 16,-3-9 0-16,0 2 6 0,5 1-4 0,-1 6-2 15,6 4-4-15,-4-5-6 0,3 7 0 16,0-6-6-16,-4-4-1 0,2 0-3 0,-3-1-2 15,-1 2-2-15,-1-4-7 0,0-5 2 16,3 2 1-16,-1-4-4 0,0 2-1 0,-4-8-1 16,4-2-6-16,-4-6 3 0,5-4-5 15,-1-4 2-15,2-6 1 0,-4-9-1 0,3 0 1 16,-6 5-1-16,3 5 0 0,-9 1-3 16,1 1 0-16,0 5 0 0,1 0 1 0,-3 2-2 15,2 1 5-15,0 2 8 0,-1 1 5 16,-1 2 1-16,0-1 0 0,0 2 0 15,0 0-3-15,0 4-4 0,0 0-6 0,0 0 3 16,0 0-3-16,0 0 2 0,14 16-8 16,-11-6 5-16,8 6-2 0,0 1 0 0,2 0 1 15,-1 2-2-15,4-4 2 0,-1 2-1 16,0-2-5-16,2-2 4 0,0 0-3 0,1-4 3 16,-3 0 0-16,2-4-1 0,-5 1-2 15,1-4 2-15,-3-2-2 0,3-4 3 0,-2-2-3 16,-1-4-1-16,-2-1 2 0,3-2-1 15,-7-4 1-15,1 0-1 0,-2-4-1 0,-3 5 3 16,0-2-2-16,0 2 8 16,0 0-4-16,-1 1 2 0,-1 2-1 0,2 5-2 15,-3-3 4-15,1 4-7 0,2-1 2 16,0 0 3-16,-2 3-10 0,2 0 3 0,0 5 1 16,0 0-1-16,0 0 3 0,0 0-4 15,0 0-2-15,0 0 3 0,10 10-2 0,-8-4-1 16,3-1 3-16,3 1 2 0,-4 0-1 15,4-3 1-15,-1 3-1 0,1-2-1 0,1 0-2 16,-1-2 5-16,3-2-1 0,1 0-1 16,-1-2 0-16,-3-2 0 0,5-1 0 0,-3-3-3 15,0-2 1-15,0-1 5 16,-5-2-2-16,2-2-5 0,-2-3 4 0,-4 2 0 16,1-2 1-16,-2-2-4 0,0 5 0 15,-2-4 0-15,2 3 1 0,0 3 0 0,0 1-2 16,0 2-1-16,-1 0-4 0,1 0 3 15,-3 4-4-15,3-1 0 0,-2 2 0 0,2 1-1 16,0 4 4-16,-2-7-3 0,2 7 2 16,0-5 2-16,0 5-1 0,0 0-1 0,0 0 1 15,0 0 1-15,0 0 2 0,0 0-4 16,0 0 2-16,0 0 3 0,0 0-3 0,7 14 3 16,-6-8 1-16,-1-3-4 0,2 5 0 15,3-3 0-15,-1 3 4 0,-3-2-1 0,4-1-1 16,-1 5-1-16,0-2 0 15,0-1 0-15,3 1 2 0,-3 0 2 0,2 1-3 16,0-2-1-16,-1-1 1 0,2 0 0 16,-4 0 1-16,4-1-1 0,-3 1 0 0,0-3-1 15,-2 1 4-15,3 2-4 0,-2-4 1 16,2 1-2-16,-3-1 1 0,2 1 1 0,-4-3 0 16,6 3 4-16,-6-3-5 0,7 2 2 15,-7-2-2-15,0 0 2 0,10-2 1 0,-4-1-1 16,-4-2-1-16,3 2 4 0,2-3-6 15,-4 0 6-15,2-1-4 0,-1-2 0 0,-3 1 1 16,2-5 2-16,-1-3-2 0,0 0 3 16,-2-5-2-16,-2 0-2 0,0-4 2 15,-2 1-3-15,-5-10 3 0,-1-2 1 0,2 4-3 16,-4 0-1-16,2 5 1 0,2 9 3 16,1 0-3-16,-1 4-3 0,4 5 3 0,-2-3-1 15,2 3-5-15,-1 1 1 0,-1 0 1 16,4 2-3-16,-5 3 3 0,6-1-5 0,-4 1 5 15,1 1 0-15,4 2-3 0,-6-4 2 16,6 4 2-16,0 0-3 0,0 0 3 0,-9 6-1 16,9-6 0-16,-2 5 1 0,2-5 4 15,0 5-5-15,0 1 4 0,2 0-3 0,3-1 4 16,2 0-3-16,-4 0 0 16,6 0 2-16,1 3-2 0,3 0 0 0,2 0 2 15,2-1-1-15,1 2 2 0,5 1-1 16,-2 1 7-16,10 2-6 0,1 3-2 0,3-2 0 15,-1 0 1-15,-1 2-2 0,-1 2-1 16,0-4 3-16,-3 4 3 0,-3-5 0 0,-10-2-4 16,-4-1 2-16,1 1 0 0,2 1 3 15,-6-1 1-15,-3-2 3 0,-2 3 2 0,1-2 1 16,-8 2-2-16,1 0-6 0,-5-1 7 16,-3 2-6-16,-3-3-19 0,-1-3-37 0,-1-3-41 15,-6-6-64-15,-4-4-67 16,-9-7-90-16,7-9-132 0,-1-6-153 0,6-1-97 15</inkml:trace>
  <inkml:trace contextRef="#ctx0" brushRef="#br0" timeOffset="35067.87">6038 10929 1519 0,'-6'0'-42'15,"-1"2"29"-15,7-2 3 0,-10 2 11 0,10-2 9 16,-10 0 7-16,5 2 14 0,5-2-1 15,-10 2 6-15,5 0 10 0,0 2-5 0,-2-3-3 16,1 5-1-16,-1 0-2 0,4 0 1 16,-6 3-4-16,5 0 2 0,-5 7-4 0,4-3 1 15,-2 2 1-15,2-2 7 16,4 3 1-16,-6-2 6 0,5 1-6 0,2 1-5 16,2-2-1-16,1 0-3 0,2 2-1 15,7-1-1-15,-7-1-5 0,6 4 0 0,1-4-4 16,3 2-4-16,4-5 0 0,-1 3-1 15,0-5-3-15,5 0 4 0,-2-2-5 0,2 4-1 16,0-4 7-16,0 2-7 0,0 0-2 0,11 3-2 16,-9 1-1-16,-4-2-1 0,-1 1 0 15,-2-2 3-15,-4 4 3 0,1 1 3 0,-5-3 2 16,1 1 8-16,-7 2 8 0,1 1 5 16,-5 0 6-16,-3 5-11 0,-3 2 2 0,-7 5-2 15,-5 0-7-15,-4-3-2 16,7-7-4-16,0-4-42 0,2-3-42 0,-2-5-66 15,0-6-83-15,7-4-119 0,-5-5-93 16,5-6-135-16,2-6-63 0</inkml:trace>
  <inkml:trace contextRef="#ctx0" brushRef="#br0" timeOffset="35788.42">6521 10958 1596 0,'0'-2'46'0,"-3"-2"16"15,3 4-1-15,-8-3 14 0,8 3 5 16,-5-3-6-16,5 3-6 0,0 0 1 0,-15 3-11 16,8-2-7-16,1 5-5 15,-3 2-5-15,6 3-8 0,-9 2 0 0,5 6-6 16,-1 2-1-16,-2 2 1 0,2 8-6 0,2-3-2 16,2-1-1-16,2-6-8 0,2 2 4 15,2-1 1-15,-1-1-4 0,6 1 1 0,1-6-6 16,5-2 1-16,1 2-1 0,-1-7-5 15,2-3-19-15,0-3-22 0,-1-3-16 0,-1-2-14 16,-1-1-4-16,3-6-2 16,-2-2 7-16,-3-1 12 0,1-3 9 0,-5 3 15 15,-1-6 18-15,-1 0 14 0,-3-3 12 0,-1 1 4 16,0-1 13-16,0 1 1 0,-1 0 8 16,-1 0 0-16,0 4 0 0,-1 0 4 15,1 3-3-15,2 2-6 0,-2 1 2 0,0 2-5 16,2-1-4-16,-2 3-4 0,2-1 1 15,0 1 4-15,0 3-11 0,0 3 1 0,0-6-3 16,0 6-1-16,0-6-1 0,0 6 1 16,4-2-5-16,-4 2 4 0,0 0-3 0,7-4-1 15,-7 4-2-15,5-1 0 0,-5 1 1 16,7-2 2-16,-7 2-2 0,6-2-4 0,-2 0 3 16,-4 2 2-16,8-4-3 0,-5 0-1 15,1 0 0-15,1 1 1 0,-3-3-2 16,-1 2 3-16,2-4-3 0,1 3 0 0,-4-2-1 15,5-1-1-15,-5 2 1 0,1 1 3 16,-1 0 0-16,0 2-2 0,2-1 1 0,-2 4-1 16,0-8 1-16,0 8-7 0,0-3 4 15,0 3-3-15,0 0 2 0,0 0-2 0,0 0-2 16,0 0 4-16,5 17-2 0,-1-8 1 16,-3 3-2-16,6 2 6 0,1 2 2 0,1-1 4 15,-1-2 1-15,5 4 6 0,-1-2-3 16,5 0 9-16,-2-1-6 0,0-5 4 0,-3 0-4 15,6-1 2-15,-6-2 3 16,-4 0 6-16,2-3 5 0,1-3-1 0,0-2-1 16,-5-1-3-16,4-5 0 0,-6-2 0 15,-1-1-7-15,1-4 5 0,-4-4-4 0,0-2-9 16,0-1-11-16,-7-18-12 0,2 1-17 16,-2-5-17-16,-1 2-33 0,1 12-35 0,3 5-41 15,2 7-37-15,-2-1-59 0,-1 6-127 16,3 3-256-16,-1 2-130 0</inkml:trace>
  <inkml:trace contextRef="#ctx0" brushRef="#br0" timeOffset="35993.96">6906 10591 1699 0,'0'0'15'15,"0"0"12"-15,0 0 3 0,0 0-8 0,0 0 2 16,0 0-1-16,0 0 9 0,0 0 9 15,0 17 2-15,1-7-1 0,1 0-7 0,5 6-2 16,-1-1 3-16,0 2-11 0,0-2 2 16,5 6-4-16,-3-2-3 0,3 0-19 0,-1-4-53 15,1-2-64-15,-7-1-82 0,7-1-164 16,-3-3-138-16,-2-3-6 0</inkml:trace>
  <inkml:trace contextRef="#ctx0" brushRef="#br0" timeOffset="36941.01">6907 10401 1249 0,'15'7'-50'0,"-13"-3"25"0,2 3 4 0,2 0 24 16,-4 0 24-16,3 4 16 16,3 1 20-16,1 2 8 0,-3 1 2 0,4 1 9 15,1 2-1-15,0 1-1 0,-3-4-6 16,4 2-2-16,1 1-4 0,-1-4-5 0,1 1-9 16,-7-6-1-16,5 3-6 0,-1-4-2 15,-3 0-6-15,1-1-2 0,1-3 3 0,-3-2-4 16,3-1-4-16,-9-1-1 0,13-7-5 15,-4 0-5-15,-3-3 2 0,3-3-2 0,-3-5-1 16,3-6-6-16,-1-10 3 0,-1 6 2 16,1-9-10-16,-2 10 3 0,0 2 5 0,-1 2 1 15,-2 5-1-15,0 4 0 0,1 2-3 16,-2 0-6-16,2 0 0 0,-4 5 0 0,4-2-1 16,1 6 1-16,-2 0 4 0,2 3-9 15,-5 0 5-15,0 0-3 0,15 5-1 16,-8 2 1-16,-2 0-2 0,3 2-3 0,4 2 4 15,-7-1 4-15,6-1-4 0,-5 1 0 16,5-2-4-16,1 3 1 0,1-2 6 0,2-1-2 16,-1 0 4-16,6-5-6 0,-5-1-3 15,0-2 0-15,3 0 1 0,-4-4 8 0,1 1-6 16,0-5-4-16,-2-2-2 0,-3 1 6 16,-2-4-2-16,1-1 3 0,-6-3 1 15,2 0-3-15,-5-2-1 0,0-1-1 16,0 1-2-16,-2-2 2 0,-1 5 3 0,3 0 0 15,-1 3-7-15,-3 0 6 0,1 3-6 16,1 1-1-16,0 3 2 0,1 2 3 0,-9 1-3 16,6 3 2-16,4 0-4 0,-14 1 5 15,5 5-5-15,1 0 3 0,-1 3 2 0,3-1-1 16,2 1-5-16,0 2 5 0,0-3 0 16,2 2-2-16,2-3 0 0,0 2 6 0,4-1-3 15,0-4-2-15,2 0 1 0,0-2-12 16,1-4-12-16,-7 2-21 0,19-6-9 0,-11 1-11 15,0-4 12-15,4 0-2 0,-7 0 11 16,3-5 6-16,-1 0 0 0,0-4 1 16,-4 0 8-16,2-3 11 0,-3 2 3 0,0-6 15 15,0 4 4-15,-2 3 2 0,2-1 5 16,0 4 1-16,-2-1-2 0,2 3-3 0,-2 3-1 16,0 2 0-16,3-2-4 0,-3 4 2 15,0-2 1-15,2 5 0 0,-2 3-4 0,1-2 0 16,-1 2-1-16,0 0 4 0,7 15-4 15,-3-3 3-15,0 5 1 0,0 5-3 0,7 12 2 16,-1 2-4-16,5 15 2 0,4 6 2 16,2 1-2-16,6 5 4 0,3 0-5 0,4-2 1 15,9 15-1-15,-3-18 0 16,-1-3 13-16,-4-4 14 0,0-2 2 0,-5-2-2 16,-5-1-3-16,-6-14-4 0,-6 4-1 15,-5 0-1-15,-1-6-1 0,-7-5 0 0,-3-7-23 16,-4 0-19-16,-1-5-24 0,-2-3-37 15,-2-5-39-15,-5-5-41 0,-5-5-64 0,-9-9-375 16,-1-3-104-16</inkml:trace>
  <inkml:trace contextRef="#ctx0" brushRef="#br0" timeOffset="37667.99">4462 14117 1488 0,'0'-4'-94'0,"0"4"28"16,-1-6 12-16,1 3 19 0,0 3 16 0,0 0 12 16,0-6 9-16,0 6 4 0,0 0 8 15,-5-4 1-15,5 4 2 0,0 0 8 0,0 0 12 16,0 0 11-16,0 0 3 0,6 15 4 16,1-5 1-16,-2 1 3 0,2 2 5 0,1 6 2 15,3 4-8-15,3 9 1 0,1 4 3 16,-3-1-6-16,2 1 0 0,0 0-4 0,1-1-2 15,4 0-7-15,-4-4-2 0,3 1-5 16,-3-3-5-16,2-2 2 0,-2-4-4 16,-3-7-3-16,3 2-3 0,-5-7-3 0,3 1 2 15,-1-5-7-15,3 0 5 0,-2-5-4 16,4-2-3-16,3-3-4 0,12-12 1 0,3-6-4 16,10-11-11-16,3-4-24 0,1-7-26 15,-2-3-36-15,4-1-45 0,-7-1-47 0,0 4-88 16,-8 0-322-16,-1 4-94 0</inkml:trace>
  <inkml:trace contextRef="#ctx0" brushRef="#br0" timeOffset="38663.07">5283 13835 1702 0,'-7'0'39'0,"1"-2"13"16,6 2 2-16,-10 2 15 0,5 0 2 15,0-1 3-15,-2 4 8 0,0 0 2 0,-1 1 6 16,2 2 4-16,-5 1 0 0,3 2 2 16,0 5-9-16,-1 0-6 0,1 4-6 0,1 2-13 15,4 1-3-15,-2 3-3 0,3 0-5 16,2 1-8-16,2 0-6 0,4-1-6 0,-2-4 6 16,6 4-8-16,-2-6-1 15,4-1-4-15,1-2 0 0,-1-2-18 0,3-7-15 16,2-1-23-16,-2-5-18 0,0-2-16 15,-2-3-9-15,2-5-4 0,2-4-7 0,0-2 6 16,-4-3 0-16,-3-1 9 0,-2-2 7 16,-3-4 10-16,-1 0 7 0,-4-2 6 0,-2 0 18 15,0 1 10-15,-1 4 8 0,1 0 7 16,-1 4 7-16,0 2-2 0,-1 2 7 0,1 4 4 16,2-3-1-16,-1 4 0 0,-3 0-2 15,3 3-1-15,0-3-4 0,1 5 4 16,-4-1 0-16,1 0 1 0,4 4 0 15,-5-4-3-15,5 4-4 0,-6-4 1 0,6 4-2 16,-2-2 0-16,2 2-1 0,-4-1 4 16,4 1-6-16,0 0 1 0,-6-3 1 0,6 3-2 15,0 0 1-15,-7 0 1 0,7 0-5 16,0 0 0-16,0 0 4 0,-3-4 2 0,3 4-4 16,0 0-1-16,-7-2 4 0,7 2-5 15,-5-3 3-15,5 3 2 0,0 0-5 0,-3-3 3 16,3 3-2-16,0 0 0 0,0 0-2 15,-5-2 0-15,5 2 0 0,0 0-2 0,-4-4 0 16,4 4 4-16,0 0-4 0,0 0 1 16,0 0-2-16,0 0 0 0,0 0 1 15,0 0-3-15,0 0 0 0,0 0 4 16,0 0-1-16,0 0-1 0,7 16 2 0,-2-11 2 16,2 2-4-16,-1 3 4 0,3 0 1 15,-1-2-4-15,2 4-1 0,-1-3 0 0,1 3 4 16,1-3 1-16,1 1-2 0,1 0-1 15,-2-1 0-15,3-2 6 0,0 1-6 0,-2-3 1 16,1 3-2-16,1-2 4 0,-1-4-2 16,-3 0 0-16,3 0 1 0,-3-2-2 0,2-2 3 15,-1-2-8-15,1 0 1 0,1-1-3 0,-4-5 1 16,-1 2 1-16,1-1 3 16,-3-3 2-16,0 1-1 0,-4-4-2 0,0 0 1 15,-2-4 0-15,0-4 2 0,-2-1-3 16,-4-14 6-16,-1 2-4 0,-5-1 2 0,-1-1 0 15,-3-12-4-15,1 13 4 0,-9-12-1 16,6 2 1-16,-3 2-3 0,6 9 0 0,-6-1 3 16,4 4 1-16,2-1-1 0,2 3-3 15,-2 2 4-15,2 7-4 0,2 3 3 0,3 4-1 16,0 0 3-16,1 2-4 0,1 3 2 16,-3-1-1-16,5 3 0 0,0 1 0 0,0-1-2 15,-1 3 3-15,4-1-1 16,-3 2 0-16,1 0 0 0,-1 0-5 0,4 4 2 15,0 0-1-15,0 0 0 0,0 0-2 16,0 13 3-16,4-1 3 0,4 7 1 0,5 9-2 16,6 3 4-16,3 1-4 0,-4 2-1 15,5 0 0-15,4 8 4 0,5-5-4 16,0 1 4-16,-4 0 2 0,0-11-5 0,-3 0-12 16,-4 1-18-16,2-5-20 0,0 1-27 0,-4-8-26 15,-4-2-37-15,-5-5-43 0,3 0-77 16,-3-6-334-16,-3 3-96 0</inkml:trace>
  <inkml:trace contextRef="#ctx0" brushRef="#br0" timeOffset="38844.87">5514 13461 1563 0,'-7'2'-55'0,"1"-2"11"0,6 0 10 0,-9 0 4 15,9 0 2-15,0 0 2 0,0 0 1 16,-3-7-13-16,4 3-21 0,1-3-16 0,1 0-26 16,3-2-49-16,0 0-156 0,3-2 178 15</inkml:trace>
  <inkml:trace contextRef="#ctx0" brushRef="#br0" timeOffset="39968.4">5312 13677 766 0,'0'0'-12'0,"0"0"18"0,3-4 23 0,-3 4 10 16,0 0 22-16,0 0 5 0,0 0 11 15,0 0 12-15,0 0 1 0,0 0 1 0,-7 13-1 16,5-6-1-16,-1 2-2 0,0 3-2 15,-2 5-7-15,1 4-2 0,-4 4 0 16,1 10-1-16,1 3-2 0,-2 2-1 16,-1 4-3-16,7 1-9 0,1 0-4 0,-2 4-6 15,-1 3-1-15,4-3-4 0,4-1-3 16,0 0-3-16,3-5-3 0,1 2-5 0,2-6-2 16,5 0-1-16,-3-10-3 0,1-4-3 15,2-8 2-15,-3-2-5 0,3-5-4 0,0-2 2 16,0-5-4-16,-1-5-10 0,6-3-7 15,0-6-3-15,5-7-3 0,0-6-5 0,-1-7 6 16,-8 2-4-16,-3-5-1 0,-2-1 6 16,-5 0-2-16,-6 1 0 0,-2-7 5 0,-2-1-2 15,-5-1 4-15,-6-12-3 16,-1 2 3-16,-3-1 2 0,0 5 3 0,-4 4 0 0,6 8 0 16,-6 3 2-16,5 5-5 15,1 4 6-15,-1 4-8 0,6 9 4 0,-1 0-3 16,1 4 2-16,2 3-3 0,-3 1-4 15,-4 2 4-15,2 4-3 0,0 3-15 0,-2 3-24 16,-1 2-28-16,-1 1-34 0,4 2-32 16,0 1-41-16,3-3-77 0,4 2-362 0,3-2-117 15</inkml:trace>
  <inkml:trace contextRef="#ctx0" brushRef="#br0" timeOffset="40708.82">5390 13547 1567 0,'-13'1'-56'0,"13"-1"35"16,0 0 12-16,-4-5 6 0,4 5 5 16,0 0 13-16,-3-3-1 0,3 3-3 0,3-6 0 15,1 1-2-15,2-2 0 0,-1-1 1 16,5-2-2-16,2-1-4 0,3-5 2 0,10-5-4 15,-1-1-8-15,6-3-22 0,-4 0-33 16,4 0-20-16,1-1-32 0,5-5-38 0,0 8-237 16,-1-6 101-16</inkml:trace>
  <inkml:trace contextRef="#ctx0" brushRef="#br0" timeOffset="41224.29">6194 13012 1112 0,'-9'0'32'16,"9"0"6"-16,0 0 5 0,-11 1 5 0,11-1 8 15,-3 2-4-15,3-2 10 0,-7 2-5 16,5 1-4-16,-3 2-3 0,2 2-2 0,1 5 5 16,-3 1 3-16,3 2-6 0,-2 6-3 15,0 3-4-15,4 2 0 0,-2-3-3 16,4 4-4-16,2-1-5 0,0-1-3 0,3-3 4 15,1 3-9-15,3-4 1 0,-1-2-1 16,3-3-1-16,-1 0-7 0,5-6 5 0,-2-3-5 16,-1-3 1-16,5-4-4 0,2-6 5 15,0-2-9-15,9-7 5 0,-9 1 0 0,1-6-5 16,-5-1 1-16,-4 5 1 0,-3-3 3 16,-1-1 1-16,-5-2 1 0,-2 3 2 0,-2-2 0 15,-3-3-9-15,-7 1 6 0,0-7-2 16,-2 6 0-16,-5-4-4 0,2 10-1 0,0 0 4 15,5 9-5-15,-3-4-8 16,-2 6-4-16,5-1-16 0,-2 4-26 0,-1 2-31 0,3 2-37 16,-3 0-52-16,2 0-79 15,3 0-374-15,2-4-118 0</inkml:trace>
  <inkml:trace contextRef="#ctx0" brushRef="#br0" timeOffset="41437.29">6550 12787 1607 0,'0'3'-8'0,"0"-3"26"0,0 0 11 15,0 6 8-15,0-6 6 0,0 0-2 0,0 0 1 16,3 4-9-16,-3-4 3 0,0 0-7 16,0 0-2-16,0 0-5 0,10-10-1 0,-1 5-5 15,-1-5-24-15,2 1-13 0,0-3-33 16,3 1-37-16,-2 0-27 0,0-1-29 15,-3 4-44-15,2 0-273 0,-3 0 29 0</inkml:trace>
  <inkml:trace contextRef="#ctx0" brushRef="#br0" timeOffset="41800.94">6764 13096 1175 0,'3'11'-52'15,"-3"-3"20"-15,2-2 33 0,-2-2 35 0,2-1 25 16,-2 1 12-16,0-4 17 0,1 4 14 16,-1-4 16-16,0 0 14 0,0 0 4 0,0 0-11 15,0 0-12-15,0 0-9 0,-8-17-8 16,4 4-13-16,-4-2-6 0,-9-12-12 0,2-1-7 16,-6-5-5-16,-1-10-7 0,-3-4-5 15,-7-4-5-15,0-6-4 0,1 1-3 0,-8 0-6 16,4-3 5-16,-2 2-11 0,-1 4-1 15,0-2 1-15,0 4-7 0,2 6 2 16,3 3-2-16,8 12-1 0,-1 3-2 16,1 3 0-16,9 5-4 0,-1 6-2 0,2 1-11 0,5 1-11 15,-1 1-16-15,3 1-17 16,2 4-19-16,-1-3-13 0,2 2-19 0,4-2-4 16,1 1-7-16,1 0 4 0,6-3-8 15,4-1-11-15,3-2-6 0,6 1-6 0,-2 1-1 16,5 2-18-16,3 0-59 0,2 4-214 15,2 3 57-15</inkml:trace>
  <inkml:trace contextRef="#ctx0" brushRef="#br0" timeOffset="42223.95">6319 14377 1274 0,'-6'-10'38'15,"2"-1"11"-15,-1 2 4 0,2 5 5 0,1-1 9 16,-1 1-7-16,-1 3-3 0,4 1-2 16,0 0-7-16,0 0-4 0,0 0-2 0,0 0 16 15,4 19 0-15,9-4-3 0,4 10-5 16,3 6-2-16,4 2-9 0,4 8-1 0,0 0-2 15,-2 2-7-15,-1 3 0 0,-2-5-3 16,5-1-5-16,-10-8-16 0,3-2-50 0,0-3-49 16,-4-8-60-16,-5-2-96 15,1-8-360-15,-3-1-110 0</inkml:trace>
  <inkml:trace contextRef="#ctx0" brushRef="#br0" timeOffset="42540.23">6229 14188 1561 0,'-12'-11'-68'0,"1"3"29"16,3 3 27-16,-1 0 30 0,5 2 15 15,-2 0 17-15,1-3 14 0,3 4-1 0,1-2 4 16,-6 1-4-16,5-4-7 0,0 3-4 16,2-3-8-16,0 0-5 0,4 0-5 15,3-1-5-15,1-2 0 0,2 1-2 16,7 2-5-16,0-1 2 0,6 2-7 0,0 4 0 15,7 2-1-15,2 4-4 0,7 8-2 16,2-1 1-16,0 5-3 0,0 12 3 0,-6-6-3 16,2 6 0-16,-7-3 2 0,-8-1-2 15,0 3 4-15,-8-1 7 0,-2-1-4 0,-5-7 0 16,-2 0-1-16,-3 0-2 0,-7 3 2 16,1-5-4-16,-2 6-2 0,-5-8-15 0,-2 0-39 15,3-3-64-15,-3-8-68 0,3-1-125 16,0-4-298-16,-1-5-101 0</inkml:trace>
  <inkml:trace contextRef="#ctx0" brushRef="#br0" timeOffset="42972.26">7040 13988 1594 0,'-11'-4'15'0,"11"4"33"16,-8-2 0-16,8 2 0 0,-13 0 4 16,13 0 1-16,-15 4 4 0,8-4-8 0,-5 4-3 0,2 2-3 15,2 0-2-15,-3 5 1 16,0 0-7-16,-1 4-5 0,1 4 2 0,3 2-5 16,-1 4-5-16,1 9 4 0,1 3-6 15,2 1-1-15,0-4-6 0,5 5 2 0,0-5-1 16,5 6-3-16,0-3-1 0,2 0-1 15,4-6 1-15,-1-3 1 0,-1-8-4 0,3-1 2 16,1-4-3-16,4-1 3 0,-1-7-3 0,-1-3 1 16,2-4-1-16,3-4-1 0,-3-1 3 15,0-9-4-15,3 1 4 0,-6-4-4 16,-3-3 1-16,-1-14 1 0,-4 7-3 0,-6 0 4 16,0-1-2-16,-4-10 10 0,-7 1 1 15,1-3-2-15,-5 2-3 0,0 1-1 16,2 5-2-16,-7 1-5 0,5 2 2 0,5 9-2 15,0 4 2-15,1 3-14 0,1 6-23 16,1-1-27-16,1 4-34 0,-1 1-31 0,2 1-25 16,0 2-44-16,5 0-77 0,0 0-311 15,0 0-80-15</inkml:trace>
  <inkml:trace contextRef="#ctx0" brushRef="#br0" timeOffset="43520.72">7123 13960 1517 0,'0'0'-4'0,"-8"-6"36"15,8 6 18-15,0 0 7 0,0 0 11 0,0 0-3 16,-10 0-5-16,10 0-1 0,0 0-6 16,0 0-5-16,-7 6-7 0,7 0 3 0,-2-1-3 15,2 5 5-15,2-1 1 0,-2 4-3 16,5 1-4-16,-2 0-5 0,2 4-4 0,-1-2-3 15,2 2 0-15,1-3-3 0,1 2-2 0,3-2-3 16,-3-2-1-16,0 0-3 16,2-2-3-16,2-1 4 0,-4-2-7 0,2-3 1 15,0-2-5-15,-1-3-15 0,1-3-23 16,1-2-12-16,-1-3-3 0,-1-2-3 0,-1 2 2 16,1-6 7-16,-8 0 3 0,4 2 5 15,-3-1 3-15,-2-1 1 0,0-1 7 0,2 2 2 16,-2 1 11-16,0 1 1 0,0 1 7 15,3 1 0-15,-3 2 2 0,0 1 0 0,0 0-2 16,-3 3 2-16,3 3 2 0,-2-6-3 16,2 6 4-16,0 0-3 0,0 0-1 0,0 0 8 15,10 11 6-15,-5-5 7 0,1-2-2 16,5 1-5-16,-8 1 2 0,9-1-2 16,-4 1 0-16,4 0 3 0,-1-2-2 15,1 0-5-15,3-3 3 0,0 2 2 0,-5-2 4 16,2-2 5-16,0 1 4 0,-4-4-4 15,2 0 3-15,-2-2 6 0,3 1 5 0,-7-3-2 16,0-3 3-16,1-1-7 0,-3 1-4 16,-6-4 3-16,1-3-10 0,-2 4-1 0,-4-7-3 15,-2 0-3-15,3 0-8 0,-4 1-17 16,-2-1-24-16,2 3-34 0,-1 2-42 0,3 2-49 16,0 5-50-16,2 1-89 0,-1 0-337 15,3 3-134-15</inkml:trace>
  <inkml:trace contextRef="#ctx0" brushRef="#br0" timeOffset="43792.96">7658 13490 1833 0,'-8'-2'39'0,"8"2"9"0,-9 0 13 16,9 0 8-16,-10 2 0 0,7 0 0 0,-6-1-1 15,3 5-1-15,-3-1-3 0,3 5 0 16,-3 1-2-16,1 4 1 0,1 1-9 16,1 3-6-16,0 8-3 0,4-4-5 15,0 4-5-15,2-2 0 0,2 0 0 0,0 2-5 16,4-2-7-16,0-2-1 0,3-3-4 16,-1 1-17-16,5-2-30 0,-1-2-35 0,3-2-50 15,-2-6-44-15,-1-1-49 0,1-2-69 16,-1-3-132-16,0-3-173 0,-4-2-80 0</inkml:trace>
  <inkml:trace contextRef="#ctx0" brushRef="#br0" timeOffset="43970.82">7641 13666 1550 0,'-5'-3'-14'16,"5"3"14"-16,-7-6 0 0,7 6 0 0,-6-2-3 15,6 2 0-15,-2-3-1 0,2 3-3 16,0 0-24-16,-2-7-25 0,2 7-35 0,0 0-40 16,9-2-96-16,-8 0-108 0,3 0 151 15</inkml:trace>
  <inkml:trace contextRef="#ctx0" brushRef="#br0" timeOffset="44441.29">7994 13672 930 0,'11'3'8'0,"-7"-1"37"0,2 1 22 16,-4-1 25-16,3 0 17 0,-5-2 6 15,0 0 6-15,0 0 0 0,0 0-5 0,12-7-9 16,-10 3-12-16,3-3-11 0,-4 0-6 16,-1-2-3-16,0 0-5 0,0-3-11 0,-1-1-5 15,-6 0-6-15,3-4-3 0,-4-6-9 16,-3-6 1-16,-3-3-4 0,1 4-2 0,-2-1-6 15,-2-2-4-15,5 1-5 16,-1 5 4-16,3 7-6 0,0 0-2 0,1 3 5 0,-2 4-8 16,3-2-5-16,-1 3 1 15,4 2-5-15,-2 1 0 0,-1-1-1 0,3 2 2 16,-1 3 0-16,0-1-6 0,1 2 9 16,5 2-4-16,-10-1-3 0,10 1 4 0,0 0-3 15,0 0 0-15,-6 5 0 0,6-5 1 16,0 0-1-16,0 0-2 0,0 0-1 0,10 5-2 15,-4-3-1-15,-6-2 4 0,14-2-4 16,-9 1-2-16,6-3-12 0,-1 2-6 0,4-1 5 16,-4 0 0-16,2 0 5 0,-1-1 2 0,-1 2 0 15,2 0-1-15,0 0 5 0,-4 6-1 16,7 0 3-16,2 5 0 0,-4 0 0 16,0 7 1-16,2-1 0 0,-1 2 0 15,1 2 1-15,0-2 2 0,7 8-6 0,-9-3-16 16,0-7-25-16,2 3-33 0,-6-3-36 15,-1-3-43-15,0 4-51 0,-1-5-370 0,3 0-85 16</inkml:trace>
  <inkml:trace contextRef="#ctx0" brushRef="#br0" timeOffset="44942.99">7628 13552 1451 0,'0'0'-56'0,"0"0"35"0,-3-5 12 0,3 5 13 15,-2-6 5-15,2 6 15 0,-4-5 10 16,1 3 8-16,3 2 7 0,0-5-2 0,0 5-1 16,-2-5 0-16,2 5-2 0,0 0-1 15,0-6 1-15,0 6-4 0,0 0-5 0,0-4-3 16,0 4-4-16,0 0-1 0,2-6 0 15,-2 6-1-15,0 0-6 0,5-2-3 0,-5 2-5 16,7-2 2-16,-7 2-3 0,0 0 1 16,12 7-4-16,-6-5 0 0,2 1 1 0,-4 1-3 15,5 0 3-15,-3 4-2 0,2-4 3 16,1 7 0-16,-1-4-2 0,1 2-4 0,-5-1-2 16,0 2 0-16,2-1-1 0,-4-1 2 15,1 2 0-15,-3 0 1 0,0-1-3 16,-3 3-1-16,0 1-3 0,-2-2-24 0,-3 1-32 15,-1 1-44-15,-3-6-58 0,-1 3-99 16,5-2-278-16,-3-5-40 0</inkml:trace>
  <inkml:trace contextRef="#ctx0" brushRef="#br0" timeOffset="45939.34">7596 13569 1339 0,'0'0'-69'15,"-5"-1"22"-15,5 1 3 0,0 0 12 0,0 0 15 16,-6-5 12-16,6 5 9 0,0 0 11 16,-6-2 4-16,6 2 1 0,0 0 6 0,0 0 2 15,0 0-11-15,-6 8 2 0,1-6-2 16,5 2 7-16,0 2-2 0,0-1 7 0,0 0 6 16,0 2-2-16,0 3 6 0,3 0 4 15,-1 1-6-15,-1 1 1 0,1 1-1 0,-2-2-2 16,5 3 0-16,-1-2-1 0,-1 6-3 15,0-4-8-15,2-1 1 0,0 3-1 0,0-3-6 16,2 2 1-16,-4-4-1 0,2 2 2 16,2-1-6-16,-2 4 2 0,2-5-5 15,-3-2 1-15,5 1-4 0,-6-1 3 0,6 0 0 16,-3-1-6-16,3-1 1 0,-6 1 0 16,4-3 1-16,-1 0 5 0,1 0-3 0,1-1-1 15,-1 0 1-15,-2-3 1 0,2-1-2 16,-1 2 1-16,1-2-3 0,-2 0 0 0,-5 0 0 15,15 0 0-15,-8 0 0 0,1-2 2 16,2 2-3-16,-3-1 1 0,-1-1-2 0,3-2 2 16,-1 0-5-16,1-1-3 0,-1-1 4 15,0-1-6-15,3-1-1 0,-5 0-8 0,2-2-3 16,6 2 5-16,-9-2-4 0,3 0 4 16,-1 1-3-16,1 2 3 0,-1-3-3 15,-1 4 2-15,3-2 5 0,-6 3 0 16,4-5-6-16,1 3-22 0,-4 2-18 0,1-4-44 15,-2 2-49-15,2 1-82 0,0 1-238 16,-2-2 25-16</inkml:trace>
  <inkml:trace contextRef="#ctx0" brushRef="#br0" timeOffset="144851.54">22887 3778 1385 0,'0'0'135'0,"0"0"-69"0,0 0-3 0,0 0 8 16,0 0 9-16,0 0 3 0,0 0 2 16,0 0-1-16,0 0 5 0,7-6 6 0,-7 6-6 15,0 0 0-15,0 0-1 0,0 0 3 16,0 0-13-16,0 0 6 0,0 0-5 0,0 0-15 16,0 0-3-16,0 0 1 0,0 0-11 15,0 0-10-15,-28 6-3 0,18-2 1 0,0 0-4 16,-5 4-4-16,0-1-3 0,3 1-3 15,-1-1-6-15,1 1 3 0,-2-1-8 16,1 2 2-16,8-1-6 0,-8 3 3 16,4-1-8-16,6 0-7 0,-4-1-4 0,3 1-4 15,0-1-3-15,-1-2-5 0,5 3 4 16,0-3-9-16,0 5 1 0,5-3 3 0,-1 0 1 16,2 3-2-16,7-1 7 0,4 2-1 15,1-1 0-15,8 5 2 0,3 2 2 0,3-1-1 16,-1 1 2-16,0-1 0 0,3 0 3 15,-3 4 4-15,-1 0-2 0,2-3-2 16,-5 4 2-16,-7-3 1 0,5 2-1 16,-10-4-2-16,-2-2 3 0,-1 4 1 0,-3-6 4 15,-5 1 8-15,-2 3 14 0,0 1 7 16,-6-2 9-16,3 2 7 0,-11 0 2 0,-4 7 6 16,-8-3-4-16,-1-2-3 0,-4-3 5 15,-4-2-4-15,-3-5-5 0,-2-1 7 0,-2-3-11 16,7-4-8-16,3-1-12 0,1-4-17 15,1-3-22-15,-7-10-29 0,10 6-31 0,-7-9-32 16,16 0-35-16,-3-7-48 0,4-3-69 16,9 3-111-16,6 3-106 0,4-6 35 0,6-3-100 15,5 1-47-15</inkml:trace>
  <inkml:trace contextRef="#ctx0" brushRef="#br0" timeOffset="145252.22">23621 3831 1702 0,'-1'-4'89'15,"1"4"4"-15,-7-2 0 0,7 2 4 16,-4-3 8-16,4 3-5 0,0 0 1 0,0 0-9 15,-2-4-7-15,2 4-14 0,0 0 0 16,17-2-11-16,-3 0-4 0,4 0-6 16,4 1-16-16,8-1-24 0,2-1-28 0,11 1-27 15,4 1-34-15,-7 1-48 0,-10 1-59 16,2-1-49-16,0 0-93 0,-9 2-315 16,-3 1-141-16</inkml:trace>
  <inkml:trace contextRef="#ctx0" brushRef="#br0" timeOffset="145624.51">24010 3843 1626 0,'-4'2'-98'0,"-5"-1"26"0,6 1 32 16,-4 0 36-16,2 2 9 0,4 0 20 15,-3-1 19-15,-1 2 15 0,1 0 5 16,0 1 1-16,0 3 10 0,1 0-3 0,1 3-2 16,1 1 0-16,-4 1-3 0,3 4-4 15,-2-1-4-15,2 4-3 0,0-2-6 16,0 1-2-16,-3 5-4 0,1 0 3 0,-2-2-1 15,-1 2-1-15,-1-4 7 0,0 3 4 16,-3-5 1-16,-5 12 0 0,-3-7 4 16,1-4 3-16,3-6 0 0,-3 1-1 0,-3-3 0 15,0-3 3-15,-1 1-2 0,0-2 2 0,4-3-3 16,1 1-6-16,2-3 1 0,5 2-3 16,-1-3-17-16,0 0 3 0,11-2-2 0,-13 4-13 15,13-4-2-15,-5 1-1 0,5-1-8 16,0 0-8-16,0 0-2 0,0 0-6 15,0 0 0-15,52-7-3 0,-27 9-11 16,7-4-1-16,14 0-3 0,6-1-10 0,3 6-14 16,-1-3-16-16,3 2-19 0,0-2-26 15,-2 2-29-15,-2-2-53 0,1 0-61 0,-4 0-64 16,-4 2-141-16,-9-2-219 0,-5 0-166 16</inkml:trace>
  <inkml:trace contextRef="#ctx0" brushRef="#br0" timeOffset="146228.16">24547 3786 1753 0,'-2'-6'-55'0,"2"6"26"0,0-4 21 0,0 4 15 15,0 0 18-15,0-6 15 0,0 6 14 16,0 0 4-16,0 0-7 0,0 0 3 0,0 0-9 15,0 0 0-15,0 0-7 0,0 0-6 16,0 0 3-16,0 0 14 0,0 0 4 0,-2 18 2 16,2-9 6-16,-1 3-2 0,-2 1-1 15,3 2-1-15,-2 4-2 0,-3 0-1 0,3 0 3 16,-1 5-4-16,-2-1 1 0,-2-5-6 16,6 4-5-16,-6-1-4 0,2 1-2 15,0-3-3-15,-2 3-4 0,6-1-5 0,-6 0 1 16,1-1 1-16,2 0-3 0,0-3 0 15,-1 0 2-15,2 0-7 0,-2-1-4 16,0-1 1-16,3-3-3 0,1-1 4 0,-1-2-3 16,-3 1 2-16,3-1-1 0,0 1-2 15,2-2 5-15,-1-1-6 0,-2 1 0 0,3-1 7 16,0-2-5-16,0-1 0 0,0 3 1 16,0-2-1-16,0-1 2 0,3 1-1 0,-2 0-1 15,3-1 4-15,3 0-4 0,6 1-2 16,-1-2-1-16,6 3-5 0,10 0 2 0,9 0 5 15,8-1-7-15,1 3-18 0,4-5-27 16,1 5-27-16,11 0-35 0,-11-1-37 16,4-5-56-16,-9 2-72 0,0-2-126 15,-8-2-60-15,-6 2-202 0,-4-2-150 0</inkml:trace>
  <inkml:trace contextRef="#ctx0" brushRef="#br0" timeOffset="147004.35">26333 4438 1633 0,'0'5'-55'0,"-1"-3"38"0,1-2 28 0,-2 7 34 15,-1-5 22-15,3-2 18 0,0 0 26 16,0 5 12-16,0-5 15 0,0 0 8 0,0 0-6 15,5 3-5-15,-5-3 8 0,8-8-4 16,-3 3-1-16,2-5 0 0,1-3 2 16,7-2-19-16,-2-3-13 0,8-12-11 0,-3 1-9 15,12-13-9-15,2 0-10 0,-1-4-5 16,1-4-10-16,3 3-5 0,4-1-8 0,-2 2-4 16,1 1 3-16,-5 4-11 0,3 6-3 15,-11 9-4-15,0 3-5 0,-4 2 0 0,-2 3-5 16,-4 8-2-16,-5 0-4 0,-2 1-7 15,1 3-8-15,-3 0-1 0,1 5 5 0,-1-1-8 16,-6 2 0-16,11 3 2 0,-10 4-1 16,6 3-3-16,-5 1 3 0,1 4-1 0,-3 6-4 15,0-2 7-15,0 8-4 0,-3 1 9 16,1-2-8-16,2 3-2 0,-5-1-1 0,3-1 16 16,1 0-18-16,-4-3 6 15,1 0-6-15,2-3 7 0,0-5 3 0,-2 4-1 16,2-6 1-16,-3 1 0 0,2-5 8 15,-2 3 5-15,1-8-2 0,0 2 5 0,-3-1-1 16,-3-5-3-16,2-1-8 0,-6 0-7 16,4-5-16-16,-2-2-25 0,1-6-30 0,-1-3-31 15,4-3-30-15,-1-1-47 0,3 2-64 16,2 2-66-16,1 2-161 0,1 1 25 0,0 3-171 16,2 6-126-16</inkml:trace>
  <inkml:trace contextRef="#ctx0" brushRef="#br0" timeOffset="147860.41">26455 5229 1668 0,'4'-6'2'0,"-1"2"16"0,-1 3 0 0,-2 1 5 15,0 0 3-15,0-4 8 0,0 4 17 16,0 0 21-16,0 0 11 0,-2 13 7 0,2-2 5 15,-3 1 1-15,1 1-5 0,0 6 0 16,0 0-5-16,-2 2-7 0,2 4-8 0,0 1-8 16,-1-2-3-16,1 5-11 0,2-1-1 0,2 1-7 15,-4-3-15-15,2-3-13 16,0-2-16-16,0-7-13 0,2 0-12 0,1-1-10 16,-3-4-13-16,0 1-14 0,2-6-17 15,-2 0-5-15,0-4 2 0,0 0 8 0,4-16 6 16,-4 4 6-16,2-7 7 0,0-8 9 15,2-13 13-15,1-3 14 0,1-1 9 0,3-3 11 16,1-10 9-16,-2 13 9 0,4 5 0 16,-1 1 14-16,-2 2 5 0,-3 10 6 0,3 1 4 15,-1 5 1-15,0-2 3 0,1 5 2 16,-1-1-3-16,1 3-3 0,-1-1 0 0,-3 4-1 16,7-1-1-16,-2 3-5 15,3 1-4-15,-1 0-1 0,1 2-2 0,1 1-6 16,1 5-2-16,0-1-4 0,2 4-4 15,1 1 0-15,2-1-3 0,-4 3-2 0,3 4 1 16,-4 0-3-16,2-2-2 0,-5 2-4 16,-1 4-3-16,-3-3 6 0,-1 5-4 0,-3-5-3 15,-3 5 2-15,-1-1 0 0,-3 2 0 16,-2 0 2-16,-2-2-2 0,-1 1 1 0,-2 1-1 16,2-2 1-16,-5 0-1 0,0 0 0 0,3-1 2 15,0 0 0-15,-1-1 0 0,2-1-1 16,1-2-3-16,1-2-1 0,4 1 5 0,-2 0-10 15,1-3-1-15,0 1-5 0,2 1-2 16,0-1 2-16,2 0 1 0,2 0 2 0,0 1 0 16,2 1 4-16,0 1-3 15,3 1 4-15,-1 1 0 0,3-1-1 0,-1 5 2 16,5 1 0-16,-3 2 1 0,5 0-4 16,-7 1 5-16,5 1 2 0,-5 0 0 0,-2 1 7 15,-2-4 5-15,1 4 11 0,-5-2 4 16,-5-3 5-16,1 2 8 0,-4 2-3 0,-7-2 2 15,-8 3-3-15,-2 0-2 0,-7-6-5 16,0-1-7-16,-5-2-14 0,4-3-30 0,6-5-28 16,1-1-53-16,5-4-78 0,3-3-89 15,3 1-189-15,6-7 29 0,3 0-131 0,6 1-64 16</inkml:trace>
  <inkml:trace contextRef="#ctx0" brushRef="#br0" timeOffset="148263.91">26835 6162 1522 0,'0'0'28'0,"-4"-5"21"0,4 5 8 15,-4-4 7-15,0 3 10 0,4 1 12 0,-11-3 6 16,2 6 10-16,1-2 5 0,-4 3 1 16,-3 1 3-16,-2 1 0 0,-4 6-6 0,0-1 0 15,-7 8-3-15,0 1-7 0,2 6 0 16,-2-6-4-16,3 4 7 0,3 2-14 0,1-4-2 15,6-1-5-15,5-3-5 0,3-2-19 16,0 0-5-16,6 4-1 0,1-2-8 0,4 1-14 16,5 3-13-16,6-3-25 0,10 1-23 15,4-1-22-15,7-4-27 0,8 1-38 16,16-2-49-16,1-3-45 0,0-1-66 16,0-3-147-16,-9-1-10 0,-3-1-201 0,-6-3-138 15</inkml:trace>
  <inkml:trace contextRef="#ctx0" brushRef="#br0" timeOffset="148643.29">26751 7009 1784 0,'-6'2'2'0,"6"-2"17"0,-7 2 12 16,3 1 20-16,3 3 21 0,-2 0 20 0,-1 3 5 15,-2 6 10-15,-1 3 9 0,-1 6 9 16,-3 10-1-16,3 2 4 0,-2 3-4 15,-1 6-1-15,-3 5-20 0,1 3-2 0,1 3-14 16,0-1-15-16,4-7-6 0,1-1-1 16,2 0-7-16,0 0-11 0,2-3-15 15,0-5-20-15,1-5-25 0,0-5-30 0,4-6-27 16,-4-2-27-16,4-2-46 0,3-2-48 0,-4-8-68 16,1-2-129-16,5-1-51 0,-4-2-240 15,7-6-173-15</inkml:trace>
  <inkml:trace contextRef="#ctx0" brushRef="#br0" timeOffset="149252.09">26870 7032 1795 0,'-5'-8'-23'0,"0"2"24"0,1 2 23 16,1 1 12-16,2 1 11 0,1 2 14 15,-4-3 11-15,4 3 6 0,-5-3 3 0,5 3 6 16,0 0-1-16,0 0-5 0,0 0-5 16,-3-3-7-16,3 3-8 0,0 0-3 0,0 0-6 15,0 0-4-15,0 0-8 0,0 0 1 16,0 0-7-16,13 0-2 0,-13 0-7 16,15 2-1-16,-8-1 2 0,-1 2-5 0,1-3 1 15,-2 2-8-15,-5-2 0 0,12 0 0 16,-9 1-1-16,4 1-3 0,-7-2 8 0,8 2 3 15,-4-2 3-15,-4 0 4 0,6 1 3 16,-6-1 9-16,0 0-1 0,7 2 2 0,-7-2-8 16,5 2 3-16,-5-2-12 0,0 0 0 15,0 0 0-15,0 0-4 0,3 3 0 0,-3-3 0 16,0 0-10-16,0 0 5 0,4 3-2 16,-4-3 0-16,0 0-5 0,0 0-2 0,3 2 0 15,-3-2-2-15,2 6 2 0,-2-6 1 16,2 5-4-16,-1 0 4 0,-1 1 0 0,5 1-2 15,0 2-3-15,-1-2 4 0,2 6-5 16,2 3 6-16,3 3 1 0,-1-1-3 16,5 13 2-16,0-3-9 0,0 3 4 0,-3-1 2 15,2 2-1-15,0 2-1 0,-2 0 4 16,-2 0-5-16,-2-1 9 0,2 1-4 0,-5-7-2 16,-2 0-3-16,-1-1 1 0,-4-2 9 15,2 5-10-15,-5-1 3 0,3-2 2 0,-6 9 8 16,0-1 2-16,-5-2-1 0,2-7-3 15,-5 3 6-15,-3-1-5 0,-2-3 5 0,-4 3-7 16,-2-7 5-16,-3-1-6 0,0-2-14 16,5-5-25-16,3-5-29 0,-2-3-27 15,3-3-40-15,2 1-54 0,-2-7-75 0,4 1-101 16,5-1-116-16,-1-3 40 0,6-2-223 16,4-1-150-16</inkml:trace>
  <inkml:trace contextRef="#ctx0" brushRef="#br0" timeOffset="150907.95">23099 4825 1722 0,'0'0'-38'0,"-4"6"17"0,4-4 12 0,0-2 13 15,-2 5 15-15,2-5 3 0,-2 5 9 16,2-5 3-16,0 0 2 0,0 0-2 0,4 3 0 16,0-2-1-16,3-1-3 0,-7 0-1 15,20 0-2-15,-5-1-5 0,4-1 2 0,2 2-7 16,8-4 0-16,3 0-1 0,10 1-7 16,2-3-19-16,0 3-26 0,3-2-32 0,-4-1-56 15,1 2-65-15,-8 1-378 0,-7 0-67 16</inkml:trace>
  <inkml:trace contextRef="#ctx0" brushRef="#br0" timeOffset="151435.51">23924 4831 1585 0,'0'0'20'16,"-4"2"13"-16,4-2 10 0,-5 3 8 0,5-3 5 16,-1 4 5-16,1-4 6 0,-2 3 1 15,2-3 4-15,0 0-7 0,0 0-1 16,0 0-6-16,8 3-7 0,0-3-3 0,5 0-7 16,1 0-3-16,3 1-2 0,5-2-7 0,1 1-15 15,2 0-25-15,-3 0-24 16,10-2-40-16,-2 4-40 0,-2-4-52 0,7 2-70 15,-4 0-396-15,-2 0-130 0</inkml:trace>
  <inkml:trace contextRef="#ctx0" brushRef="#br0" timeOffset="151879.41">24928 4926 1710 0,'0'0'-32'0,"-5"1"19"0,5-1 18 15,-4 2 16-15,4-2 9 0,0 0 7 0,-3 5 5 16,3-5 7-16,0 0 4 0,0 0-3 15,0 0 1-15,12 6-6 0,-9-4-3 0,4-2-4 16,1 0-3-16,2 1-4 0,1-1-2 16,4 0-3-16,-1 0-11 0,3-1-22 0,2 1-31 15,2 0-28-15,1-2-35 0,5 0-36 16,-4 2-49-16,-1 2-111 0,1 0-190 0,-1-2 6 16</inkml:trace>
  <inkml:trace contextRef="#ctx0" brushRef="#br0" timeOffset="154011.73">27918 3708 1262 0,'5'-6'-43'0,"-5"6"22"0,3-3 5 0,-3 3 13 16,2-2 18-16,-2 2 17 0,0 0 7 15,5-4 13-15,-5 4-4 0,0 0 8 0,0 0 1 16,3-2-3-16,-3 2-1 0,0 0 0 15,0 0 0-15,0 0-3 0,0 0-8 0,0 0-2 16,0 0-3-16,7 11 3 16,-7-3 3-16,3 2-1 0,-6 1-2 0,3 4 0 0,0 2 0 15,-2 2-2-15,0 2 0 0,-2 3-2 16,0 1 3-16,-3 2 1 0,-3 5 2 16,4-6 0-16,-3-2-3 0,3-2 0 15,-1-3-3-15,2 2-5 0,0-5 2 0,-2 2-4 16,6-7-1-16,-3 3-3 0,1-2-2 15,-1 0 3-15,3-3-6 0,1-1-2 0,-3 1 3 16,3-3 1-16,3 1-5 0,-2-2 2 16,3 2 0-16,4 0-4 0,1 1 0 0,4-5-6 15,4 1-22-15,3-1-24 0,3-3-37 16,9 2-35-16,0-4-65 0,1 2-95 0,15 0-169 16,-1-5-157-16,-3 1-96 0</inkml:trace>
  <inkml:trace contextRef="#ctx0" brushRef="#br0" timeOffset="154864.01">28479 3846 1575 0,'2'-3'-47'0,"-2"0"24"0,0 3 11 16,0 0 23-16,2-3 6 0,-2 3 13 16,0 0 10-16,0 0 0 0,0 0-5 0,0 0 13 15,0 0 11-15,-12 9 4 0,5 1 2 16,-1 0-2-16,-5 3 3 0,0 2 6 0,-8 9-6 16,2 1-4-16,0 0-4 0,2 0-3 15,3-3-4-15,3-4-6 0,1 3-3 0,1-2-5 16,1 2-1-16,3-4-1 15,4-1-4-15,1-3-2 0,1 1-1 0,-1 0-5 0,7-1 2 16,-1 1-3-16,1-5-2 16,1 0-1-16,3-2-2 0,2-2-3 0,-3 0 3 15,2-1-1-15,-1-4 0 0,-1 0-1 16,1-2 6-16,0 0 10 0,-1-4 3 0,-2-2 0 16,3-1 7-16,-3-1 3 0,0-5-4 15,1 1 1-15,-3-2 3 0,1 2-5 0,-4-2-4 16,2 5 2-16,-3 0-6 0,0 2-1 15,1-1-5-15,-2 2-1 0,1-2 0 0,-2 4-9 16,5 1 2-16,-5 0-2 16,0-1 1-16,0 3-8 0,0-4-2 0,0 7 3 0,0-7 2 15,2 6-1-15,-2 1-4 16,0-8-3-16,0 4-3 0,0 4 4 0,0-4 2 16,0 4-3-16,0 0 2 0,-2-5-3 15,2 5 4-15,0-5-2 0,0 5-4 0,-5-5-2 16,5 5 6-16,-2-2-4 0,2 2 5 15,0 0-5-15,-1-6 1 0,1 6-14 16,-3-3-9-16,3 3-18 0,-2-4-24 0,2 4-27 16,0 0-38-16,0 0-45 0,-2-6-63 0,2 6-61 15,0 0-151-15,4-3 1 0,-4 3-112 16,4-3-61-16</inkml:trace>
  <inkml:trace contextRef="#ctx0" brushRef="#br0" timeOffset="155441.01">28678 3934 1472 0,'0'0'7'0,"-2"-7"35"0,2 7 16 0,-3-3 17 15,3 3 12-15,-3-4 8 0,3 4 7 0,0 0 2 16,0 0-3-16,-5-4-8 15,5 4-14-15,0 0-14 0,0 0-4 0,0 0-10 16,-7 8-1-16,7-3-3 0,-1 1-8 16,1 2 2-16,0-1-3 0,-2 1-3 0,2 2-2 15,0-1 0-15,-2 0-6 0,4 2 0 16,-2-1-3-16,2 0 0 0,-1-1-4 0,2 1-1 16,1 1 1-16,1-1-5 0,-2-2 2 15,2 0-8-15,1-2-1 0,3-1-9 0,-4 2 1 16,7-5-5-16,-4 1 1 0,0-1 2 15,4-2 1-15,-3-2-2 0,2 2-1 0,-3-3 1 16,1 1 0-16,1-5 3 0,-4 4 0 16,5 1 0-16,-5-2 1 0,3 1-1 15,-6-3 5-15,4 3-4 0,-4 2 1 16,2-1 1-16,-5 2 1 0,9-3-3 0,-9 3 0 16,6-5-3-16,-6 5 0 0,7 0-1 15,-7 0 0-15,0 0-1 0,5 5 4 0,-2-2-3 16,-1-1 7-16,2 1-2 0,0 0-3 15,0 2 7-15,2-1-2 0,3 0 0 0,-5-1 6 16,5-1 4-16,-4 3 8 0,5-3 7 16,-5-1 7-16,4-1 7 0,-3 0 6 15,3-1 3-15,-1-1-2 0,-2-3-3 0,5-2-3 16,-1 1-18-16,-4-2 8 0,7-5-3 16,-2-3 0-16,2-2-9 0,-3-1-19 15,0-1-26-15,0 0-25 0,2 4-30 0,-4 0-29 16,-3 3-45-16,-2 2-66 0,3 2-67 15,-1-3-124-15,-4 7-59 0,1 1-133 0,1 0-101 16</inkml:trace>
  <inkml:trace contextRef="#ctx0" brushRef="#br0" timeOffset="157341.87">27811 7282 1619 0,'0'-5'-3'0,"0"5"24"16,-4-4 12-16,4 4 19 0,-3-4 7 0,3 4 4 15,0 0 8-15,-2-5-3 0,2 5-11 0,0 0 5 16,0 0 1-16,0 0 6 0,-3 20 1 16,0-10 1-16,1 5-4 0,-2 4 3 15,0 4-9-15,0 2-4 0,-2 0-7 0,-1 9-3 16,-1 1-5-16,3-5-5 0,-2 4-3 15,-3-8-5-15,6-3-26 0,0 2-28 0,2-8-31 16,0 1-44-16,2-2-54 0,0-5-62 16,2-1-125-16,3-5-333 0,-2-1-168 0</inkml:trace>
  <inkml:trace contextRef="#ctx0" brushRef="#br0" timeOffset="157525.59">28036 7311 1870 0,'6'-13'-9'0,"-5"4"20"15,2 2 13-15,-1 0 6 0,0 3 6 16,-2 3 13-16,0 1 14 0,0 0 5 0,0 0 3 16,-12 19-1-16,5-8-7 0,1 5-8 15,-3 0-3-15,1 5-4 0,0 2-2 16,-4 8-12-16,0-6-31 0,4-2-35 0,3 2-41 16,-9 7-55-16,6-6-67 0,3-5-127 0,4 3-302 15,-1-6-122-15</inkml:trace>
  <inkml:trace contextRef="#ctx0" brushRef="#br0" timeOffset="157707.92">27792 7519 1768 0,'-4'-9'3'0,"2"-1"27"0,0 2 13 16,2 5 18-16,-2 1 9 0,2 2 6 0,0-6-2 15,0 6-3-15,2-5-8 0,2 0-10 16,0 2-3-16,5-1-25 0,1 0-28 0,3-1-30 15,-1 1-27-15,5-1-35 0,-1-1-33 16,6 0-48-16,-4 0-48 0,1 2-344 16,2 1-68-16</inkml:trace>
  <inkml:trace contextRef="#ctx0" brushRef="#br0" timeOffset="157859.92">28123 7358 1476 0,'5'-1'-13'16,"-3"-3"27"-16,-2 4 11 0,0 0 17 15,0 0 21-15,0 0 20 0,-2 11 7 0,-3-2 8 16,2 0 3-16,-4 3-1 0,1 2-9 15,-5 1-4-15,5-1-9 0,-2 2-5 0,1 1-11 16,-3 2-4-16,3-3-15 0,2 2-27 16,-5-3-41-16,7 0-43 0,-1-1-58 0,-1-3-67 15,5-2-150-15,2 0-280 0,3-1-122 16</inkml:trace>
  <inkml:trace contextRef="#ctx0" brushRef="#br0" timeOffset="158009.19">28324 7260 1686 0,'-5'-7'-35'0,"5"-2"1"0,0 6 4 0,-2-1 4 15,2 4-5-15,-2-3-18 0,2 3-11 16,0 0-27-16,0 0-32 0,0 0-86 0,0 0-139 16,0 0 142-16</inkml:trace>
  <inkml:trace contextRef="#ctx0" brushRef="#br0" timeOffset="158433.14">28426 7307 1025 0,'0'0'60'16,"0"0"18"-16,0 0 14 0,0 0 14 0,0 0 9 15,-10 9 9-15,5-6 4 0,-2 3 0 16,0-1-1-16,-1 2 0 0,-4 0-9 0,0 2-6 16,1 0-5-16,-1 2-8 0,2-2-10 15,-1 0-13-15,2-2-4 0,4 3-11 0,-5-4-8 16,9-1-15-16,-1 0-14 0,0 1-14 15,2-2-25-15,4 2-17 0,0-2-20 16,5 0-12-16,-1-4-6 0,0 1-6 0,3-2-2 0,-1-1-5 16,3 0 9-16,-3-5 6 15,0 4 15-15,1-3 16 0,0-1 17 0,-3 0 10 16,0 0 14-16,-1-2 11 0,-1 3 9 16,0 1 0-16,-1 0-1 0,-2 3-1 0,2-2 2 15,-3 1-6-15,-2 3 1 0,0 0 6 16,0 0 8-16,0 0 9 0,-2 16 7 0,-3-4 0 15,0 6 15-15,-4 5 11 0,-4 13 0 16,0 1 10-16,-1 5 2 0,1 9-4 0,1 2 4 16,1-10-12-16,1-1-2 0,2-4-7 15,-3 0-2-15,3-3-10 0,-2-2-9 0,0-7 3 16,0-3-11-16,2-5-8 16,-1 0-6-16,-1-5-20 0,2-1-15 0,-1-7-31 15,1-1-35-15,2-4-48 0,-1-6-60 16,-1-8-74-16,4-2-107 0,4-7-105 0,4-16 45 15,4-7-155-15,7-12-82 0</inkml:trace>
  <inkml:trace contextRef="#ctx0" brushRef="#br0" timeOffset="158804.15">28576 7219 1662 0,'0'-4'26'0,"0"4"14"15,0 0 11-15,0-6 6 0,0 6 5 16,0 0 7-16,0 0 8 0,0 0 8 0,-1 18 1 15,-1-11 2-15,0 3-4 0,2 5-4 16,-3 3-1-16,3 3-2 0,-2-2-13 16,0 4-8-16,2 1-2 0,-1 4-1 0,-1-1-10 15,2 2-3-15,0-6-3 0,0 0-2 16,2-2-4-16,-2 0-6 0,1-2-6 0,3-2-5 16,-1-4-4-16,-1-2 0 0,0-3-6 15,2 0-11-15,3-3-6 0,-2-3-4 0,2-2 0 16,-7 0-2-16,19-10 1 0,-6 4 3 15,0-6 0-15,-1 1 2 0,3-4 1 0,-3 3 5 16,3 3-4-16,-5-1 3 0,3 2 0 16,-5 1-1-16,1 2 3 0,-3 3-2 15,-2 0 2-15,-4 2-1 0,0 0 0 16,6 11 8-16,-4-1 4 0,-2 0 8 0,0 4 5 16,0-1-4-16,0 2 1 0,-2 1-3 15,4-1-2-15,1 4-27 0,-1-1-38 0,4 0-57 16,-2-2-75-16,4 3-94 0,5-4-151 15,1-3-214-15,-5-4-143 0</inkml:trace>
  <inkml:trace contextRef="#ctx0" brushRef="#br0" timeOffset="159184.07">29087 7419 1678 0,'0'-4'-71'0,"-3"1"24"16,3 3 13-16,-1-9 13 0,-1 6 12 16,2 3 7-16,-2-4 4 0,2 4-3 0,-3-5 3 15,3 5-1-15,-4-4-1 0,4 4 1 0,0 0-5 16,0-5 12-16,0 5 11 0,0 0 8 16,0 0 8-16,0 0 8 0,0 0 8 0,-1-2 2 15,1 2 13-15,0 0 6 0,0 0 6 16,0 0 5-16,0 0 1 0,0 0 0 15,0 0-2-15,0 0-4 0,0 0-6 16,0 0 3-16,0 0-3 0,-15 5 2 0,10-3-11 16,-1 3 1-16,2 1-8 0,-5 3-2 15,6-1-5-15,-8 3-1 0,2 3-7 0,-1 1-3 16,2-2-3-16,-1 2-1 0,3 0-4 16,2 2-4-16,-3-1-13 0,3 0-17 15,4-3-29-15,0-1-25 0,4 1-37 0,0-2-43 16,3-1-60-16,-1-2-53 0,3-1-84 0,1-3-85 15,-2-1-148-15,2-1-70 0</inkml:trace>
  <inkml:trace contextRef="#ctx0" brushRef="#br0" timeOffset="159357.6">29131 7412 1486 0,'-4'-5'-46'0,"1"-1"22"0,3 6 12 16,-1-7 14-16,-1 5 9 0,2 2 10 0,-2-3-6 15,2 3-1-15,-3-7-2 0,3 7-4 16,0 0-14-16,0-2-5 0,0 2-16 0,0 0-15 16,0 0-25-16,0 0-39 0,0 0-75 15,15 0-175-15,-7 0 129 0</inkml:trace>
  <inkml:trace contextRef="#ctx0" brushRef="#br0" timeOffset="159643.93">29335 7376 962 0,'0'0'15'0,"0"0"14"15,8 2 11-15,-8-2 15 0,0 0 11 0,0 0 14 16,0 4 3-16,0-4 4 0,0 0-4 16,-8 7 4-16,1-5-8 0,1 1 0 0,0-1-5 15,0 3-7-15,1 1-5 0,-2-3-7 16,4-1-4-16,-1 3-4 0,-1-3-7 0,2 2-1 16,0-1-7-16,-1 3-4 0,1-3-3 15,3 4-5-15,0 2-8 0,-1-2-1 0,1 1-5 16,0 4 7-16,0 2-6 0,1-1 0 15,2 5-4-15,-1-3 0 0,3 2 3 16,-3 0-1-16,-1 0 4 0,1-3-3 16,1-2 0-16,-1 0 4 0,-2-1-1 0,-2-1-4 15,2-3 4-15,-5 2-2 0,5-1-11 16,-3-2-16-16,-2-2-20 0,0-3-32 0,5-1-38 16,-10 0-45-16,10 0-53 0,-8-7-408 15,4 1-114-15</inkml:trace>
  <inkml:trace contextRef="#ctx0" brushRef="#br0" timeOffset="159790.6">29337 7440 1597 0,'1'-5'-2'0,"-1"2"38"0,0-1 13 0,3 0 17 15,-1 3 11-15,2-3 4 0,1 0-3 16,-2 1-7-16,7-2-8 0,0-2-7 16,0 1-7-16,7-1-25 0,1 0-33 0,6 0-50 15,-1-4-40-15,7-5-61 0,-3 9-97 16,-2-2-308-16,-2-2-67 0</inkml:trace>
  <inkml:trace contextRef="#ctx0" brushRef="#br0" timeOffset="160009.6">29644 7198 1513 0,'-7'0'-11'0,"7"0"37"0,-13 4 19 16,7-3 19-16,0 1 13 0,0 4 12 0,-3 2 2 15,-1 1 0-15,2 2 4 0,-4 3-2 16,2 3-9-16,0 2-4 0,-1 1-12 0,2 4-4 16,-1 10-10-16,0 2-7 0,2 3-6 15,1 0-16-15,5 1-26 0,2-8-37 0,2-4-54 16,0 0-75-16,3 11-105 0,3-4-146 16,-2-10-143-16,5-1-62 0</inkml:trace>
  <inkml:trace contextRef="#ctx0" brushRef="#br0" timeOffset="161789.49">27714 8651 1499 0,'0'0'-15'0,"-4"5"26"16,4-5 10-16,-1 5 17 0,1-5 13 0,0 0 6 15,0 0 7-15,0 0 6 0,0 0 2 0,0 0-1 16,10-12-3-16,-7 9-5 0,2-3 0 15,2 0-7-15,-2-3-6 0,6-3-1 0,-2-1-3 16,-1-1 0-16,2-4 0 0,1-1-3 16,2-10 1-16,2-2-2 0,-2-2-1 0,0 0-2 15,2-1-1-15,-3 9 4 16,-5 2-6-16,1 2 2 0,1 1-5 0,-3 2 0 16,1 5 2-16,-5-1 2 0,1 3-3 15,2 1-5-15,-1 2-3 0,-1 0 1 0,-2 0-5 16,1 0-6-16,0 4 5 0,1-1-5 15,-1-1-3-15,-2 3-5 0,0 3 1 0,2-6-5 16,-2 6 1-16,0 0 3 0,0 0-4 16,0 0 0-16,0 0 3 0,-15 11 1 0,9 1-1 15,0 1-3-15,-1 5 0 0,-3 0 5 0,1 3 0 16,3 2-1-16,-2-1-3 0,1 1 1 16,3 2 4-16,-2 0-3 0,-1-1 10 0,5 0-13 15,1-1 5-15,1-2-2 0,0 0-1 16,0-3 2-16,1 3-6 0,8 0 3 0,-3-4-2 15,3-2-2-15,1-3 0 16,3 1-12-16,1-5-5 0,1 1-12 0,3-3-4 16,0-5-6-16,1-1 3 0,-3 0-2 15,1-3 5-15,2-3 5 0,-2-1 2 0,2-5 3 16,0 1 4-16,-4-7-4 0,0 2 6 16,3-9 7-16,-8 3 7 0,1 4 3 0,-3 5 6 15,-2 0 1-15,-1 2 2 0,1 1-2 16,-3 1-3-16,-3 5-1 0,0-2-2 0,0 6 4 15,-9-4 2-15,9 4 5 0,-11 2-3 0,3 0 6 16,-1 4-2-16,1-1 3 0,-1 5-4 16,4-1 2-16,-2 3 1 0,3-3-3 15,0 3 1-15,4-1 1 0,0-1-6 16,4 1 0-16,4 0-20 0,2 1-20 0,3-3-18 16,9 0-34-16,0-1-30 0,3 0-41 15,1-5-51-15,3 1-85 0,-2-2-127 0,-1-2-206 16,-4 0-120-16</inkml:trace>
  <inkml:trace contextRef="#ctx0" brushRef="#br0" timeOffset="163449.38">28401 8356 1613 0,'0'0'-44'0,"0"-4"18"0,0 4 13 16,0 0 3-16,-2-3 21 0,2 3 20 15,0 0 18-15,0 0 6 0,-7 15 7 0,5-8 6 16,2 1 4-16,0 2 0 0,0-4 7 0,0 6 0 15,0-3 1-15,2 4-1 0,0-1-5 16,1 2 2-16,1-4-2 0,-1 2-5 0,2 0-6 16,2-1 0-16,1 0-3 0,-2-2-5 15,5-1-2-15,-1-2 0 0,0-1-9 0,1-1 0 16,1-2-5-16,1-2-3 0,2 0-3 16,-3-4-1-16,1-1-7 0,1-3-11 0,1-2-11 15,-5-1-16-15,4-2-20 16,-1-6-16-16,1-9-22 0,-1 7-20 0,-3 2-26 15,-2 4-36-15,-1-2-45 0,-4 3-65 16,4 4-132-16,-1 0-212 0,-1 2-106 0</inkml:trace>
  <inkml:trace contextRef="#ctx0" brushRef="#br0" timeOffset="163645.65">28840 8286 1717 0,'-10'5'17'15,"7"0"10"-15,-2-1 16 0,0-1 14 16,-2 3 18-16,-1 1 4 0,-1 1 2 0,1 0 0 16,1 3-9-16,-1-2-5 0,-2-2-6 15,1 5-5-15,3-3-8 0,-1 3-7 0,4-1-17 16,0-1-21-16,-1 0-33 0,2-4-31 0,2 0-41 16,2 0-64-16,2 0-90 0,1-3-402 15,1 3-154-15</inkml:trace>
  <inkml:trace contextRef="#ctx0" brushRef="#br0" timeOffset="163813.64">28797 8369 1741 0,'0'0'-37'0,"-4"-8"23"16,2 6 10-16,2 2 13 0,-4-3-6 15,4 3-1-15,-2-2 2 0,2 2-2 0,-7-2-9 16,7 2-12-16,0 0-21 0,0 0-29 15,0 0-46-15,0 0-78 0,0 0-237 0,0 0 61 16</inkml:trace>
  <inkml:trace contextRef="#ctx0" brushRef="#br0" timeOffset="164067.63">29031 8239 1304 0,'0'0'65'0,"-2"-5"16"15,2 5 12-15,-5-4 14 0,5 4 2 0,0-4 9 16,0 4 1-16,0 0 3 0,-5-6-7 16,5 6-15-16,0 0-8 0,0 0-4 0,0 0-3 15,0 0-6-15,-8 15-1 0,2-6-3 0,2 4-8 16,0 3-7-16,-2-1-5 0,-1 4-3 16,0-2-2-16,2 4-11 0,-2 1-4 0,3-2-2 15,-2 4-19-15,2-1-22 0,0-4-25 16,1-1-26-16,3-2-41 0,0-1-41 0,-4-2-63 15,6 0-73-15,0-2-149 16,3 1-250-16,-3-4-171 0</inkml:trace>
  <inkml:trace contextRef="#ctx0" brushRef="#br0" timeOffset="165041.18">28777 8290 1727 0,'0'0'-81'0,"-5"-6"21"0,5 6 0 16,0 0 18-16,0 0 16 0,-4-4 7 0,4 4 16 15,0 0 2-15,0 0-3 0,-2-4 4 16,2 4-1-16,0 0 6 0,0 0-10 0,0 0 4 16,0 0-3-16,0 0 7 0,0 0 2 15,0 0-7-15,0 0 3 0,0 0 2 16,0 0-5-16,0 0-2 0,17 6 4 0,-15-2 7 16,0 0-7-16,2 0-2 0,-2 0-2 0,0-1 4 15,3 1 3-15,-3 1 5 0,-2 1-1 16,2-2 7-16,-2 1-9 0,1 2 3 15,-1-4-1-15,0 5 8 0,0-5-12 0,0 3 10 16,0-2 0-16,0-4-3 0,0 8-6 16,0-5 3-16,0 1 5 0,0-4-4 0,-1 6 6 15,1-6-9-15,-2 3-5 0,2-3-3 16,0 0-13-16,0 7-2 0,-2-4-9 0,2-3-5 16,0 0-14-16,0 0-5 15,0 4-14-15,0-4-9 0,0 0-19 0,0 0-23 0,0 0-240 16,0 0 131-16</inkml:trace>
  <inkml:trace contextRef="#ctx0" brushRef="#br0" timeOffset="165500.57">28842 8296 960 0,'0'0'-3'0,"0"0"15"0,0 0 8 0,0 0 4 15,-5-2 13-15,5 2 15 0,0 0 3 16,0 0 7-16,0 0-6 0,0 0 0 0,0 0-6 15,0 0-5-15,0 0 0 0,0 0-7 16,0 0-4-16,0 0-4 0,0 0-4 0,0 0 0 16,0 0-5-16,0 0-1 0,0 0-1 15,7 11 1-15,-7-6-4 0,1 1-3 0,-1 0 1 16,0-1-4-16,2 0 5 0,-4 2-3 16,2-1-4-16,0 1 0 0,0 0 4 15,-3-1-2-15,3 0-1 0,-5 0-1 16,3-3 4-16,-3 4-3 0,4-2 0 0,-3-2 5 15,-3 2-5-15,3-4-3 0,0 3 6 16,-1-2-4-16,2 0-11 0,3-2-17 0,-11 0-3 16,11 0-16-16,0 0-21 0,-8-6-11 15,3 4-13-15,4-1-3 0,-1-1-24 0,-1-1-19 16,1-2-46-16,2 4-204 0,-4-3 109 0</inkml:trace>
  <inkml:trace contextRef="#ctx0" brushRef="#br0" timeOffset="165832.82">28835 8284 997 0,'0'0'-16'0,"0"0"20"0,0 0 4 0,0 0 10 16,0 0 14-16,0 0 0 0,0 0 9 15,0 0 12-15,-15 7 0 0,13-2 3 0,-2-3-4 16,2 1 3-16,-5 3-3 0,4 1 0 16,-6-1 1-16,5 4 0 0,-2-3 1 0,-2 5-1 15,-1-2-1-15,1 4-5 0,1 0-4 16,-1-6 1-16,2 4-2 0,-3 2-3 16,3-1-3-16,2 0-7 0,-3-2 1 0,6 0-6 15,-4 1-2-15,3 1-2 0,-3-3-2 16,5-1-3-16,5 1-9 0,-3-3-25 0,3 1-21 15,0-1-20-15,6-1-43 0,0 0-28 16,-1-4-46-16,5 1-81 0,0-1-212 0,-1 0 23 16</inkml:trace>
  <inkml:trace contextRef="#ctx0" brushRef="#br0" timeOffset="167832.59">26480 7587 1207 0,'-6'6'-50'0,"4"-5"15"0,2-1 13 0,-5 5 3 16,5-5 18-16,-5 2 6 0,5-2 14 16,-7 2-3-16,7-2 11 0,-6 0 8 0,6 0 2 15,-9 3 4-15,9-3 1 0,-6 2 3 16,-1-1-2-16,4 2 2 0,-6-3 0 0,6 2 7 15,-9 1-9-15,6 1 0 16,-4 0-3-16,-2-1 4 0,-1 4-5 0,-1 0-3 16,1 2 0-16,-4 1-3 0,0 3-3 15,-2 0-3-15,-2 10 1 0,-2-2-5 0,1 1-5 16,2 3 4-16,-1 2-5 0,0-3-1 0,3 1 0 16,-2 1-1-16,-1-2-3 0,2 5 2 15,0-1-2-15,1 2 5 0,-6 0 0 0,6 3 2 16,-5 2 1-16,-1-4-4 0,6 6 4 15,-4-5 1-15,6 2-3 0,-3-2-1 0,-1 3-3 16,4-5 0-16,2 2-1 0,1-2 1 16,2-5-3-16,5-3-2 0,-1-1 1 15,-1 2 2-15,3-6-4 0,0 2 5 16,-2-2-1-16,4 0-4 0,-2-1 0 0,1-2 0 16,1-1-1-16,0-1 5 0,1-1-8 15,-1-1 2-15,1-1-4 0,0 1 2 0,2 0-7 16,0-2-9-16,0 2-12 0,0-2-20 15,2 0-18-15,3-4-27 0,-3 2-30 0,0 0-50 16,2-2-103-16,0 2-292 0,2-5-64 16</inkml:trace>
  <inkml:trace contextRef="#ctx0" brushRef="#br0" timeOffset="169465.68">24973 10066 1571 0,'-2'3'55'0,"2"-3"29"16,0 0 7-16,0 0 2 0,0 0 0 0,0 0 10 15,0 0 6-15,0 0 0 0,4-13-9 16,1 4-3-16,-2 0-7 0,4-7-12 0,-1 1-6 15,5-7-13-15,-3 1-3 0,5-13-7 16,2 1-5-16,-1-4-2 0,-1-3 0 0,6-11-7 16,-5-2 0-16,8 0-2 0,-4 5 6 15,-1-2-1-15,0 14-1 0,-2 2 2 16,0 5-12-16,-5 3 3 0,-3 8 0 0,1 2-9 16,-3 3 4-16,-2 2-6 0,4 1-5 15,-4 1 7-15,1 2-7 0,1-1 0 0,0 3-3 16,-4-1-3-16,1 0 0 0,3 4-4 15,-1 0 0-15,-4 2 0 0,0 0-2 0,10 8 3 16,-6 0-4-16,-4 1 0 0,4 0 1 16,-1 2-1-16,-3 3-1 0,0 1 5 0,-5 0 2 15,3 1-4-15,1-1-3 0,-6 1 3 16,2-1 1-16,0 1 7 0,-3-2 3 16,1-2 2-16,-1 1-3 0,-4-3 1 0,4-2-3 15,-2-1 0-15,-2-2-1 0,1-1-2 16,0 1-7-16,1-4-22 0,0-2-30 0,2-1-26 15,-4-3-32-15,4 0-39 0,0-3-50 16,-1 0-73-16,6 0-145 0,-2 0-36 0,3 0-210 16,0-2-159-16</inkml:trace>
  <inkml:trace contextRef="#ctx0" brushRef="#br0" timeOffset="170192.68">25284 9411 1834 0,'0'0'3'16,"0"9"16"-16,-2 0 15 0,0-1 23 16,2 5 26-16,0 0 11 0,0 2 8 0,0 1 3 15,0 2-2-15,0-1-6 0,0 3-8 16,2-2-5-16,0 1-6 0,3-1-11 0,-4-2-8 16,1 4-2-16,5-4-6 0,-5-2-6 15,2-1 0-15,2-3-8 0,0-2-10 0,1 2-14 16,1-3-13-16,1-3-16 0,-3-1-8 15,4-3 0-15,1 0 4 0,0-3 3 0,1-1 0 16,3-3 0-16,0-3 4 0,-3-1 1 0,1 0 1 16,2-5 7-16,-1 2 4 0,-3 1 2 15,-3 3 3-15,1 2 4 0,-1 1 3 16,-1 0 2-16,-2 0-4 0,0 2 0 16,-2 3 0-16,-3 0 2 0,0 2 4 0,0 0 8 15,0 0 3-15,9 9 7 0,-9-2-3 16,0 0 2-16,0 2 1 0,3-2 0 0,-2 2-2 15,-1 2-1-15,2 0-2 0,3-1 2 16,-1 1-5-16,0-2-2 0,2-2-1 0,0 0-4 16,3 0-4-16,-3-1 0 0,3-3 1 15,1-1-4-15,-4 0-7 0,5-4-7 0,0 2-9 16,-1-4 0-16,-2-1-1 0,5-4 4 16,-5-3 0-16,3 1 2 0,-3-5-4 0,3-4-2 15,-3-3 1-15,2-9 4 0,3-2-3 16,-2 0 0-16,-1 0 2 0,1 0-3 15,-3 6 3-15,-2 5 1 0,0-1 0 0,-4 5 0 16,5 1 2-16,-4 3-1 0,-2 2 4 16,3 2-6-16,-1-2 4 0,-1 5 1 0,0-2-3 15,-2 3 3-15,2 1-2 0,-2-3 0 16,0 3 3-16,2 0-2 0,-2 1 4 0,0 1-6 16,0 4 0-16,0-6 5 0,0 3-3 0,0 3 9 15,0-6-12-15,0 6 3 16,0 0-2-16,0-5 2 0,0 5 0 0,0 0 0 0,0 0 2 15,0 0-2-15,0 0 4 16,0 0-3-16,0 0-2 0,0 0 2 0,-8 11-2 16,3-4 4-16,3 4-2 0,-2 5-1 15,2 1 4-15,-5 5 8 0,4 3-8 0,-2 2 0 16,1-3 1-16,3 4-2 0,-2-3 0 16,3-3 0-16,0 4-6 0,0-6-9 0,0 0-10 15,3 1-14-15,-2-1-12 0,3-4-23 16,1 0-19-16,-2-3-22 0,6-3-36 0,-5-1-47 15,5-2-60-15,1-1-134 0,-2-5-250 0,1 3-140 16</inkml:trace>
  <inkml:trace contextRef="#ctx0" brushRef="#br0" timeOffset="170403.62">25779 9422 1686 0,'-7'0'13'0,"0"0"33"15,7 0 13-15,-8 0 8 0,8 0 9 0,0 0 7 16,-12 0-7-16,12 0-10 0,0 0-6 16,0 0-5-16,12-9-15 0,0 2-22 0,3 0-28 15,8 0-25-15,8-5-38 0,7 3-33 16,-2-3-20-16,3 3-44 0,-1 2-95 0,0-1-266 16,-4 2-34-16</inkml:trace>
  <inkml:trace contextRef="#ctx0" brushRef="#br0" timeOffset="170875.8">26226 9299 1448 0,'-10'2'16'16,"10"-2"24"-16,-6 2 8 0,1-1 13 15,5-1 15-15,-6 5 12 0,6-5 3 0,-6 3 0 16,6-3-4-16,-7 2-6 0,7-2-3 16,-3 4-5-16,3-4-6 0,-5 4-5 0,5-4-7 15,-4 2-7-15,4-2-8 0,0 0 3 16,-4 1-3-16,4-1-9 0,0 0 3 0,0 0-3 15,-4 4-5-15,4-4-4 16,0 0 1-16,0 0-1 0,0 0-3 0,0 0-4 16,0 0 3-16,0 0-2 0,0 0-9 15,0 0 4-15,0 0 7 0,-5 2 7 0,5-2 0 16,0 0-4-16,-3 4 2 0,-2-2 4 0,0 1 9 16,0 1-9-16,-4 2 0 0,3 2-2 15,-3-3 3-15,3 4-5 0,-4 1-4 0,-1 3 6 16,0 0 0-16,3 1-6 0,0 1 5 15,-1 0 0-15,4 2-3 0,-5-2-1 0,8 3-5 16,-1-2 2-16,3-1 6 0,2 1-4 16,-1-2 0-16,4 2 1 0,3-1-11 15,1-3 1-15,1-1-1 0,3-4-9 16,1 0-12-16,3-2-6 0,1 0-9 0,0-5-10 16,-3 0 4-16,2-1-6 0,1-3 5 15,1 1 5-15,-4-3 3 0,2-1 2 0,-4 0 0 16,-1-2 4-16,-2-3 2 0,-4-1 7 15,1-3 7-15,-3-2 0 0,0 2-3 0,-4-3 2 16,0 3-3-16,0-4 2 0,-2 2 1 16,0 2-4-16,0-2-16 0,-5 2-21 15,5 5-26-15,-1-2-30 0,-2 2-54 0,1-1-65 16,0 3-123-16,2 2-72 0,2-1-179 0,0-2-95 16</inkml:trace>
  <inkml:trace contextRef="#ctx0" brushRef="#br0" timeOffset="171461.15">26627 9324 1670 0,'-6'3'14'16,"-1"1"22"-16,4-4 14 0,-2 4 14 16,5-4 9-16,-7 3 5 0,6-1 2 0,-3 2 2 15,-1 4 3-15,3-1 6 0,-2 3 7 16,0 3 3-16,2 2-6 0,-1 4 1 15,2 0-3-15,1 2-9 0,-2 1-6 16,2 2-3-16,-2-4-11 0,4-1-4 0,-2 1-8 16,0 0-5-16,2-6 0 0,-2 2-8 15,0-5-3-15,1 0 4 0,2-3-4 0,1 0-9 16,1-5-4-16,0-1-18 0,2-2-13 0,-7 0-9 16,15-7 5-16,-7 0-5 0,0-6-4 15,2-3 8-15,5-3 2 0,-2-8 1 0,1-1-1 16,1-1 6-16,-5 5 0 0,2 6-4 15,-4-1 5-15,0 4 0 0,-4-1 3 0,3 1-1 16,-3 6 2-16,0-3 2 16,1 3-1-16,-2 1-4 0,-3 1 3 0,5-1 1 15,-1 4 1-15,-1-2 2 0,-2 3-1 16,-1-1-5-16,2 2 2 0,-2 2-2 0,7-5 0 16,-7 5 1-16,3-2 1 0,-3 2-1 15,0 0 6-15,7-2-5 0,-7 2 7 0,8 0-10 16,-8 0 3-16,11 0 5 0,-11 0 4 15,15-2-7-15,-7 0 0 0,2-2 0 0,-2 2-2 16,6-1 0-16,-6-1-1 0,5 0 2 16,-8 2-2-16,7 0 3 0,-4 0-1 0,-2 0-2 15,-6 2-1-15,14 6-3 0,-7 0-2 16,0 3 7-16,-2 4 4 0,0 2-2 16,1 3 2-16,1 1-2 0,-3-3-2 0,2 2 0 15,1-2 8-15,-6 1-7 0,6 1 1 16,-3-4-9-16,0 0-21 0,0-2-29 0,3-4-23 15,-1 2-37-15,2-4-45 0,3-1-50 16,-1 1-68-16,3-4-105 0,-1-4-26 0,5 1-158 16,-1-4-69-16</inkml:trace>
  <inkml:trace contextRef="#ctx0" brushRef="#br0" timeOffset="171848.99">27349 9358 1479 0,'9'-15'17'0,"-3"1"32"0,-2 3 31 0,1 2 18 15,-3-1 18-15,-1 4 4 0,-1 2 7 16,2 0-2-16,-2 1 0 0,0 3 1 0,-3-7 4 15,3 7-5-15,-7-5 2 0,0 5-2 16,7 0-7-16,-12 3-10 0,4 2 4 16,-2 2-3-16,-3 3-9 0,1-1-6 0,-1 5-9 15,0-1-6-15,2 0-4 0,1 1-7 16,2-1-6-16,1 0-9 0,4-2-7 0,-2 0-1 16,5-3-1-16,2 2-12 0,1-2-18 15,0-2-20-15,6 0-18 0,1 0-18 0,1-2-10 16,1-2-5-16,-2 0 2 0,2-2-2 15,-2-2 0-15,0-4 8 0,1 0-1 0,-1 0 13 16,1 0-6-16,-3-6 7 0,0-2 1 16,1 3 8-16,-5 0 9 0,2-1-6 0,-1 1 14 15,-4 4-5-15,1-3 0 0,3 3 5 16,-5 3-1-16,-2 0 2 0,2 4-1 16,-5-4 1-16,5 4 0 0,-6-1 8 0,6 1-4 15,0 0 5-15,-12 5 8 0,10-3-6 16,-1 2 2-16,1-1 2 0,2-3 1 0,5 8-3 15,-3-4 0-15,4 2-27 0,3-4-33 16,3-1-38-16,1-1-45 0,2 0-52 0,2-1-67 16,-4-1-108-16,7-2-74 0,-1 0-209 15,-3-4-146-15</inkml:trace>
  <inkml:trace contextRef="#ctx0" brushRef="#br0" timeOffset="172070.11">27610 9116 1837 0,'-7'-5'43'16,"-1"5"24"-16,1-1 16 0,7 1 4 15,-6-2 4-15,6 2 3 0,0 0 7 0,-7-2-7 16,7 2 1-16,0 0-4 0,0 0-10 16,0 0-6-16,0 0-10 0,0 0-2 0,15-4-15 15,-3 2-19-15,0 0-36 0,2 0-30 0,1 1-36 16,2-3-36-16,2 2-49 0,-3-5-49 15,-2 2-80-15,-2 3-122 0,1-1-189 16,-5 1-97-16</inkml:trace>
  <inkml:trace contextRef="#ctx0" brushRef="#br0" timeOffset="172438.47">27700 9030 1543 0,'-6'0'-36'0,"6"0"31"0,-15 2 29 0,8 0 23 15,7-2 16-15,-8 6 20 0,-1 2 11 0,6 1 17 16,-6 4 3-16,1 1 11 0,0-2 2 15,-4 10-7-15,2-2 4 0,2 3-3 0,-4 9-11 16,2-4-11-16,7-3-5 0,-2-1 2 16,1 1-17-16,4-2-7 0,4-3-16 15,-1 1-17-15,1-1-24 0,0-4-22 0,5 2-20 16,1-7-24-16,0-2-21 0,1-2-29 16,-1 0-5-16,5-6-4 0,-3-1 2 0,0-4 14 15,0-2 5-15,3 0 13 0,0-8 5 16,-3 1 22-16,-2 0 19 0,3 1 17 0,-3-1 11 15,0 2 10-15,2-1 9 0,-6 5 14 16,0-1-1-16,2 1-6 0,-3 3 5 0,-2-2-2 16,2 4 12-16,-5 2 8 0,0 0 8 15,7 8 9-15,-6-1 7 0,-1 3-2 0,4 3 2 16,-1-2-9-16,-1 2-7 16,0 1-2-16,-1-1-8 0,4-1-4 0,-1-1-12 0,0 0-34 15,3 0-33-15,0-1-29 16,-4-1-36-16,4-3-38 0,-4-3-66 0,6-1-84 15,-5-2-113-15,-4 0-249 0,17-5-150 0</inkml:trace>
  <inkml:trace contextRef="#ctx0" brushRef="#br0" timeOffset="172683.8">27989 9221 1754 0,'2'-16'-18'16,"3"4"21"-16,-5 3 18 0,2 1 12 0,0 3 14 16,-2 0 9-16,0 2 11 0,0 3 14 15,0 0 11-15,0 0 8 0,0 0 11 0,-11 16-1 16,11-8 2-16,-1 2 0 0,-2 2 4 15,3 0-5-15,3 3-3 0,-2 3-17 0,1-2-5 16,5-1-12-16,-1 3 2 16,3-1-11-16,-1-4-14 0,0 2 2 0,3-4-5 15,-3 1-14-15,-1-3-6 0,-1-3-1 16,0-2-18-16,0-1-16 0,3-3-16 0,-9 0-10 16,8-3-21-16,-2-3-15 0,1-1-21 15,0-3-26-15,-2-5-32 0,0 0-23 0,-2-2-33 16,4-2-34-16,-1 1-85 0,1 0-90 0,1-1-189 15,-2 4-101-15</inkml:trace>
  <inkml:trace contextRef="#ctx0" brushRef="#br0" timeOffset="172897.35">28568 9089 1619 0,'7'0'-21'15,"-6"4"26"-15,2-2 23 0,-3-2 21 16,0 0 17-16,-3 9 17 0,2-3 10 0,-3 2 10 15,-3-1 5-15,1 4 3 0,-1 3-4 16,-5-1 9-16,4 5 3 0,-5 3-10 0,-6 8-8 16,9-6-11-16,-3 5-3 0,3-3-11 15,1-3-7-15,8-3-24 0,-2-2-31 0,1-2-39 16,4 0-36-16,1-4-52 0,0 3-63 16,4-7-78-16,1 3-163 0,1-7 5 0,1 4-173 15,-2-7-85-15</inkml:trace>
  <inkml:trace contextRef="#ctx0" brushRef="#br0" timeOffset="173115.91">28563 9172 1566 0,'-2'-6'-42'16,"-1"3"22"-16,3-1 22 0,0 4 11 0,0-6 18 16,5 3 6-16,-4-2 8 0,6 4-3 15,-2-1-3-15,2 2 0 0,4-2-1 0,-1 4-3 16,3-2-2-16,0 2-5 0,-3 4 0 15,3-3-5-15,-3 3-1 0,-2 1-2 16,1 1-2-16,-5-1-3 0,-2 1-4 16,-4 2-19-16,2-2-20 0,-2 0-44 0,-7 2-37 15,-1-1-49-15,-3 1-125 0,1 1-182 0,-5-3 29 16</inkml:trace>
  <inkml:trace contextRef="#ctx0" brushRef="#br0" timeOffset="178444.06">25175 11162 1399 0,'0'0'40'0,"0"0"5"0,4-11 7 0,1 7 7 15,-4-4 10-15,6-3 7 0,-1-3 6 0,5-4 0 16,1-2-1-16,4-8-4 0,-1 2-9 16,2-4-1-16,3-2-6 0,-4 0-4 0,3-5-5 15,4-9-1-15,1-6 1 0,-2-3 0 16,-1-2 2-16,2 1-3 0,1 1-2 0,-4 4-2 15,2-1 1-15,-4 16-1 0,1 2 2 16,-4 2-4-16,-2 11-3 0,-5 2-6 0,1 4-5 16,-1 1-4-16,-3 6 2 0,-2 0-3 15,1-2-7-15,1 4-1 0,-4 0-4 16,3 3 2-16,1 1-7 0,-5 2 3 0,0 0 0 16,6 11-1-16,1 1-1 0,-3 4 4 15,0 7 0-15,0 4 2 0,2 9-9 0,1 1 1 16,-1 2 2-16,2 1-6 0,-2-3 3 15,3 0-1-15,-3-1 6 0,5-2-9 0,-5-5 2 16,1-6 2-16,-4-3-5 0,2-1 3 16,-1-2 0-16,-1-4 0 0,-2 0-6 0,1 0 7 15,0-3 4-15,-2-2-1 0,0 0 1 0,0-5-7 16,-4 1 10-16,-2-3-6 16,-4-1-1-16,-2-1-12 0,-2-5-10 0,-2-1-2 15,-4-5-11-15,3-1-9 0,-1 0-13 16,1-4-16-16,-1-8-19 0,3 6-28 0,2 4-42 15,2 0-42-15,3 0-88 0,3 1-145 16,3 3-223-16,2 1-149 0</inkml:trace>
  <inkml:trace contextRef="#ctx0" brushRef="#br0" timeOffset="178812.94">25918 10583 1888 0,'0'0'39'0,"2"-5"17"0,-2 5 15 0,0 0 11 15,0 0 6-15,0 0 3 0,0 0-5 16,0 0 0-16,0 0 0 0,0 0 5 0,-4 11-5 16,4-1-8-16,0 1 4 0,0 4-6 15,2 2 5-15,-2 0-13 0,2 2 0 0,2 0-4 16,1 0 6-16,-2 0-11 0,4 0-1 15,-1-2-7-15,3 3-2 0,-1-2-1 0,2-3 4 16,1-2-9-16,0-3-1 0,-3-3-8 0,2 0 15 16,1-3-23-16,-1 0 5 0,3-6-5 15,-1 0 4-15,3-5 1 0,0-3-14 16,-2-5-2-16,1-2-4 0,4-9-24 16,-3-5-11-16,0-3-22 0,-2 0-9 0,-3 1-16 15,3 0-13-15,-4 7-22 0,-4 5-25 16,0 4-50-16,-3 5-57 0,0 1-67 0,1 4-146 15,-3 0 19-15,1 6-205 0,-1 1-134 16</inkml:trace>
  <inkml:trace contextRef="#ctx0" brushRef="#br0" timeOffset="179261.14">26357 10508 1718 0,'0'0'-18'15,"0"0"12"-15,0 0 7 0,0 0 14 16,0 0 20-16,0 0 15 0,0 0 11 0,-5 21 7 15,5-8 2-15,-4 3-1 0,1 4-5 0,2 4-1 16,-3 0-6-16,-1 4-5 0,3-2-4 16,1 0-5-16,-1-1-3 0,-1 0-5 15,3-3-7-15,-2-3-20 0,4-4-29 16,1 2-36-16,0-6-43 0,2-3-73 0,1-2-125 16,0-2-332-16,4-4-128 0</inkml:trace>
  <inkml:trace contextRef="#ctx0" brushRef="#br0" timeOffset="179393.37">26504 10378 1627 0,'-2'-17'-52'0,"-3"5"8"0,0 3 16 15,4-1-3-15,-1 5 8 0,-3 2 6 0,3-2-1 16,0 2-27-16,2 3 9 0,-1-2-26 16,1 2-29-16,0 0-71 0,0 0-185 0,5 13 140 15</inkml:trace>
  <inkml:trace contextRef="#ctx0" brushRef="#br0" timeOffset="179804.09">26673 10449 1061 0,'0'0'69'0,"0"0"11"0,-8 4 12 0,8-4 11 0,-6 3 8 16,1 2 6-16,-1 1-1 0,0-1 1 15,0 1-4-15,-3 3-6 0,1 3-4 0,-2-1-6 16,0 2-8-16,-2 2-12 0,2-2-7 15,2 1 0-15,-3-1-8 0,5 0-9 0,1-3-2 16,2 1-12-16,0-1 1 16,3-4-10-16,3 0-6 0,0 2-10 0,4-4-16 15,-1-1-7-15,5 0-7 0,-1-3 1 16,0 0-1-16,1-5-1 0,1 2 3 0,1-3 6 16,2-1-3-16,-3-2 1 0,1-3 0 0,1-4 0 15,-2 5 6-15,-2-7 9 0,-4 4 6 16,3 1 5-16,-3 2 5 0,0 1 0 0,-2 3-2 15,0 0 0-15,1-1-4 0,-3 3-4 16,-1 2-2-16,-1 3 0 0,0 0 3 16,0 0 13-16,0 0-4 0,0 0 0 15,0 21 1-15,0-12-2 0,-1 3 5 0,1 1-2 16,0 2-4-16,0-2-1 0,1 2-3 16,2-3 0-16,3-1-8 0,-1 5-11 0,5-6-19 15,-2 0-25-15,7 0-36 0,2-5-47 0,1 1-53 16,4-4-74-16,-5-1-152 15,1-1 9-15,2-3-150 0,-4-3-53 0</inkml:trace>
  <inkml:trace contextRef="#ctx0" brushRef="#br0" timeOffset="180017.16">27007 10204 1534 0,'-8'-12'6'16,"1"3"31"-16,2 4 22 0,-2-3 25 15,1 4 24-15,2 1 7 0,-3 0 9 16,3 1-4-16,0 1-3 0,4 1-11 15,-8-2-7-15,8 2-12 0,0 0-4 0,0 0-8 16,0 0-8-16,-7 8-5 0,7-8-8 16,8 7-1-16,1 1-4 0,6-1-13 0,1 0-30 15,5-2-24-15,7-2-31 0,-1 1-32 16,4-2-39-16,5-2-37 0,6-4-42 0,-2 1-85 16,-4-2-130-16,-11 0-185 0,-3 1-97 15</inkml:trace>
  <inkml:trace contextRef="#ctx0" brushRef="#br0" timeOffset="180323.72">27042 10223 1623 0,'-10'1'11'0,"0"-1"25"0,3 2 20 0,1 0 11 15,0 1 8-15,6-3 13 0,-6 2 4 16,6-2 1-16,-7 1-3 0,7-1-6 0,-3 2-12 15,3-2-3-15,-3 4-8 0,3 2-1 16,0-6-5-16,4 11-9 0,0-4-4 16,1 3-6-16,-2 2 0 0,6 0-4 15,-3 4-6-15,3 0-1 0,-3 5-3 0,3 2-1 16,-1 0 9-16,-1 1-13 0,1-1-3 0,-2 2 1 16,0-4 0-16,-1-1-2 0,-2-3 0 15,6 1-5-15,-5-2-3 0,0-3-1 0,3 1-8 16,-1-3-20-16,1-4-30 0,1 0-37 15,-1-2-49-15,1-3-55 0,2-4-93 0,0-3-138 16,3 0-197-16,-1-6-120 0</inkml:trace>
  <inkml:trace contextRef="#ctx0" brushRef="#br0" timeOffset="180501.59">27488 9802 1659 0,'-3'-10'-19'0,"-1"2"41"0,4 3 29 15,-1-2 18-15,-4 4 19 0,3 0 4 0,-3 0 1 16,5 3-2-16,0-6-7 0,0 6-10 16,-1-3-7-16,1 3-8 0,-2-5-22 0,2 5-30 15,-2-4-45-15,2 4-43 0,0 0-58 0,0 0-58 16,0 0-159-16,0 0-210 0,0 0-67 16</inkml:trace>
  <inkml:trace contextRef="#ctx0" brushRef="#br0" timeOffset="181224.48">27173 9999 1598 0,'2'-3'13'0,"-2"1"20"0,0 2 6 0,0 0 5 16,2-5 9-16,-2 5-1 0,0 0 3 15,0 0 1-15,2-4 0 0,-2 4-10 0,0 0 3 16,0 0 10-16,0 0 8 0,0 0 5 16,-2 21-1-16,0-10-3 0,2 6-2 0,-4 2-6 15,2 3 4-15,-3 5-11 0,3 1 1 16,-4 10-3-16,2 0-2 0,-1 2-5 15,4-3-7-15,-3 2-1 0,4-8-6 0,-3-4 1 16,1 1-4-16,4-1 1 0,-2-1-6 16,3-2 1-16,-1 1 0 0,0-4-4 0,-1-1 0 15,1-3-7-15,5 0 7 0,-2-1-5 16,1-5-1-16,0-1-3 0,2-1 0 0,3-2-11 16,-1-3-9-16,2-2-11 0,3-2-6 15,0-4-1-15,4-2 1 0,-2-2-6 0,2-5 2 16,3-6-3-16,2-3 9 0,-1 1 2 15,-2-7 2-15,-4 2 1 0,2-4 4 16,-3 1 5-16,1 1 6 0,-7 8 1 0,2 2 11 16,-4 5 3-16,-1 0 1 0,-2 4 2 15,0 0-1-15,-2 0 0 0,0 4-2 0,-1 1 0 16,0 2 4-16,-2 2 12 0,0 0-3 16,0 0 4-16,-7 14 9 0,4-5 0 0,-2 9 3 15,0 5 2-15,2-3-6 0,-4 1 0 16,3 4 5-16,3-3-11 0,-2-4-3 0,6 3-13 15,-3-3-19-15,1-4-25 0,1 0-26 16,5-2-29-16,-2-2-44 0,3-5-67 16,-3-1-77-16,9-4-142 0,-6-2-19 0,2-4-171 15,0-1-105-15</inkml:trace>
  <inkml:trace contextRef="#ctx0" brushRef="#br0" timeOffset="181349.56">27725 10158 1592 0,'4'-24'-40'0,"-2"5"11"16,-2 6 6-16,0 1 6 0,-2 5 2 15,0-2-1-15,-3 3 4 0,5-1 5 0,-1 2-7 16,1 5 7-16,-4-2-7 0,4 2-20 16,0 0-19-16,0 0-23 0,0 0-56 0,0 14-244 15,2-8 113-15</inkml:trace>
  <inkml:trace contextRef="#ctx0" brushRef="#br0" timeOffset="181708.78">27872 10200 1034 0,'0'0'30'0,"0"0"22"0,-3 6 24 16,3-6 19-16,-1 6 5 0,-3-1 9 0,-3 2 8 16,1 3 0-16,-3 0-3 0,-1 3-4 15,-3 2-2-15,3 2-3 0,-5 2-1 0,-3 8-7 16,-2-1-7-16,-1 0-5 0,7 0-6 16,2-1 7-16,3-3-9 0,3-3-8 0,-1 5-2 15,2-6-6-15,5-3-9 0,5 2-3 16,0 0-2-16,0-1-6 0,4-8 2 0,2 4-12 15,-3-5-1-15,2 0-6 0,5-3-10 16,-3-4-6-16,3 0-8 0,-2-6-6 16,1 0-3-16,6-5-1 0,-6-4-6 0,1-3 2 15,-2 1-1-15,-1-15-2 0,1 0 2 16,-7-4 4-16,0 6 1 0,-3 1-1 0,-3 0 2 16,2-3 3-16,-4 7-3 0,-3-1-3 15,1 3 2-15,-2 4 3 0,-1 0-12 0,1 4-9 16,-3 0-10-16,1 2-16 0,0 1-16 15,1 3-22-15,2-1-25 0,0 3-26 0,3-1-36 16,-3 2-38-16,5 3-92 16,0 3-327-16,3-4-132 0</inkml:trace>
  <inkml:trace contextRef="#ctx0" brushRef="#br0" timeOffset="182104.32">28048 10145 1647 0,'5'4'-73'0,"-3"0"27"0,-2 1 32 16,1 1 20-16,-1 2 28 0,0 1 3 0,0 1 18 16,0-1 10-16,0 3 9 0,0-3 5 15,0 4 4-15,0 0 0 0,0 2 1 0,0-1-2 16,0 0-6-16,0 0-4 0,0-1-8 16,0 0-1-16,5-1-9 0,-3-3-5 15,0 1-2-15,-2 0 0 0,5-3 0 16,-4 0-6-16,6 0-1 0,-2-4-6 0,2 1-3 15,1-2-1-15,1-2-3 0,2-4-4 16,-1 0 3-16,2-4-4 0,3 1-4 0,2-7-1 16,0 1-5-16,8-10 0 0,-2 3 4 0,-2 0-12 15,4 0 4-15,-8 4 7 0,-2 2-3 16,-3 2 14-16,-3 5-15 0,-1 0 2 0,-2-1-4 16,3 3-2-16,-3-2 2 0,0 4-5 15,-1 1 0-15,-5 2-4 0,0 0 6 0,10 10 0 16,-4-3-2-16,3 8-4 0,4 4 5 15,3 10-2-15,5 2-1 0,0-1-18 16,6 7-26-16,9 2-27 0,-8-10-48 16,-1-1-49-16,0-1-76 0,0 0-173 0,0-2-4 15,0-4-168-15,-3-8-88 0</inkml:trace>
  <inkml:trace contextRef="#ctx0" brushRef="#br0" timeOffset="183320.24">25582 11446 1514 0,'0'0'-54'0,"0"0"24"0,-4-2 17 0,4 2 7 15,0 0 11-15,-10 0 10 0,10 0 13 0,-9 2 9 16,3 3 10-16,-1 0-5 0,1-1 0 16,-3 2-2-16,4 4 5 0,-2-4 6 15,-1 2-6-15,1 2-3 0,1 0-3 0,-1-1 1 16,2 2-3-16,0-1-1 0,2 1-4 16,0-2 1-16,1 1-3 0,0-3-7 0,2 3 2 15,2-1-3-15,0-1-2 0,2 1 0 16,5 1-1-16,-3-2-6 0,3 0 0 0,1 4-1 15,0-3 0-15,-2 3-1 0,5-3-2 16,0 3-5-16,0-1 6 0,-1 0-6 0,-1 3 0 16,-3-3 5-16,2 4-7 15,-3-1 7-15,-3-1 9 0,0 0 13 0,-4 0 7 16,0 0 10-16,-4 0 5 0,0 1 5 0,-4 0-2 16,-4 0-2-16,0 2-4 0,-3-6-7 15,-1 2 4-15,4-5-13 0,-3 0-10 0,2-3-25 16,2-2-28-16,1-2-42 0,2-2-44 15,0-2-54-15,3-5-81 0,3 0-166 0,2-3-210 16,4 0-125-16</inkml:trace>
  <inkml:trace contextRef="#ctx0" brushRef="#br0" timeOffset="183592.72">25767 11615 1711 0,'0'0'5'0,"0"0"26"0,0 0 11 16,-5-4 11-16,5 4 5 0,0 0 1 0,0 0 3 15,0 0 1-15,0 0 2 0,0 0 6 16,-5 17 1-16,5-7 1 0,0 3 2 0,0 4-9 16,-3 2 1-16,3 3-8 0,0 7-6 0,0-3-6 15,0 3 0-15,-2 12-8 0,4-1-4 16,1-6 0-16,-2 6-6 0,1-8-5 0,0-3-20 15,3-3-28-15,-3-6-28 16,2 1-41-16,-4-4-47 0,4-3-45 0,1-5-84 16,-2-2-134-16,-1-2-202 0,3-3-105 15</inkml:trace>
  <inkml:trace contextRef="#ctx0" brushRef="#br0" timeOffset="183837.07">25797 11536 1611 0,'0'-14'-44'16,"0"3"17"-16,0 3 22 0,0 1 17 0,1 1 18 16,1-2 12-16,5 3-3 0,-1 0-2 15,3 0-1-15,-1 4-6 0,0-3 3 16,6 4 4-16,-1 0 0 0,2 4-1 0,4-1 1 16,0 5-5-16,-3 3-2 0,4 1-4 15,-5 1-2-15,-3 2-1 0,1 2-1 0,-8-2-7 16,2 1 1-16,-2 0-4 0,-4 2-4 15,-1-3-17-15,-1-1-13 0,-2 2-26 0,1-3-26 16,-2 0-36-16,0-3-50 0,2 1-118 16,0-4-215-16,-1-1 2 0</inkml:trace>
  <inkml:trace contextRef="#ctx0" brushRef="#br0" timeOffset="184287.65">26298 11528 1351 0,'0'-4'39'0,"0"4"19"0,0-7 9 0,0 7 5 16,-5-4 5-16,5 4 5 0,-3-3 1 15,3 3 3-15,-9 0-3 0,9 0-3 0,-11 5-1 16,6-1-4-16,-4 1-3 16,1 5-3-16,-3 1 0 0,0 2-10 0,3 0-2 0,-2 5-3 15,-1 0-1-15,0 1-6 16,3 1 4-16,0-1-11 0,4-3-3 0,-1 4-3 0,5-6-7 15,0 1 3-15,2-1 6 16,3-1-11-16,1 0-9 0,5-1-4 0,-1-3-1 16,0-2-13-16,3-2-1 0,-1-4-5 0,3-2-5 15,0-2 4-15,0-2-2 0,2-3 5 16,-5-3-4-16,1 1 6 0,-3-5 2 0,1-1 4 16,-1-2 8-16,-1-3-2 0,-1 0 6 15,-1 5 6-15,-2-5-5 0,3 4 2 0,-3 1 3 16,-1 6 0-16,1-2-2 0,-4 0 0 15,1 5 0-15,1 1-1 0,-1 1-8 0,-2 1 0 16,0 4 4-16,0 0-6 16,-10 0 3-16,10 0-7 0,-12 11 2 0,7-1 1 15,-2 1-2-15,6 0-4 0,-2 1 4 16,1 1-4-16,0 1-9 0,4-1-18 0,0-2-16 16,2 4-20-16,7-4-30 0,-1 2-41 0,3-3-51 15,2 0-73-15,3-5-159 0,8 1 19 16,-5-2-148-16,4-6-47 0</inkml:trace>
  <inkml:trace contextRef="#ctx0" brushRef="#br0" timeOffset="184901.52">26915 11343 1476 0,'-2'-4'0'0,"-1"0"34"16,1 0 12-16,2 4 15 0,-3-5 11 15,3 5 10-15,-3-5 1 0,3 5 2 0,-2-2 2 16,2 2-3-16,-4-4-3 0,4 4-4 0,0 0-1 16,-4-5-9-16,4 5-2 0,0 0 2 15,0 0-1-15,-11 3 0 0,11-3-6 0,0 0-1 16,-13 4 1-16,10-2-5 15,-4 1 5-15,1 3-7 0,-5 1 1 0,3-1 6 16,0 2 0-16,-3 1-4 0,-2 4-7 16,0-1 3-16,1 3 3 0,-3-1-13 0,3 6 0 15,-4 4-1-15,-1 2-1 0,4-2-7 16,3-6-4-16,-2 1-4 0,4 2 4 0,2-4-1 16,2-2-5-16,2 2-3 0,0-2-1 15,2-2 9-15,2-1-11 0,-2 0 0 0,6-3-5 16,0 0-10-16,2-3-5 0,5-2-6 0,-1-3-18 15,3 1-11-15,2-4 1 0,0 1-2 16,2-5 4-16,5-1 3 0,-6-3 4 16,3-3 0-16,5-6 8 0,-8 4-4 15,6-8 4-15,-6 2 6 0,-1 0-4 0,-2 5 8 16,-5-2 1-16,0 2 2 0,2 0-2 16,-9 5 4-16,4-1-2 0,-4 5-1 0,0-1 6 15,1 0-1-15,-4 4 0 0,0-2-1 16,0 6 2-16,-4-6-1 0,4 6 4 0,-6 0 6 15,6 0 2-15,-10 6-1 0,5-2 4 16,1 1-6-16,0 1 0 0,2 1 5 0,0 1-7 16,2 2 8-16,2-1-7 0,1 2-2 0,9 1-2 15,1 1-15-15,15 3-20 16,8 0-26-16,6-3-31 0,13 2-40 0,5-4-54 16,-7-5-76-16,14 0-159 0,-2-3-16 15,-11-3-198-15,-6-2-132 0</inkml:trace>
  <inkml:trace contextRef="#ctx0" brushRef="#br0" timeOffset="193840.68">26774 7043 1595 0,'2'-3'-72'0,"-2"3"25"0,0 0 14 0,5-4 12 15,-5 4 16-15,0 0 20 0,0 0 4 16,2-4 19-16,-2 4 6 0,0 0 6 0,0 0 1 16,0 0-1-16,0 0 0 0,0 0 1 15,0 0-4-15,0 0-1 0,0 0-4 16,0 0-5-16,0 0 1 0,0 0-1 0,0 0-6 15,0 0-6-15,0 0 0 0,0 0-4 16,0 0-2-16,2-4-2 0,-2 4 1 0,0 0-4 16,0 0 4-16,0 0 0 0,0 0-4 15,0 0-3-15,0 0-2 0,0 0-1 0,0 0 4 16,0 0-7-16,0 0 1 0,0 0-3 16,0 0-1-16,0 0 3 0,0 0-2 0,0 0-4 15,0 0-14-15,0 0-5 0,0 0-4 16,0 0-8-16,0 0-1 0,0 0-6 0,0 0 0 15,0 0 0-15,0 0 5 16,0 0 2-16,0 0-1 0,0 0 5 0,0 0 0 16,0 0 7-16,1-4 5 0,-1 4-1 15,0 0 6-15,0 0 2 0,0 0 5 0,0 0 3 16,0 0 2-16,0 0 7 0,0 0 3 16,0 0 2-16,0 0-3 0,0 0 3 0,0 0-1 15,0 0 1-15,0 0-3 0,0 0-3 16,0 0 2-16,0 0-5 0,0 0 1 15,0 0-2-15,0 0-5 0,0 0 0 0,0 0 2 16,0 13-4-16,-1-5 7 0,-1 2-4 16,0 3 1-16,2 0-2 0,-5 8 5 0,2 5-1 15,-2 1-3-15,-2 12 1 0,4 2 4 16,-2-1 1-16,1 1-3 0,0-4-2 0,0 2 6 16,-3 1-3-16,1-2-1 0,4-1 1 15,-3-5 1-15,5-4 1 0,0-2-2 0,-1-2 0 16,1-1-3-16,0-2-6 0,0 0-8 15,0 0-2-15,0-3-27 0,1 1-4 0,-1-4-20 16,0-2-17-16,3-1-30 0,-1-3-35 16,2-1-103-16,0 0-158 0,-2-1 81 0</inkml:trace>
  <inkml:trace contextRef="#ctx0" brushRef="#br0" timeOffset="194545">26745 7030 1043 0,'0'-12'-40'0,"0"3"14"0,-2 3 14 15,2-1 19-15,-2 1 9 0,-1 1 14 16,1 1 9-16,0-4 12 0,1 4 2 0,1-1 5 16,-3 1 1-16,3 0 7 0,0 4 1 15,-2-8 2-15,2 5-2 0,0 3 1 0,-2-6 2 16,2 2-2-16,0 4-1 0,0-5-7 16,2 1-1-16,-2 0-7 0,0 4-1 0,5-5-7 15,-5 5-4-15,1-6-5 0,-1 2-1 16,2 0-5-16,-2 4-3 0,5-7-2 0,0 5 4 15,-2-2-9-15,6 0 0 0,-1 1-1 16,0 0-4-16,3-2 0 0,-1 1 0 0,3 0-4 16,-1 0-3-16,1 3 3 0,-1-2-2 15,-1 2-1-15,1 1-1 0,1 0-2 16,-1 0-2-16,2 1 1 0,-2 3-2 16,1 2 2-16,2 2-2 0,-3-1 6 0,1 5-6 15,-1-1-1-15,1 0 1 0,-1 6-1 16,1 1 3-16,-1-2-3 0,-4 5 4 0,5 0 2 15,2 8 0-15,-5 1-4 0,4 2-1 16,-2 0 0-16,-2 0 2 0,-4-4 2 0,3 6-5 16,2 0 3-16,-6-5 0 0,4 6-2 15,2 1 2-15,-7-6 2 0,4 6-4 0,-1-8 2 16,-4-1 1-16,2 2-4 16,-1-2 5-16,-1-1-1 0,-3-4-1 0,1 5 1 15,-1-5 4-15,-1-1-5 0,-2 0 5 16,-1 1 3-16,-3-3 4 0,4 2 2 0,-6 0 3 15,1-2 1-15,0-4 1 0,-7 2 0 0,2 0 1 16,-4-2-3-16,-2 1 0 0,-6 2 0 16,2 1-3-16,-4-2-3 0,4-4 6 0,-7 3-5 15,5-7-4-15,4 3-1 0,-2-5 2 16,2 4 0-16,-3-4-6 0,4 2-9 0,-1 0-12 16,2-5-20-16,0 1-20 0,3-1-29 15,1-1-28-15,0-1-46 0,3-2-43 0,1 0-93 16,0 0-363-16,3-4-153 0</inkml:trace>
  <inkml:trace contextRef="#ctx0" brushRef="#br0" timeOffset="195523.68">26823 7040 1638 0,'0'0'-109'0,"0"0"16"0,2-4 16 16,-2 4 15-16,0 0 21 0,0 0 12 15,0 0 13-15,0 0 8 0,0 0 11 0,0 0 5 16,-17 7 7-16,10-2-2 0,6 2 6 15,-6 2 9-15,0 3 6 0,2 1-6 0,-2 3-1 16,-4 7 5-16,1 9-1 0,0 2 2 16,-3 0 1-16,3 7-2 0,-4-5-1 15,4 3-6-15,0-1 7 0,2 1-7 16,-1 0-1-16,1-1-5 0,1 2-1 0,1 0-2 16,0-3 3-16,3-4-5 0,2-7-2 15,-3 0 4-15,-1 1-5 0,3-1 0 0,2 1 1 16,-1-5-2-16,1-2-1 0,0 0-1 15,-3 0 0-15,1-2 0 0,0-1-4 0,2 0 1 16,-2 2 2-16,-1-6 0 0,2 2-3 0,1-1 0 16,-2-1 1-16,2-1-3 0,-2-3 7 15,2 0-6-15,0 0 2 0,-3-1-2 16,3 0-1-16,0-3 1 0,-4 2 0 0,4-1-1 16,0-3 1-16,0 4 0 0,0-7 2 0,0 8-7 15,-3-5 2-15,3-3 2 16,0 7 4-16,0-5-5 0,0-2 0 0,0 4 3 15,0-4 0-15,0 0-3 0,-1 8 2 16,1-8-3-16,0 0 1 0,0 2 1 0,0-2-1 16,0 0 3-16,0 0 0 0,-2 6 0 15,2-6-1-15,0 0 1 0,0 0-3 16,0 0 1-16,0 0-11 0,0 0-20 0,0 0-31 16,0 0-38-16,0 0-49 0,3-13-94 0,2 8-239 15,-3-2 15-15</inkml:trace>
  <inkml:trace contextRef="#ctx0" brushRef="#br0" timeOffset="196001.44">26613 8084 1215 0,'-2'2'-74'16,"2"-2"17"-16,-2 4 16 0,2-4 19 0,0 0 12 15,0 0 8-15,0 0 7 0,5 5 5 16,-5-5-1-16,7 2-6 0,-1-1 6 0,3-1-7 16,1 0 12-16,3 0-13 0,4-1 3 15,3-1-17-15,10 0-26 0,2 0-21 0,13-5-27 16,5 2-96-16,4-1-50 0,-2-3 79 16</inkml:trace>
</inkml:ink>
</file>

<file path=ppt/ink/ink10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17T07:43:03.471"/>
    </inkml:context>
    <inkml:brush xml:id="br0">
      <inkml:brushProperty name="width" value="0.05292" units="cm"/>
      <inkml:brushProperty name="height" value="0.05292" units="cm"/>
      <inkml:brushProperty name="color" value="#FF0000"/>
    </inkml:brush>
  </inkml:definitions>
  <inkml:trace contextRef="#ctx0" brushRef="#br0">1964 2573 296 0,'0'0'50'0,"0"0"19"15,0 0-7-15,0 0-1 0,0 0 9 16,0 0 3-16,0 0-5 0,-5 2-9 0,5-2 2 16,0 0 7-16,0 0-8 0,0 0 6 15,0 0-8-15,-5 1 0 0,5-1-5 16,0 0-1-16,0 0 1 0,0 0-4 16,0 0-9-16,0 0-2 0,0 0-2 15,-2 2-2-15,2-2-9 0,0 0 3 0,0 0 0 16,0 0-6-16,0 0-5 0,0 0 3 15,0 0-1-15,0 0-1 0,0 0 4 0,0 0-6 16,0 0 2-16,0 0 0 0,0 0 0 16,0 0-4-16,0 0 5 0,0 0-5 0,0 0-3 15,0 0 0-15,0 0 6 0,0 0-6 16,19-3-3-16,-19 3 0 0,8 0-5 0,-8 0 5 16,10-4 1-16,-3 2-4 0,0 2 1 15,-1-2-2-15,2 1 1 0,1 1-2 16,-1-2 2-16,4 0-4 0,-2 2 3 15,5-2 0-15,-2 2 1 0,2-2 0 16,-1 1-4-16,1-1-1 0,2 2 3 0,-2-4-4 16,1 4 2-16,1 0-3 0,0-1 4 15,0 1-7-15,-1-2 6 0,1 2-3 0,0 0 9 16,-2 0-4-16,0 0 1 0,1 0-6 16,1 2 4-16,-2-2 1 0,0 0-4 0,-1-2 3 15,-1 2-2-15,2 2 2 16,0-2-1-16,2 0 1 0,-1 1-3 0,3 3 3 0,1-4-3 15,4 0 4-15,-3 2-3 0,2-4 0 16,1 4 6-16,1-2-10 0,0 0 3 16,4 0 1-16,0 0 2 0,0 0 1 15,1 1-1-15,3 1-2 0,-3-2-1 16,2 0 7-16,1-2-7 0,-2 4-2 0,16-4 1 16,-4 1-1-16,0 2 7 0,-4-1-3 15,6-1-2-15,3 2 2 0,2-2 2 0,-8 2-4 16,9-1 5-16,-3 0-3 0,-2 0 1 15,-5 0-1-15,0 2-1 0,5 0 3 0,0 0-5 16,-4 0 3-16,2-1 4 0,-8-2-9 16,10 2 5-16,-1-1-5 0,-8 0 4 0,-4 0-3 15,4 2 1-15,-4-2 5 0,9-2-3 16,-4 1 3-16,6-1-5 0,-6 2 4 16,4-2-1-16,-7 0 0 0,-3 0 3 15,1 1-8-15,11-1 0 0,-8 2 5 16,-2-4-1-16,-1 4 4 0,13-1-4 0,0 1-1 15,-7 0 5-15,-9 0-3 0,2 0-6 16,13-2 6-16,-12 0-2 0,1 0 3 0,-6-1 0 16,4 3-4-16,0 0-2 0,-1 0 8 15,1-2-3-15,1 2 2 0,-1-2-1 0,3 2-3 16,-3-2 3-16,1 2-1 0,-1-1 6 16,10-3-10-16,-7 4 1 0,-5-2-1 0,4 2 1 15,-5 0 1-15,2 0 0 16,-1-2 6-16,1 0-7 0,-2 2-1 0,3-2 7 15,0 2-3-15,-3-4-3 0,0 4 0 16,1-2 1-16,2 0 0 0,-4 2 0 16,4 0 3-16,-2-2-6 0,3 0 0 0,-1 2 0 15,1-1 8-15,-1-1-2 0,2 4 1 16,-6-4-4-16,6 2 2 0,-2-2-5 0,-1 4 8 16,1-2-3-16,1-2-5 0,1 2-1 15,-1 0 8-15,14-2-3 0,-10 2 5 0,-4 0-1 16,2 0-4-16,11-1-2 0,-2 2-1 15,-7-2 6-15,-5-1-7 0,2 2 2 0,-1 0 4 16,2 0 1-16,8-2 2 16,-6 2-4-16,-3 0-1 0,-2 0 4 0,12-2-4 15,-7 2 0-15,-5-2 0 0,10 4 0 16,-4 0 1-16,-6 0 0 0,1-2-2 16,-1 2 6-16,10 1-6 0,-9-1 1 0,9 1-1 15,-8-1 2-15,-6 0-2 0,2-2-3 16,4 2 7-16,-5 3-2 0,0-4-1 0,3 1-1 15,-1 0-1-15,1 0 0 0,2 0 5 16,9 0-3-16,2 0 2 0,-1 1-6 0,-6-3 8 16,-5 2-1-16,-1-2 0 0,12 5-4 15,-1-5 3-15,-4 2-1 0,-8-2-1 16,1 2-1-16,1-2-2 0,13 3 5 16,-1 1 0-16,-10-2-2 0,-2-2 1 0,12 1 1 15,-1 3-1-15,0-2-1 0,0 0 0 16,0 1 2-16,-6-1 0 0,-4-2-3 15,9 4 2-15,-5-3-1 0,-6-1 4 0,3 0 4 16,7 2-9-16,-4-2-1 0,6 4 4 16,-6-4 3-16,-9 2-7 0,5-1 0 0,-3-1-3 15,1 0 6-15,1 4 0 0,-1-4 1 16,2 2 2-16,-3-2-4 0,-2 1-3 0,3-1 7 16,-3 0 1-16,3 0-7 15,-3 0 0-15,1 2 2 0,-5 0-1 0,5-4 2 16,-5 2 1-16,0 0 1 0,4 2-5 15,-6-2 6-15,2 0-2 0,0 0 4 0,0 0-4 16,0-2-1-16,0 2 0 0,1 0-1 16,3 0 1-16,-2-2-2 0,3 2 8 0,-5 0-8 15,0 0 3-15,5 2-2 0,-1 0 4 16,-1-2-4-16,-3 2-2 0,0-2 0 16,-3 0-1-16,6 2 6 0,-2-2 0 0,-1 1-5 15,-2 1 5-15,0-2-3 0,-1 0-3 16,0 2 4-16,-2 0 0 0,0-2-1 0,-2 0 3 15,-3 0-3-15,2 3-2 16,-2-3 3-16,-3 0 4 0,-1 0-4 0,0 0 0 16,-1 0-3-16,-2 0 7 0,0 0-5 15,-8 0 1-15,12 2 0 0,-12-2 1 0,10 2 2 16,-5-4-2-16,-5 2-4 0,12 0 1 16,-12 0 2-16,6 0-2 0,-6 0 2 0,10 2-2 15,-10-2 2-15,4 0 1 0,-4 0 1 16,8 0-6-16,-8 0 6 0,0 0-2 15,0 0-3-15,9 0 6 0,-9 0-3 0,0 0 0 16,0 0 5-16,0 0-10 0,8-2 11 16,-8 2-7-16,0 0 3 0,0 0-4 0,5 0 5 15,-5 0-2-15,0 0-2 0,0 0 2 16,0 0-1-16,0 0 0 0,0 0 0 16,0 0 2-16,0 0 0 0,0 0-4 15,0 0 8-15,0 0-6 0,0 0 2 0,0 0-3 16,0 0 0-16,0 0 1 0,0 0-2 15,0 0 3-15,0 0-1 0,0 0 2 0,0 0-6 16,0 0 6-16,0 0-4 0,0 0 2 16,0 0 3-16,0 0 0 0,0 0 1 15,0 0-4-15,0 0 5 0,0 0-2 0,0 0-5 16,0 0 2-16,0 0 1 0,0 0 0 16,0 0 0-16,0 0-4 0,0 0 0 15,0 0 7-15,0 0 0 0,0 0-4 16,0 0-1-16,0 0 4 0,0 0-4 0,0 0 3 15,0 0-5-15,0 0 1 0,0 0 3 16,-10 7-2-16,10-7-2 0,0 0-2 0,0 0-1 16,0 0-5-16,0 0-9 0,0 0-13 15,0 0-12-15,0 0-11 0,0 0-18 0,0 0-14 16,0 0-21-16,0 0-36 0,0 0-22 16,0 0-337-16,0 0-7 0</inkml:trace>
  <inkml:trace contextRef="#ctx0" brushRef="#br0" timeOffset="9497.29">23638 6339 1350 0,'-2'-8'-48'0,"0"1"11"0,-1-1 3 16,0 0 10-16,-4-1 21 0,-1 2 8 0,0-3 8 15,-1 0 12-15,-1-3 9 0,0 4 4 16,-3-3 8-16,3 2-4 0,-2 2 2 0,-3-2-1 16,0 2-8-16,2 1-1 0,-1 0-4 15,-3-1-4-15,-3 0-4 0,4 3 3 16,-1-1-5-16,-6-2 0 0,-1 2 0 16,4 3-9-16,-1-1 1 0,-6-2-1 0,-3 3-1 15,3-3 3-15,-2 2-3 0,1 0-1 16,-1 2-2-16,-1 0 1 15,-1-1 2-15,2 3 3 0,-4-2 0 0,1 0 8 0,-2 0 3 0,-12 2 6 16,-3 0 8-16,-1 0 5 0,2 0 2 16,1 2-2-16,8-2-7 0,-4 4 2 0,8-2-8 15,3-1-1-15,-5 7-5 0,1-1 3 16,-1 1-8-16,0 3 0 0,0 3 0 16,9-5-2-16,-5 7-3 0,-1-1 1 15,6-2-3-15,0 3-1 0,4-2-2 0,-3 5-1 16,7-4 1-16,3 0 0 0,-6 6-1 15,1 4 0-15,8-6-4 0,2-2 2 0,-2 2-3 16,4 0 2-16,2-1 1 0,0 0-6 16,-1 4 8-16,4-1-7 0,2 6 2 0,1-7 5 15,2 6-5-15,2 3 3 0,1 8 1 16,7-1-1-16,2-2 0 0,1 0-3 0,4-2 4 16,3 0 2-16,3-2 3 0,2-1-4 15,5-1 2-15,7 4 4 0,-3-9 1 0,-1-2 0 16,14 2-1-16,-7-5 0 0,0 0-1 15,2-5 1-15,0 0-2 0,1-2 3 0,6-1-5 16,1-2 2-16,1-3 0 0,1 0-7 16,0 1 6-16,2-4-3 0,-2 2 0 15,2-2-3-15,0 0 2 0,6 0-2 0,9-2-1 16,-11 1-3-16,12-2 3 0,-11 1 0 16,-1 0-4-16,9 1 3 0,-8 1-2 0,11-2 4 15,-12 0-2-15,9-3-2 0,-15-1 3 16,3 0 0-16,-2 0 0 0,-4-2 0 0,-2 3 0 15,0-3 0-15,-4-3-3 0,2 3 1 16,-3-1 3-16,0-1 1 0,0 1-2 0,-11 1 2 16,9-4-4-16,-4 0 1 0,2 4 0 15,-9-2 1-15,-4-2-2 0,-2 5 4 16,0-3 2-16,-4 4 3 0,-2-3 5 16,-2-1 4-16,0-2-5 0,-5 1 2 0,1 0-1 15,-1-3-4-15,-1 3 0 0,-3-1-1 16,0 1-5-16,-2-1-1 0,0-1 0 0,1 0 3 15,-4-3-4-15,4 1 2 0,-3 2-1 16,0-2-4-16,-2 0 4 0,0-2-2 0,-2-3 1 16,0-1-3-16,-3-4-2 0,-5 1-1 0,0-12-4 15,-7 2 0-15,-4-2-8 0,-11-7 0 16,1 4-4-16,-7-6 3 0,-2 2 1 0,0 3 3 16,0 4 0-16,0 0-2 0,12 10 4 15,-11-7-2-15,11 8-2 0,-2 2 7 0,0 1-2 16,-2 1 1-16,4 2 1 15,-4 2-1-15,-2 0-2 0,5 2 3 0,-7-1-5 16,1 3 2-16,-5 2-8 0,-2-3-10 16,-4 1-2-16,-13 0-16 0,-3-3-7 0,2 3-10 15,0 0-15-15,7 5-14 0,2 2-20 16,1 0-28-16,2 2-42 0,1 2-46 0,14 2-381 16,4 0-108-16</inkml:trace>
  <inkml:trace contextRef="#ctx0" brushRef="#br0" timeOffset="11563.48">23915 10401 1582 0,'5'-8'-23'16,"-1"5"10"-16,-1-2 10 0,-2 1 14 0,-1 1 3 15,4-1 1-15,-1-1 5 16,-1-1 12-16,0 0-1 0,-2 0 3 0,0 1-1 15,0-4 5-15,0 0 0 0,-2 3-1 16,0-2 1-16,-1-2-4 0,-1 0-3 0,0-1 0 16,-3 2 3-16,5-1-2 0,-1 1-6 15,-6 0 0-15,3-3-1 0,-1 2-7 0,1 1 2 16,-3-2-7-16,-1 1 6 0,0 1-4 0,0-2-3 16,-3 1-1-16,2 1-4 0,-2-1 3 15,-2 1-2-15,5 2-4 0,-5-3 1 0,0 0-1 16,2 3-1-16,-4 1 3 0,-3-1-3 15,4 1 0-15,-10-3 5 0,6 1-3 0,-3 1 2 16,-13-5 1-16,8 5-3 16,1-1 1-16,-6-2 1 0,-2-1 2 0,-4 1-5 15,1 3 4-15,1-1-2 0,5 3 1 0,-8-5 1 16,11 3 1-16,-9-1 4 0,-2-1 0 16,11 3-2-16,2-1 0 0,2-1 0 0,-14 0-1 15,11 1-2-15,-2 1-2 0,1 3 4 16,-3-2-3-16,-6 0-2 0,7 1 3 0,2 2-3 15,-3 0 0-15,0 0 1 0,6 1-2 16,-6 1-2-16,2 1-1 0,-2-1 0 0,5 2 2 16,1 2 1-16,0-2-3 0,-2 4-2 15,1-2 1-15,2 1 4 0,4 1-5 16,-1 1-1-16,0-1 1 0,5 0 2 0,-4 2 0 16,4-3 0-16,3 3 0 0,-2-1-1 15,1 0-1-15,-2 3-1 0,4-2 1 0,1 1 1 16,-1 3-3-16,1-5-1 0,3 2 2 15,-4 3 1-15,7-3-1 0,-3 1 1 0,4 0 0 16,-2 1 0-16,1 0 4 0,-1-1-3 16,4 0-1-16,-4 2 2 0,2-3-1 0,2 3 0 15,1-1 2-15,-3 2-4 0,3 1 3 0,1-1-2 16,-2-1 1-16,3 1 0 0,-2 1 1 16,4 0 0-16,1 1 0 0,-2 0 0 0,6 3-1 15,-3-4 0-15,4 7 4 16,0-4-6-16,5 2 5 0,1 0-2 0,1-2 3 15,2 0-3-15,4 6 1 0,-2-5 1 16,2 5 0-16,3-2 3 0,1-3-3 0,0 2 1 16,-7-4 1-16,4-4-1 0,-2-1 1 15,10 4 1-15,-5-2 1 0,4 3-4 0,-1-6 0 16,6 2 2-16,-1 2-3 0,0-3 4 0,3 0-5 16,-3 1 2-16,4-1-3 0,-2 2 5 15,3-1-2-15,-3 0 0 0,4 0-1 0,-2 1 2 16,3 1-2-16,0-4-3 0,4 4 4 15,-3 1 1-15,-1-3-3 0,5 1 1 0,-1 2-1 16,1-2 1-16,7 4 0 16,-9-4-2-16,12 5 2 0,-6-10-4 0,-4 4 6 15,2 2-4-15,-1-5 0 0,13 2 0 0,-11-2 1 16,-2 1 1-16,0-2-1 0,-2-1 7 16,3 0 0-16,-4 2-2 0,-3-4 1 0,2 1 0 15,0-1 1-15,-8-3 0 0,-7 0-4 16,2 0 3-16,-3-2-2 0,5 2 2 0,-3-4 0 15,4 2-4-15,-5-2 0 0,-1-2-1 16,6 1 0-16,6-5 4 0,-7 3-7 0,5-7 0 16,-2 6 4-16,-7-1-1 0,4-4 0 15,-1 1-1-15,-8 1-3 0,2-1 3 16,-5-1 0-16,0-1 0 0,-1-1 0 0,-3-4 0 16,-3 0 0-16,1 0-2 0,1-2 4 15,-4-2-2-15,-4 0 6 0,0-1-3 0,-1 3-5 16,-4 0 3-16,1-2 4 0,1 4-2 15,-1-1-2-15,-4 0 0 0,2 4 3 0,-5-4 0 16,5 0-2-16,-3-2 2 0,0 6-4 16,-3-4 1-16,0 3 1 0,-3-2 0 0,3 2-1 15,-3-2-2-15,-4-1-2 0,8 4 6 0,-5-6-1 16,-3 3-6-16,0-3-1 0,1 2 6 16,-3-1-3-16,3 0 2 0,-8-5-1 0,5 2-1 15,3 5 0-15,-3-1 3 16,3-2-2-16,-3 4 0 0,2-4 0 0,-5-2-3 15,1 3 3-15,-5-6-2 0,6 9 3 16,2 1-3-16,-4-3 0 0,1 5-2 0,0-2 2 16,5 6-5-16,-1-2-6 0,1-1-7 0,-1 1-8 15,3 1-3-15,0 2-5 0,-3-1-2 16,-2 2-2-16,1-1-3 0,-1 1-6 0,-2 1 1 16,-4-4-13-16,0 2-1 0,-2-1-2 15,-2 0 0-15,-8-2-4 0,1-3-2 0,-2 1-4 16,6 4-10-16,3 1 1 0,0 0 1 15,2 1-15-15,1 0-15 0,0 0-28 0,6 2-88 16,-1-1-163-16,4 2 96 0</inkml:trace>
  <inkml:trace contextRef="#ctx0" brushRef="#br0" timeOffset="13970.71">23728 13898 1045 0,'-14'-6'-17'16,"3"-2"4"-16,1 4 12 0,-2-2 1 0,-1 3 4 16,1 0 15-16,-3-1-7 0,-5 2 9 15,4-4 4-15,-7 2 8 0,4-2 12 16,-2 4-4-16,-4-2-3 0,-3 1 3 0,1-1-4 16,0 1-4-16,-1 1-3 0,0-1-3 15,0 0-4-15,-1 3 2 0,-1-2-3 0,1-2-4 16,-1 2 3-16,2-1-3 0,-2 1 0 15,0-3 7-15,-2 2-2 0,4 1 2 0,-4 0-1 16,0 2-3-16,4-2 5 0,-2 2-4 16,-2 0 2-16,3 0-4 0,6 0-1 0,-4 0-2 15,-5 2-1-15,7-2-2 0,-5 2 2 16,4-2 5-16,0 0-3 0,1 0 6 0,-1-2 0 16,4 2 3-16,-3 2-3 0,2-4-4 15,-3 2-4-15,1 0 0 0,2 0-3 0,0 2 1 16,-2 0-6-16,1-2 2 0,4 2-2 15,-8 2 2-15,3 0-2 0,0-1 0 16,-2 1-1-16,0 0-3 0,-1-1-2 0,1 4 8 16,2-2-2-16,2 1-2 0,-3 1 7 15,1-3 0-15,4 4-3 0,-2-1 2 0,2 1-3 16,0-1 7-16,2 1-4 0,2-2 1 16,1 2 3-16,-6 2-3 0,8-2 1 0,-1 2 5 15,2-3-5-15,-2 4 0 0,3 0-1 16,-1-1 2-16,3 1-2 0,4-1 6 0,-6 3-9 15,0-2 4-15,7 1-1 0,-4 1-1 16,5 0-2-16,-3-2 1 0,4 5-1 16,-2-3 1-16,-1 0-3 0,3 0 5 0,2 0-7 15,-1 3 1-15,0-1 5 0,2 0-6 16,0-1-3-16,-5 4 1 0,3 1 3 0,2 0-3 16,0 2 2-16,0-3-4 0,0 3-3 15,0 1 3-15,0-1 1 0,0-1 0 0,2 0-2 16,-2 1 3-16,2-2-4 0,3 3-1 15,-2-1 1-15,0 1 0 0,6-1 1 0,-6 0 0 16,4 2-1-16,1-2-1 16,-1 2 2-16,1-4 3 0,2 2-3 0,1-3-3 0,0 2 3 15,3-4-5-15,-1 2 3 0,0-2 0 16,1 2-2-16,1-4 5 0,1 1 1 16,1 1-3-16,8 2 3 0,-1-4-6 0,-3-3 3 15,-2 3-2-15,1-5 3 0,1 2-2 16,3-2 2-16,-1 1 10 0,9 3-8 0,-2-2 2 15,-2 1-2-15,6-1 3 0,-6-2-2 16,4 3 4-16,3-1 4 0,2 1 1 0,0-3-3 16,1 1-1-16,-3 1 1 0,8-3-1 15,-1 3-1-15,0-2 0 0,2 1 4 0,-1 1-4 16,4-2 2-16,0 0-4 0,1 0-2 16,-3 0 2-16,6 0-2 0,0 1-2 0,-4-2 3 15,15 1 0-15,-12-2 0 16,10 3-3-16,-7-4 1 0,11 3-2 0,-14-4 3 15,0 1-2-15,15 1 0 0,-13-4 0 0,0 1 2 16,16-1 4-16,-14 1-8 0,1-1 0 16,14 1-2-16,-14-3 0 0,0-1 2 0,-3 2-3 15,3-2-4-15,-1-7 1 0,-1 4-5 16,-1-3 1-16,9-2 0 0,-12-1 2 0,-4 0-3 16,2-4 2-16,5-5 5 0,-12 2-4 15,7-7-3-15,-12 2 1 0,-2 1-2 0,7-10 3 16,-6 5 1-16,-4-2-1 15,-2 2 4-15,-2 0-2 0,-1 0-1 0,-6 0 1 0,5 0 1 16,-11 5 3-16,-1 3-1 16,0 0 0-16,-6 2 1 0,4-2 4 0,1-2-3 15,-7 1 0-15,3 2 4 0,-3-2-4 0,0 2 0 16,0-5 3-16,1 4 2 0,-2-4-3 16,0 0 0-16,1-2 1 0,-2 2 1 0,1-2-3 15,-2 1 1-15,-1-4 0 0,0 4-1 16,0 1-3-16,0-1 3 0,-1-1-2 0,1 2-1 15,-5-1 3-15,-2-3-2 0,5 0-2 16,-1 1 0-16,-8-9 1 0,-1 1-2 0,0-2 0 16,0 2 1-16,-3 2 0 15,3-2 1-15,-3 3 0 0,-4-1 1 0,7 7-2 0,-5-5 0 16,-2 9-1-16,0-5-2 16,-2 6 3-16,0-4-3 0,-2 1 2 0,-1 0-3 15,-3 3-1-15,2 0 2 0,-2-1 2 0,-1 2 2 16,-2 2-4-16,-2-2 0 0,1 2 1 15,-3 0 1-15,2 1 3 0,1 3-2 0,-3-1 1 16,-1-2 0-16,1 3 1 0,-2 0-1 16,7 0 0-16,-4 2 4 0,-5-3-1 0,-1 4-4 15,6-2 3-15,1 3 2 0,-3-2-1 16,3 6-1-16,5 0 0 0,-2 0 3 0,-2 1 0 16,3-1-2-16,-4 1 2 15,5 0-1-15,-1 2-2 0,1 0 1 0,-1 0 0 0,3 0 1 16,-2 4-3-16,-3-1 2 15,5-1-4-15,-2-2-3 0,-3 3-7 0,3-2-9 16,-5 2-10-16,4-1-11 0,1 3-12 16,0-3-17-16,0 4-7 0,4-5-31 0,2 3-28 15,-1-2-52-15,4 3-354 0,3-2-48 0</inkml:trace>
  <inkml:trace contextRef="#ctx0" brushRef="#br0" timeOffset="47093.6">24919 7008 221 0,'0'0'36'0,"0"0"-12"0,0 0 22 0,0 0-21 15,0-6-6-15,0 6-3 0,0 0 1 16,0 0-6-16,0 0 9 0,0 0-4 0,0 0-6 15,0 0-2-15,0 0 0 16,0 0-1-16,0 0-9 0,0-6 0 0,0 6-3 0,0 0-11 16,0 0-8-16,0 0-12 15,0 0-17-15,0 0-65 0,0 0 40 0</inkml:trace>
  <inkml:trace contextRef="#ctx0" brushRef="#br0" timeOffset="49706.86">25704 7013 320 0,'0'0'20'0,"0"0"18"0,0-5 1 0,0 5 7 16,0-6-2-16,0 6 10 0,1-4 10 16,-1 4 9-16,0 0 11 0,0-6 4 15,0 6 5-15,3-4 4 0,-3 4 2 0,2-3 7 16,-2 3-2-16,0 0 7 0,5-4-1 15,-5 4 0-15,0 0-1 0,0 0-2 0,2-4 0 16,-2 4-12-16,0 0-3 0,0 0-6 16,1-2-6-16,-1 2-5 0,0 0-8 0,0 0-1 15,0 0-7-15,0 0-6 0,0 0-5 16,0 0-4-16,0 0-2 0,0 0-8 0,0 0-3 16,0 0-1-16,5-3-2 0,-5 3-5 15,0 0-3-15,0 0 0 0,0 0-4 0,0 0-2 16,0 0-2-16,0 0 1 0,0 0-2 15,0 0 2-15,0 0-7 0,0 0 2 16,0 0-2-16,0 0-2 0,0 0 1 0,0 0-6 16,0 0 0-16,0 0 2 0,0 0-5 15,0 0 0-15,0 10 2 0,0-4 0 0,0 0 2 16,-3 2-2-16,3-1 2 0,-2 2 2 16,2 1-2-16,0-1 2 0,0 1 1 0,-1 3-4 15,1-3 4-15,-2 1-3 0,2 0 2 16,0-1 0-16,-3 1-2 0,3 1-2 0,-2-1 2 15,0-1 2-15,2-1-2 0,-3 0 1 16,3 0 2-16,0 3-4 0,-1-3 3 16,1 0 0-16,-2-1-2 0,2 4-2 15,-2-5 6-15,2 2-1 0,-3 0-4 0,3 0-1 16,-2-2 2-16,0 2 2 0,2-4-1 16,0 4 0-16,0-4 2 0,-2 1-7 0,2 1 3 15,0-5 2-15,0 2 3 0,0 1-4 16,-1 0-2-16,1-5 3 0,0 5-4 0,0-5-15 15,0 6-13-15,0-6-24 0,-3 5-26 16,3-5-37-16,0 0-51 0,0 0-58 0,0 0-119 16,0 0-75-16,3-18-147 0,0 8-68 15</inkml:trace>
  <inkml:trace contextRef="#ctx0" brushRef="#br0" timeOffset="49999.39">25798 6909 1545 0,'-1'-4'14'0,"-2"-2"18"16,-4 3 15-16,5-1 17 0,1 0 14 15,1 4 15-15,-2-5 7 0,2 0 1 16,0 5-6-16,-3-5-5 0,3 5-11 15,3-8-7-15,-3 5-8 0,3 0-9 0,4-2-2 16,-1 3-7-16,5-3-6 0,-1 1-5 16,5 2-15-16,0-2-12 0,1 0-24 0,6 0-23 15,-5 3-28-15,-1-2-29 0,5 1-34 16,-4 2-40-16,-3 0-28 0,-2 5-83 0,3-2-309 16,-3 3-90-16</inkml:trace>
  <inkml:trace contextRef="#ctx0" brushRef="#br0" timeOffset="50228.17">25785 7112 1579 0,'-8'1'-15'0,"3"1"28"0,0 0 12 16,0 0 19-16,5-2 14 0,-5 2 10 15,5-2 10-15,0 0 7 0,-5 4 6 0,5-4-1 16,0 0-5-16,0 0-2 0,0 0-11 15,0 3-3-15,0-3-8 0,0 0-10 0,0 0-3 16,15-5-8-16,-7 1-24 0,4 0-23 16,8 1-30-16,-2-2-38 0,4 2-28 0,-4-1-45 15,8-2-33-15,-5 4-77 0,-1-1-365 0,4-2-122 16</inkml:trace>
  <inkml:trace contextRef="#ctx0" brushRef="#br0" timeOffset="50482.29">26180 7081 1657 0,'0'0'-31'0,"-8"0"16"0,8 0 18 0,0 0 6 15,-9 0 10-15,9 0 5 16,0 0 0-16,0 0-4 0,0 0-1 0,0 0-7 16,0 0-19-16,0 0-28 0,20-5-29 15,-10 2-35-15,-4 3-31 0,5 0-69 0,-3 0-212 16,0 0 79-16</inkml:trace>
  <inkml:trace contextRef="#ctx0" brushRef="#br0" timeOffset="50659.18">26199 7251 1140 0,'-4'4'7'0,"2"1"17"0,-5-3 7 15,7-2 9-15,-1 2 4 0,1-2 12 0,-2 5 6 16,2-5 3-16,0 0-1 0,0 0-9 0,0 0-7 16,0 0-1-16,10 2-4 0,-10-2-13 15,17-2-29-15,-9-3-37 0,2 1-43 0,5 1-44 16,0-1-88-16,0-5-234 0,2 4 46 15</inkml:trace>
  <inkml:trace contextRef="#ctx0" brushRef="#br0" timeOffset="50923.94">26591 6892 1247 0,'-4'-4'32'0,"4"0"15"0,0 4 12 16,-4-4 4-16,4 4 10 0,-2-3 5 16,2 3 1-16,-4-4-4 0,4 4-3 0,0 0-9 15,0 0-8-15,0 0 2 0,-6 10 0 16,4-3-8-16,-5 4-2 0,5 0-4 0,0 7-7 16,-4-2 0-16,1 2-5 0,4 0-1 15,-4 2-3-15,1-1-8 0,-1 0-13 0,4-1-28 16,-1 3-37-16,-3 0-40 15,3-2-42-15,0 1-72 0,2 1-415 0,2-3-127 16</inkml:trace>
  <inkml:trace contextRef="#ctx0" brushRef="#br0" timeOffset="52371.55">24904 10164 1590 0,'0'0'-78'0,"0"0"18"0,-8 0 17 0,8 0 16 16,0 0 16-16,0 0 10 0,0 0 16 0,0 0 21 15,0 0 11-15,0 0 9 0,0 0 8 16,0 0 6-16,0 0 5 0,0 0 1 0,0 0-1 16,0 0 5-16,0 0 0 0,0 0-3 15,0 0 0-15,0 0-8 0,-8-4-9 0,8 4-6 16,0 0-3-16,3-7-4 0,-3 7-5 16,7-6-1-16,-5 3-7 0,2-3 0 0,3 0-3 15,-3 1-4-15,0-3 1 0,5-2-4 16,-6 1-2-16,8-2 0 0,-7-1-2 0,6-3 0 15,-1-4-5-15,1 1 0 16,1-3-2-16,1 2-4 0,0-1-3 0,0 2 2 16,-4-1-3-16,2 2 1 0,1-2 3 0,-5 4-2 15,0 1-2-15,6 1-4 0,-7 2 2 16,0-1-1-16,0 3 0 0,0-1-1 0,0 2 0 16,-2-4 0-16,-1 6-1 0,3-2 4 15,-3 2 0-15,0 1-1 0,1-4 1 0,-2 5-3 16,-1-1 0-16,4 1-1 0,-1 0 3 15,-1 0-3-15,-2 1 0 0,0 3 0 0,2-8-2 16,-2 8 0-16,1-4 3 0,-1 4 2 16,0-3-3-16,0 3-1 0,0-4 0 15,0 4 1-15,5-3 2 0,-5 3-1 0,0 0-4 16,0 0 4-16,0 0-3 0,2-6 1 0,-2 6 1 16,0 0-1-16,0 0 2 0,0 0-1 15,0 0-1-15,0 0-1 0,-2-5 7 16,2 5-3-16,0 0-2 0,0 0-4 0,2-4 4 15,-2 4-4-15,0 0 4 0,0 0 0 16,0 0-4-16,0 0 1 0,0 0 0 0,0 0-3 16,0 0-4-16,0 0-11 0,0 0-15 15,0 0-17-15,0 0-21 0,0 0-26 0,0 0-38 16,0 0-51-16,0 0-89 0,0 0-117 16,0 0-161-16,0 0-59 0</inkml:trace>
  <inkml:trace contextRef="#ctx0" brushRef="#br0" timeOffset="52863.29">25504 9524 1487 0,'-1'-7'-29'0,"-2"5"20"0,3 2 16 0,-2-7 13 15,2 7 12-15,-4-3 10 16,4 3 4-16,0 0-3 0,0 0-4 0,0 0-4 16,0 0 0-16,0 0 7 0,0 0 2 15,0 0 3-15,-8 15 2 0,1-6 2 0,7 1-2 16,-4 0 1-16,-2 1-6 0,1 2-1 15,4 0 0-15,-8 2-5 0,6 2-6 0,0-2 3 16,-1 1-10-16,-3-2-2 0,7 2 1 16,-6-2-8-16,1 1-12 0,3-1-15 0,1-1-22 15,-1 1-30-15,-1 0-32 0,1-6-30 16,-2 3-31-16,4-3-49 0,0 0-380 0,0-2-85 16</inkml:trace>
  <inkml:trace contextRef="#ctx0" brushRef="#br0" timeOffset="53064.73">25478 9618 1512 0,'-3'-12'-32'15,"3"1"15"-15,-2 2 18 0,0 4 18 0,0-1 7 16,4 1 10-16,-4 0 9 0,-1 0 6 16,6-1-3-16,-1 1-2 0,2-1-1 0,-1 0-10 15,2-2-1-15,0 1-14 0,5 0-21 16,-2-1-10-16,5 3-38 0,-1-3-17 0,3 4-38 15,2-2-35-15,2 3-78 0,-3-2-219 16,-1 1 54-16</inkml:trace>
  <inkml:trace contextRef="#ctx0" brushRef="#br0" timeOffset="53261.13">25573 9588 1136 0,'-5'2'-2'15,"-4"2"24"-15,3-1 6 0,-1-1 15 0,5 0 8 16,2-2 10-16,-4 3 1 0,4-3 4 16,-4 2 3-16,4-2-6 0,0 0-2 15,0 0-12-15,0 0 0 0,0 0-14 16,10 3-21-16,-10-3-26 0,22-2-33 0,-8 1-34 16,1 1-19-16,-1-2-39 0,10-1-80 15,-4 1-198-15,2 0 75 0</inkml:trace>
  <inkml:trace contextRef="#ctx0" brushRef="#br0" timeOffset="53499.59">25758 9640 1087 0,'0'0'20'0,"-6"-4"16"0,6 4 3 16,-7-3 2-16,7 3-2 0,0 0-1 15,-5-2-5-15,5 2-6 0,0 0-2 0,0-5-29 16,0 5-39-16,5-4-37 0,-2 0-38 16,6 3-96-16,-4-1-101 0,2 0 168 0</inkml:trace>
  <inkml:trace contextRef="#ctx0" brushRef="#br0" timeOffset="53756.34">25758 9709 933 0,'-6'2'44'0,"-1"-2"10"0,4 2 7 15,-2 0-1-15,5-2 11 0,0 0 12 0,-5 3 6 16,5-3 9-16,0 0 0 0,0 0-3 16,0 0-8-16,0 0-12 0,0 0-4 0,0 0-8 15,0 0-7-15,18-2-21 16,-8 1-24-16,3-3-37 0,1 2-33 0,6-3-45 16,-2 2-31-16,1 1-50 0,1-4-351 15,0 3-39-15</inkml:trace>
  <inkml:trace contextRef="#ctx0" brushRef="#br0" timeOffset="53988.35">26237 9549 1512 0,'0'-6'25'0,"-2"2"20"0,0 1 2 15,2 3 2-15,-5-8 12 0,5 8 0 0,-2-4-1 16,2 4 0-16,0 0-5 0,-4-2 5 15,4 2-5-15,-9 7-6 0,4 3-4 16,-2 2-5-16,-1 2-3 0,0 6-2 0,-3 2-15 16,0 11-25-16,3-8-28 0,-2 9-32 15,3 0-34-15,2-4-30 0,-5 5-56 0,6-6-136 16,4-2-182-16,-1-6-9 0</inkml:trace>
  <inkml:trace contextRef="#ctx0" brushRef="#br0" timeOffset="60062.17">22711 7387 1208 0,'0'0'-112'0,"0"0"9"16,0 0 16-16,0 0 8 0,0 0 9 16,0 0 14-16,0 0 8 0,0 0 4 0,-4-5 14 15,4 5 8-15,0 0 5 0,0 0 10 16,0 0 4-16,0 0 8 0,0 0 2 16,0 0-2-16,0 0 9 0,0 0-4 15,0 0 4-15,0 0 4 0,0 0 0 0,0 0 2 16,0 0 0-16,0 0-4 0,0 0-5 15,0 0 5-15,0-2-6 0,0 2 3 0,0 0-4 16,0 0 9-16,0 0-5 0,0 0 1 16,0 0 1-16,0 0 4 0,0 0 6 0,0 0-7 15,0 0 5-15,0 0 3 0,0 0-3 16,0 0-5-16,0 0 5 0,0 0-6 0,0 0 1 16,0 0-2-16,0 0 2 0,0 0-10 15,0 0 2-15,0 0 12 0,-7-2-4 0,7 2 4 16,0 0-2-16,0 0 3 0,0 0 1 15,0 0-1-15,0 0-2 0,0 0 4 16,0 0-5-16,0 0 3 0,0 0-6 0,0 0 5 16,0 0 0-16,0 0-2 0,0 0-5 15,0 0 9-15,0 0-3 0,0 0-10 0,0 0 11 16,0 0-3-16,0 0 1 0,0 0-11 16,0 0 6-16,0 0-4 0,0 0-3 0,0 0-1 15,0 0-1-15,0 0-2 0,0 0 4 16,0 0-4-16,0 0 7 0,0 0-8 15,0 0 2-15,0 0-3 0,0 0 3 0,0 0-2 16,0 0 4-16,0 0-4 0,11-4 2 16,-11 4 5-16,0 0 3 0,0 0-2 15,0 0 0-15,0 0 6 0,0 0-9 0,0 0 6 16,0 0 1-16,0 0-2 0,0 0 0 16,0 0 2-16,0 0-5 0,0 0 4 0,0 0-5 15,0 0 0-15,0 0 1 0,0 0 0 0,0 0-4 16,0 0-1-16,0 0-2 0,0 0 5 15,0 0-3-15,0 0-2 0,0 0 1 0,0 0-2 16,0 0 0-16,0 0 1 0,0 0-2 16,0 0 3-16,0 0 3 0,0 0-8 0,0 0 4 15,0 0-1-15,0 0 4 16,0 0 2-16,0 0-4 0,0 0 11 0,0 0-7 16,0 0 2-16,4-1 3 0,-4 1-3 15,0 0 7-15,0 0 1 0,0 0 0 0,0 0-4 16,0 0 4-16,0 0 3 0,0 0-2 15,0 0 0-15,0 0-1 0,0 0 1 0,0 0 0 16,0 0-6-16,0 0 2 0,0 0 1 16,0 0 6-16,-4 16 3 0,2-9 1 0,0 7 4 15,-5 2-6-15,4 4-1 0,-2-2-3 16,-2 5 0-16,-1 11 2 0,0 0 1 0,-1 4-3 16,4-3 2-16,-5 7-1 0,2-2 1 15,3-2 3-15,-4 1-3 0,3 5 0 0,-5-5-4 16,7 2-1-16,-5-4 6 0,3 3-1 0,-3-1-5 15,4 2 2-15,-2-4 4 16,-1 2-3-16,1 4 2 0,1 0-1 0,-2-4 4 16,-1 1-5-16,3-3 1 0,-3 4 0 15,6-2 1-15,-6-3 4 0,3 2-4 0,-3 1 0 16,6-3-2-16,-4 1 1 0,2-6 3 16,4-2-8-16,-4 8 3 0,-1 6-4 0,2-8 6 15,0 3-6-15,-1-8 10 0,4-3-12 16,-1 1-2-16,-3 0 0 0,1-3 2 0,1 0-1 15,2 3 2-15,-1-1-5 16,-5 0 3-16,5 1-4 0,-2-1 4 0,0-1-2 0,-1 1-1 16,3 0 1-16,-4-1 1 0,2 0-3 15,0-1 7-15,0 0 0 0,-3 1-2 16,6-1 3-16,-6-3 0 0,0 3-7 0,6-6-1 16,-4 4 5-16,-1-4-2 0,4 1-1 15,-2-1-3-15,-1 0 2 0,3-2-2 0,1 0-2 16,-1 2 3-16,-1-4-1 15,1-1-2-15,-2 0 7 0,1-1-7 0,2 1 6 0,-1-3-3 16,0 1-1-16,2 2-6 0,-5-5 10 16,5 2-8-16,-2 1 8 0,2-3-3 0,0 3-2 15,-1 0 2-15,-2-4 1 0,1 4-3 16,0-2 3-16,-1 1 0 0,3-1-2 0,-2-2 1 16,2 2 2-16,-2-1 3 15,2 2-4-15,0-4 5 0,-1 0-10 0,1-1 4 16,0 2 2-16,0-2 2 0,-2-1-11 15,2-1 6-15,0-1 3 0,-3 1-6 0,3-4-4 16,0 8 1-16,0-4 6 0,0-4-2 0,-2 5 3 16,2-5-1-16,0 4-2 0,0-4-5 15,-2 4 5-15,2-4 0 0,0 0-5 0,0 0 8 16,0 3-6-16,0-3 3 0,0 0-3 16,0 6-5-16,0-6 5 0,0 0-1 0,0 0 1 15,0 0 2-15,0 4-3 16,0-4-5-16,0 0 8 0,0 0-10 0,0 0 12 15,0 0 2-15,0 0 0 0,0 0 0 16,-3 4 6-16,3-4-7 0,0 0 5 0,0 0-4 16,0 0 1-16,0 0-11 0,0 0 8 15,0 0-1-15,0 0 3 0,0 0 0 0,0 0-1 16,0 0-2-16,0 0-2 0,0 0 11 16,0 0-3-16,0 0-20 0,0 0-15 0,0 0-19 15,0 0-9-15,0 0-24 0,0 0-18 0,0 0-22 16,-12-10-21-16,11 3-34 0,-2-1-24 15,-1-1-32-15,-1-3-44 0,3 1-91 0,1 1-43 16,1 1-192-16,-2 2-95 16</inkml:trace>
  <inkml:trace contextRef="#ctx0" brushRef="#br0" timeOffset="61115.64">22137 8961 1540 0,'0'-4'-49'0,"0"4"30"0,0-8 7 0,0 8 11 16,0-3 10-16,0 3 11 0,0-7 8 16,0 7 6-16,0 0 3 0,0 0 4 0,0 0-3 15,-1-3 6-15,1 3 6 16,0 0 1-16,0 0 4 0,1 13-1 0,4-8-3 0,-3 5 1 15,1 3-4-15,0-2-1 16,-1 7 5-16,5 5-4 0,-1 0-3 0,1-1 0 16,-2 0-6-16,4 3 3 0,4 5-8 0,-5-2 5 15,1-5-3-15,-1 0-1 0,0-2 5 16,1 0-8-16,-1-5 2 0,0 0 4 0,-1-3-2 16,0-1 2-16,1-3 1 0,-3 1 9 15,5-5-10-15,-5 1 4 0,7-2 0 0,-7-4 3 16,3-2-8-16,7-4-8 0,-2-1-2 15,1-5 2-15,11-9-9 0,-1-4 7 0,1-3-16 16,5-9 1-16,1-5-2 16,1 0-12-16,0 2-17 0,-4 1-22 0,-3 11-18 15,1-1-35-15,-1 2-32 0,-4 3-41 16,0 0-47-16,0 3-102 0,-2 1-96 0,-5 8-186 16,1-3-97-16</inkml:trace>
  <inkml:trace contextRef="#ctx0" brushRef="#br0" timeOffset="62091.06">23741 7704 1505 0,'2'-4'-85'0,"1"-1"25"16,-1-1 10-16,0 0 9 0,0 3 26 15,-1-3 4-15,-1 1 23 0,3-1 3 0,1-2 10 16,-1 2 12-16,-1 2-2 0,0 1 17 16,-2-1-3-16,0 4-1 0,1-8 3 0,-1 5 2 15,3-1-8-15,-3 4-2 0,0-4-4 0,0 4-4 16,2-5-3-16,-2 5-5 0,2-5-1 15,-2 5-8-15,0 0 5 0,0 0-7 0,0 0-1 16,0 0 1-16,0 0 1 0,0 0-1 16,-7 16 3-16,6-6-2 0,-6 4 5 0,0 4 4 15,2 4 0-15,-5 14 5 0,-3 2-3 16,2 4 4-16,-5 7-4 0,3-7 2 16,-4 8 1-16,-2 4-3 0,4-2 7 15,-1-1-2-15,-1-1 0 0,0 4 1 0,2-1-1 16,0-1-2-16,2 0 1 0,-1 0-1 15,-2-3-4-15,1 3-1 0,0-3-1 0,1 4-3 16,1-2 4-16,0 2-2 0,-1 1 0 16,-1-2 0-16,2-2 4 0,-4 1 2 0,9-8 1 15,0 2-1-15,-3-4 2 0,5-2-5 0,-3 1 5 16,3 0-4-16,0-3-1 0,0 0-2 16,-1-7-1-16,5-3-2 0,-2-3 4 0,2 1 10 15,-5-3-12-15,6 3 1 16,-1-4 0-16,-3-3-1 0,1 6 4 0,3-4-2 15,-4 0 0-15,3 0-3 0,-3-4 1 16,3 1-2-16,1-3-1 0,-2 1 3 0,1-1-5 16,-2-1 4-16,1-1-7 0,2 2-3 15,-1-1 2-15,0-1 5 0,-1 1-10 0,-1-2 3 16,2 1-2-16,2 0-1 0,-2 1 3 16,0-5 0-16,0 4-2 0,-3-4 1 0,3 1 3 15,2-1-9-15,-1 0 5 0,-1 0 2 16,2 0-4-16,0-4 1 0,-3 0-8 0,3 3 0 15,-4-4-9-15,4 1-24 0,0-4-18 16,-4 4-32-16,4-4-31 0,0 0-43 16,-11-8-46-16,5 0-67 0,-1 0-117 0,5-6-50 15,-1-9-245-15,-2-3-175 0</inkml:trace>
  <inkml:trace contextRef="#ctx0" brushRef="#br0" timeOffset="63159.24">23830 7721 1762 0,'-7'-5'-92'0,"4"1"17"16,-2-2 8-16,0 3 28 0,3-2 14 0,1 2 1 15,1 3 14-15,-7-6 8 0,7 4 4 16,0 2-6-16,-7-5 6 0,6 1-1 16,1 4 1-16,-4-6-4 0,4 6 3 0,-5-5 5 15,3 1-4-15,2 4-1 0,-1-4 1 16,-2 2 2-16,3 2 2 0,-6-6 1 0,6 6-4 16,-3-3-8-16,3 3 1 0,0-5 2 15,0 5-1-15,-1-7-4 0,1 4 3 0,0 3-3 16,-2-6-2-16,2 6 0 0,2-8-1 15,-2 8-3-15,-2-5 7 0,2 5-1 0,0-5 1 16,0 5-1-16,0-5 10 0,0 5-2 16,-2-5 2-16,2 5 5 0,2-5-12 15,-2 5 7-15,0 0-1 0,0-5 11 16,0 5-4-16,0 0 2 0,-2-4-3 0,2 4-1 16,0-5 3-16,0 5 5 0,0 0-5 0,0-7 6 15,0 7 2-15,0-5-2 0,0 5 0 16,0-8 5-16,0 8 1 0,-3-7-2 0,3 7 0 15,0-7-3-15,0 2 4 0,-4 2-2 16,4-3 3-16,0 0-3 0,-3 1 4 0,3-1-3 16,0 1 2-16,-1-5 2 0,1 4-3 15,-2-1 3-15,2 0-1 0,-2-2-1 0,2 4-1 16,-2-1-3 0,2 1-5-16,-3-1 2 0,3 3-2 0,-2-3 0 0,2 6-2 15,-1-8 1-15,1 4-1 0,0 4-5 16,-2-5 4-16,2 5-3 0,0-4-8 0,0 4 4 15,0 0-3-15,0 0 4 0,0 0-4 16,-22 9 12-16,14 0 3 0,-2 3 0 0,-5 5 1 16,-7 11 1-16,-3 1 1 0,5 5-2 15,-8 5 2-15,-4 7 5 0,2-1-2 0,-2 0 1 16,5 1-2-16,-5-2 2 0,4-3 0 0,8-8-2 16,-1-2 5-16,2-1-3 0,0-1 2 15,0-1-5-15,5-7-2 0,3-4-1 0,0-1-1 16,3-5 1-16,2 0-2 15,2-3 6-15,-3 1 11 0,5-2 1 0,0 2 7 16,-2-6-4-16,4 0 0 0,0-3-4 16,0 0-3-16,0 0-4 0,15-17 0 0,-5 7-4 15,5-8-5-15,5-9-3 0,6-3 1 16,1-9-2-16,7-4-1 0,-1-5 0 0,1 3-7 16,-1-5-1-16,6 5 5 0,-2 0-8 15,1 3-2-15,-3 2 1 0,3 4-5 0,-9 12 5 16,3-2-4-16,-2 5 2 0,-7 0-1 15,-3 6 1-15,2 6 2 0,-7-1-2 0,-1 4-2 16,1-1 2-16,-2 5-2 0,-3 0 4 16,3 4-4-16,-6 1 2 0,6 3 0 15,2 3 0-15,-5 3 5 0,3 5-3 0,-2 2-2 16,2 1-2-16,-6 1-2 0,4 12-1 16,0-7-13-16,-3-2-13 0,0 11-15 0,2-3-20 15,-3-5-22-15,0-1-33 0,-4-2-37 16,4-1-45-16,-3 1-122 0,2-1-247 0,1 0-78 15</inkml:trace>
  <inkml:trace contextRef="#ctx0" brushRef="#br0" timeOffset="84210.84">3365 10731 255 0,'0'0'70'15,"0"0"-12"-15,0 0 1 0,0 0 0 0,0 0-4 16,0 0-8-16,0 0 2 0,0 0-5 16,0 0 14-16,0 0-1 0,0 0 6 0,1 5-4 15,-1-5 1-15,0 0 1 0,0 0-3 16,0 0 0-16,0 0-1 0,0 0-6 16,0 0-2-16,0 0-3 0,0 0 0 15,5 4-9-15,-5-4 2 0,0 0 1 0,0 0-4 16,0 0-5-16,10 0-7 0,-6 0 2 15,-4 0 1-15,20-2 0 0,-10 0-3 0,3 2-5 16,1-1-3-16,4-1 1 0,0 0 0 16,3 0-1-16,6-2 1 0,0 3-2 0,0-3-8 15,1 0 7-15,1 0-6 0,3 2-2 16,10-2 4-16,0-1-4 0,-1-1-1 0,4 2 1 16,-1 1-3-16,-1-2 1 0,2 0 4 15,5 1 1-15,-3-2-7 0,3 0 1 0,0 2-2 16,5 0 3-16,-1-3 0 0,11 4-2 15,2-3 5-15,-12 4 1 0,17-6-5 16,-1 6-3-16,0 0 4 0,3-2-3 0,-3 1 2 16,3-2-4-16,-1 3 2 0,1 0-1 15,-1 2 0-15,-2 2 2 0,3-2 0 0,-16 0-1 16,14-2 0-16,1 0-3 0,3 2 1 16,-1 0 5-16,1-2-4 0,2 2 5 0,0-2-5 15,-3 1 3-15,2 2 1 0,1-2-6 16,1 1 6-16,2 0-1 0,-6 0 0 0,1 0-3 15,0 0 1-15,-8 0 1 16,4 0 0-16,0 1 2 0,-2 1-5 0,-2 0 1 16,-1 2-3-16,-13-2 7 0,3-1-4 15,-2 4 1-15,2-1 0 0,-2 0 1 0,-3 1-2 16,3-2 5-16,-3 1-3 0,-4 2-1 16,2-1-3-16,-3 0 3 0,-2-1-2 0,0-1 5 15,-6 1-6-15,-4-1-1 0,-9-1 1 16,1 2 3-16,-1-2 5 0,-5 0-8 0,-2 0-5 15,-3-1 0-15,1 1-5 0,-2-2-14 16,-2 3-21-16,-1-3-13 0,-2 2-19 0,2-2-35 16,-4 0-33-16,0 0-71 0,2 0-227 15,-1 0 48-15</inkml:trace>
  <inkml:trace contextRef="#ctx0" brushRef="#br0" timeOffset="85669.2">2588 12046 1128 0,'0'0'-56'0,"0"0"10"15,0 0 16-15,0 0-1 0,0 0 17 0,0 0 5 16,0 0 5-16,0 0 2 0,8 0 5 15,-8 0 8-15,0 0 2 0,8 0 0 0,-8 0 4 16,9 0-1-16,-9 0 6 0,13 0 3 16,-5 0 0-16,2 0-4 0,4 0-1 0,-1 0 3 15,2 0 0-15,2 0-2 0,0-2-2 16,4 2-3-16,4 0 6 0,-1-3-9 0,4 3 4 16,0-2 2-16,4 0-1 0,10-2-3 15,-7 4 2-15,-3-1-5 0,10-5 1 0,0 5-1 16,4-3 3-16,-2 4-2 15,2 0-6-15,3 2 2 0,3-2-1 0,0 3 0 16,3 1-2-16,3-4 2 0,9 5-4 16,5-1 1-16,2 1 0 0,1-3 2 0,0 0 0 15,3 3-3-15,2-1-2 0,-1 3 6 16,2-2-2-16,0 1-2 0,-1-1 3 0,6 2 1 16,1-1 3-16,1-3-3 0,2 2 0 15,-1-3-2-15,6 3-3 0,2-1 1 0,0-4-2 16,-3 4 0-16,3-1-2 0,1 1 4 15,1 0-2-15,-2 2 2 0,-2 0 1 0,0-1-2 16,-1-1 4-16,6-4-4 16,-6 1 1-16,3-1 1 0,-5 6 2 0,-2-4 1 0,-4 2-6 15,-5-4 1-15,1 2-1 16,-4 4 0-16,1-4-1 0,-9-2 5 0,-11 0-3 16,-1 0 1-16,-4 0-7 0,-2 2-5 0,-2-2-9 15,-4 1-20-15,-10-1-13 0,-6 2-35 16,-9 0-15-16,-1 0-23 0,-5 0-57 0,-3-2-174 15,0 1 133-15</inkml:trace>
  <inkml:trace contextRef="#ctx0" brushRef="#br0" timeOffset="86799.53">1885 13300 951 0,'0'0'-12'0,"0"0"11"15,0 0 5-15,-6 2-1 0,6-2 7 0,0 0-9 16,0 0 9-16,0 0 6 0,0 0 2 15,0 0 4-15,0 0 11 0,0 0-8 16,0 0-3-16,0 0 1 0,0 0 6 16,0 0-3-16,0 0-3 0,18 0 2 0,-9 3 1 15,-3-3-5-15,4 0-2 0,-1 0 3 16,1 2 5-16,3-2-4 0,4 0 2 0,0 0 2 16,1-2 0-16,7-1-4 0,0 1-3 15,2 1 2-15,1-3 0 0,2 0-7 16,4 2-3-16,9-3 4 0,2 0-4 0,-1 2 1 15,2-1-2-15,5-2 1 0,-3 1 0 0,6 1-5 16,-1 2 1-16,6 0 4 0,7-4-4 16,3 4 0-16,3-3-1 0,-2 3 1 15,3 0-1-15,1 1-1 0,3 1 2 0,0-4 6 16,5 4-7-16,0 0-1 0,-2 1 6 16,6 2-4-16,2-3-1 0,0 1 2 0,-1 1-4 15,-2-4 0-15,4 2-2 0,-5 2-1 16,-1 0-1-16,2-2 7 0,-6 5-7 0,6-3 2 15,-10 1 1-15,2-3 0 0,-5 1 4 16,1 3 1-16,-6 0-6 0,-10-4-4 0,0 0 5 16,-2 2-1-16,1 0-1 15,-5 0 0-15,-1 1 0 0,-2 0-1 0,-10-3 3 0,-7 0-1 16,1 1-4-16,-7-1 3 16,-2-1-3-16,1 1 4 0,-6-3 0 0,-3 3-6 15,-3 0-7-15,1 0-10 0,-3 0-9 16,-1-2-24-16,-3 1-23 0,3 1-37 0,-3-2-35 15,3 0-111-15,-4 0-132 0,2 0 98 16</inkml:trace>
  <inkml:trace contextRef="#ctx0" brushRef="#br0" timeOffset="87819.29">7882 13502 1051 0,'-10'0'-23'15,"6"2"12"-15,4-2 9 0,-8 2 2 16,8-2 4-16,-5 2 0 0,5-2 2 0,0 0 3 16,-8 0 10-16,8 0 1 0,0 0 8 15,-4 5-3-15,4-5 7 0,0 0 0 0,0 0-3 16,0 0 2-16,0 0 3 0,19 1-4 15,-9-1 0-15,1 0-1 0,1 2 2 0,1-2-2 16,4 0 4-16,0 0-6 0,3 0 0 16,4 0 1-16,4-2-5 0,-6 2-3 15,12 0 0-15,-5-1-1 0,16-4-3 0,0 3 0 16,-1 0-1-16,3-2 2 0,-4 1-7 16,9-1 3-16,-4 3-6 0,4-3 4 0,15 2 1 15,-10 0-4-15,13-2 6 0,0 3 1 16,2-6-6-16,1 5 3 0,3 0 3 0,-1-1-2 15,3 1 2-15,0-2 6 0,2 3-6 16,0 1 1-16,-1-2 2 0,2 2-4 0,1 2-3 16,3-1-1-16,2-1-1 0,-3 2 0 15,1 0-1-15,-6 2 0 0,1-1 0 16,2 1-1-16,-7 2-1 0,3-2 0 16,-6-2 1-16,-3 4 0 0,-14-3-8 0,-5 1 2 15,0-1 1-15,-1 1 2 0,-6-2-3 16,-5 1-4-16,-6-3-9 0,-3 3-13 0,-4-3-7 15,-2 0-19-15,1 0-17 0,-4 0-26 16,-2-1-18-16,-3-1-37 0,0-1-97 0,0 1-178 16,-2-2 65-16</inkml:trace>
  <inkml:trace contextRef="#ctx0" brushRef="#br0" timeOffset="89536.58">2997 14640 1143 0,'8'-2'-19'0,"-8"2"3"0,0 0 12 0,0 0-8 15,2-2 12-15,-2 2-4 16,0 0-4-16,0 0 0 0,5-4 4 0,-5 4 12 0,0 0-6 16,6-2 7-16,-6 2 2 15,9 0 3-15,-4-1 0 0,5 1 0 0,0 0-10 16,0 0 4-16,3-2 3 0,4 2 1 15,3-3 2-15,0 2-3 0,2-1 4 0,2 2-1 16,5-4-5-16,3 4 5 0,-1-3-4 16,13 0-2-16,-6 1-2 0,3 1 5 0,-2-1 5 15,-8 0-5-15,5 0-4 0,5 0 4 16,8 2-5-16,-3-2-2 0,1 4 1 0,0-5 0 16,0 3 8-16,1 1-9 0,1-1 9 15,1 2-6-15,0-2 2 0,0 0-2 0,0 0-7 16,5 2-1-16,-6-2 9 15,6 0-3-15,-3 2 0 0,-2-2 0 0,9 2 5 16,-3-2-3-16,1 0 1 0,0 0-2 16,3 0-6-16,10 2 1 0,-1-1 0 0,3 1 6 15,-4 1-3-15,0-2 2 0,1 5-3 16,-4-3 2-16,0 3-5 0,-10-4 1 0,-3 2 2 16,3 0-1-16,11 1-2 0,-19 0-2 15,6-2 2-15,-3 1 3 0,0 2 9 0,-1-3-3 16,1 3-9-16,-2 0-1 0,-1-5 0 15,-1 4 12-15,-2 0-9 0,2-2-3 16,-2-1 2-16,-2 4 1 0,2 0-3 16,1-4 8-16,-2 0-7 0,-1 1-2 0,2 2 0 0,3-5 7 15,-6 3-7-15,6-3 7 16,-12 2-5-16,12-2 10 0,-2 2-8 0,-3-2 0 16,5-2-5-16,-4 2 7 0,-3-2-3 15,-10 2 2-15,14 2-4 0,-6-4 6 0,-3 4 0 16,10-2-1-16,1-2-1 0,-10 4 7 15,10-2 0-15,-8-2-1 0,-5 2 1 0,11 0-2 16,4-1 5-16,-6 1-2 0,-4-2-1 16,9 2 2-16,-2-3 0 0,2 3-2 15,-10 0 0-15,14-3-1 0,-7 3-1 0,5 0 7 16,-9 0-6-16,3 0-2 0,-5 0-4 16,8 0 3-16,-6 0 4 0,6 0-4 15,-5 0-3-15,-11 0 1 0,19 0 2 0,-5 0-3 16,-7 1 2-16,8 1-3 0,-8-2-2 15,10 0 4-15,-3 3 1 0,0-1 1 0,-4-2-2 16,4 1-2-16,0 1 0 0,0 0 3 16,0 1-3-16,0 0 0 0,0 0 3 0,-4-3-2 15,-1 6-3-15,6-4 4 0,-1 0 1 16,-6 0-4-16,-3-1 1 0,-3-1-2 0,12 2 1 16,-6 1 2-16,-6-3 3 0,1 0-1 15,1 0-1-15,-3 0 1 0,3 2-8 16,9-2 4-16,2 0 3 0,-8 0-1 15,-5 0 0-15,1 0 3 0,4 0-5 0,6 1 2 16,-7 1-1-16,-5-2 4 0,3 0-1 16,-3 2-4-16,3-2 0 0,-1 0 2 0,-1 0-5 15,2 0 0-15,-5 0 5 0,0 2 2 16,1-4-1-16,2 4-7 0,-4-2 2 0,0 0 2 16,1 0-7-16,1 2-1 0,-7-2-13 15,2 0-18-15,-1-2-24 0,-4 2-26 0,3-2-36 16,-8 2-47-16,0-2-303 0,-1 0 19 15</inkml:trace>
  <inkml:trace contextRef="#ctx0" brushRef="#br0" timeOffset="90662.53">1415 16137 1207 0,'0'0'-36'16,"0"0"23"-16,-4 1 1 0,4-1 13 16,0 0-3-16,0 4 4 0,0-4 2 15,0 0 4-15,0 0 4 0,0 0 0 0,4 5 4 16,-4-5 5-16,6 2-3 0,2 0 2 15,3 0 8-15,4 0 4 0,3 2 0 0,5-3 1 16,3 4 1-16,1-3 5 16,4 0-1-16,4-1 7 0,8 1-1 0,-7 0-6 15,5-2-1-15,-1 0-1 0,5-2 1 16,-1-1-5-16,2 1 0 0,-2-3-2 0,5 0-7 16,-4-1 6-16,6-1-4 0,0 0-5 15,-3-1-2-15,0 2 1 0,-4 0-3 0,4 1-1 16,-4-2-3-16,-2 5-2 0,-2-4 1 15,-7 5 0-15,-5-4-5 0,-2 3 3 0,-8 0-2 16,5 2-2-16,-6-2 4 0,0 2-8 16,-2-2 4-16,2 2 0 0,-5-2 1 15,1 2-2-15,-3 0-1 0,3-2 1 16,-5 2-2-16,2 0 1 0,-3 0-2 0,1-1 2 16,-2 1 1-16,-6 0-9 0,13-2-6 15,-13 2-19-15,10 0-19 0,-10 0-32 0,10 0-33 16,-10 0-53-16,7 0-93 0,-1-2-214 15,-6 2 18-15</inkml:trace>
  <inkml:trace contextRef="#ctx0" brushRef="#br0" timeOffset="92124.69">5619 16365 1189 0,'-7'0'-70'16,"7"0"12"-16,0 0 8 0,0 0 10 0,0 0 0 16,0 0 8-16,0 0 6 0,0 0 14 15,0 0 8-15,0 0 9 0,0 0 0 0,25 0 2 16,-16-2 14-16,-1 2-1 0,2 0-4 15,2 0 8-15,0 2-12 0,4-2 1 0,-3 0 0 16,1 0 1-16,1 0-4 0,2 0 10 16,0 0-11-16,1 0 4 0,2 0 0 0,3 0 2 15,0 0-3-15,3 2-1 0,2-2-1 16,2 1 6-16,4 2-7 0,-1-3 0 0,11 2-3 16,4-2 6-16,2 1-11 15,4-1 4-15,-1 2 4 0,7 0-1 0,9 0 4 16,3 0 8-16,-5 2-8 0,6-1-5 15,-1 0 8-15,-2-3-6 0,4 0 6 0,-1 3 2 16,4-1-2-16,-5 2-2 0,5-4-1 16,-7 2-2-16,8 0-1 0,0-2-4 0,-2-2 5 15,-1 2-7-15,1 0 10 0,-3-2-6 16,2 4-4-16,1-2 4 0,-5 0-6 0,3 0 7 16,1 2-1-16,-3 0 1 0,1 1-3 15,-4-1 2-15,-10-2-5 0,11 6-2 0,-3-4 1 16,-11 1 3-16,10 2-4 15,-10-2 0-15,3-1 8 0,-4 0-1 0,-3 2-3 16,-2-2-7-16,0-1 11 0,-3 1-8 16,1 0 4-16,-4 0 2 0,3 2-8 0,-6-2 2 15,-1 3 0-15,-6-2 5 0,-2 0-10 16,-4-1 8-16,6-2 2 0,9 6-1 0,-10-4 1 16,1 0 6-16,-1-2 3 0,9 3-3 15,0 1 3-15,2 0 0 0,-11-4-4 0,12 3 2 16,-8-3-6-16,-3 0 0 0,-3 2-2 15,16-2 4-15,-6 3-4 0,-2-3-1 0,-8 0 1 16,0 1-1-16,1-1 0 16,-3 2 0-16,-2 0-7 0,-2-2 4 0,-3 0-19 0,-4 0-10 15,-3 2-14-15,-3-4-22 16,1 2-18-16,1 0-8 0,-6 0-21 0,-3 0-41 16,2 2-198-16,-7-2 134 0</inkml:trace>
  <inkml:trace contextRef="#ctx0" brushRef="#br0" timeOffset="94648.3">3226 17530 859 0,'-5'4'-45'0,"5"-4"24"0,0 0-1 16,0 0 11-16,-2 4 3 0,2-4 12 0,0 0 7 16,0 0 4-16,0 0 18 15,0 0-4-15,0 0 5 0,0 0 0 0,0 0 2 16,0 0-8-16,0 0 1 0,0 5-1 15,0-5-11-15,0 0 4 0,0 0-4 0,0 0 11 16,12 0-9-16,-12 0-2 0,8 0 3 16,-8 0-4-16,10-4 11 0,-1 4 0 0,-3 0-14 15,4-1 3-15,1 1-1 0,-3-2 1 16,2 2 3-16,1-2 6 0,1 0 0 0,3 0 0 16,0 2-4-16,0-1 1 0,2-1 0 15,-5 0-4-15,7 0 3 0,-6 0-1 16,1 1-4-16,1-3 0 0,2 4-5 15,-2-4 1-15,-1 3 0 0,1-1-3 0,0-2-2 16,1 3 4-16,-1-1-2 0,0 2-3 16,2-2 3-16,2-2 0 0,-1 3-10 0,-1 1 7 15,1-2 0-15,4 2-1 0,-1-2 4 16,3 0-3-16,-2 1 1 0,3 1-4 16,3 0 1-16,1-2-2 0,1 2 2 0,-2 0 0 15,4 0 5-15,-2 0-3 0,-1 0-1 16,0 0-4-16,-2 0 6 0,5 0-3 0,-7 0-1 15,0 0 0-15,5 2 1 0,-5-2 0 16,0 0 1-16,0 0-5 0,2 0 1 0,-2 0 2 16,-3 1-1-16,3-1 2 15,-2 0-7-15,2-1 2 0,-3 1 7 0,-4 0-5 16,3-2 1-16,2 2-2 0,-6 0 0 16,4-2-3-16,0 0 3 0,-5 2 4 0,1 0-3 15,1-2-2-15,1 4 2 0,-5-4 0 16,5 2-1-16,-4-2 6 0,3 2-5 0,-3 0 1 15,4 0-3-15,1 0 2 0,-5-2 0 16,3 2-1-16,2 0 3 0,-3-1-3 0,5 1-1 16,1-3 3-16,-3 1 2 0,2 2-5 15,0 0-1-15,-1 0-1 0,3 0 1 0,-1 0 1 16,-1 0 0-16,3-2 3 16,2 2 2-16,-1 0-2 0,0 0 0 0,3 0-6 15,0 0 4-15,-2-2 2 0,1 2-4 16,1 0 1-16,3-2 2 0,-3 2 1 0,3-1-6 15,-3 1 2-15,2-2 1 0,1 2 2 16,2 0 0-16,-3-2-1 0,1 2 3 0,1 0-2 16,1 0 0-16,-1 0 1 0,1 0-2 15,12 0-1-15,-7 0 1 0,-7 0 0 0,13 2-1 16,-8-2 1-16,-1 0 2 0,8 0-3 16,-4 0 1-16,5 2 1 0,0-2 1 0,2 1 1 15,-2-1-3-15,4 0 1 0,-1 0-3 16,2 2-3-16,-3-2 5 0,1 2-3 15,2-4 4-15,-4 4-2 0,2 0-3 16,3-2 4-16,-3 0-2 0,0 0 1 0,5 0 4 16,-2 0-1-16,-1 2-2 0,2-2 4 15,1 0-4-15,-3 3 3 0,2-3 0 0,3 1-3 16,-3 1-2-16,1-2 3 0,1-2-1 16,1 4 4-16,2-4-6 0,2 4 1 0,-3-2-1 15,3 0 4-15,13 0-5 0,-16-2 3 16,1 2-2-16,2 0-1 0,11-1 2 0,-13 1 5 15,13 1-4-15,-11-2 1 16,-4 1-2-16,3 1 0 0,-4-2 0 0,3 2-4 0,-4-1 1 16,-3 4 2-16,-2-2-4 15,-2 0-2-15,1 0 4 0,-14 0 2 0,-3-1-6 16,-5 1-7-16,2 0-5 0,-2-2-6 16,-4 2-22-16,-4-2-15 0,0 0-24 0,-5 0-17 15,1 0-25-15,-3 0-42 0,0 1-198 16,-1-1 118-16</inkml:trace>
  <inkml:trace contextRef="#ctx0" brushRef="#br0" timeOffset="96547.57">3589 18645 923 0,'0'0'-47'0,"0"0"10"0,0 0 11 16,0 0-1-16,0 0 11 0,0 0 4 15,0 0 12-15,0 0 7 0,0 0 7 0,0 0 4 16,0 0-1-16,0 0 8 0,0 0 10 16,0 0-7-16,0 0 8 0,0 0-16 15,0 0 5-15,19 0-1 0,-19 0 4 16,12-2 0-16,-3 2-1 0,-1-2-4 0,2 1 4 16,3-3-4-16,4 4 2 0,2-2 2 15,2 0-5-15,1 0-3 0,-2-2-8 16,7 3 7-16,-2-2-5 0,3 1 3 0,4-1-1 15,10-1-2-15,-9 0-2 0,1 2-3 16,-6-1 5-16,17 1 5 0,2 0-7 0,-4 0 3 16,3-2 2-16,2 1-1 0,1-2 3 15,1 2-1-15,7 1-5 0,-1-2 1 0,9 0 4 16,2 2-2-16,0-2-7 16,-7 7 7-16,7-7-3 0,2 2-4 0,2 4 3 15,1-4-2-15,-1 0-4 0,-12 4 2 16,15 0 2-16,-2-2-4 0,2 0 2 0,-4-2 0 15,1 2-1-15,-12 0 3 0,14 2-7 16,-2-2 8-16,1 1-8 0,-1-1 1 0,-4 4 0 16,-8-5 0-16,-4 2-2 0,17-1-1 15,-20 2-5-15,4-2 10 0,-2 2-1 0,-1 0-8 16,1 0 7-16,-2 0-2 0,-7 0-1 16,2 0-4-16,-2-1 6 0,-8 1-1 15,-6 1 0-15,-2-3-1 0,-6 2 3 16,2-2-5-16,-1 1-3 0,-6 1 10 0,-3-2-6 0,2 0-3 15,-7 0 1-15,3 2 8 16,-3-2 10-16,2 0 1 0,-7 0 0 0,3 0 2 16,-8 0-4-16,12 2 0 0,-12-2 4 15,10-2-4-15,-4 2-3 0,-6 0 1 0,6 0 1 16,-6 0-1-16,0 0-2 0,11 2-4 16,-11-2 5-16,0 0-10 0,9-2 3 15,-9 2 1-15,0 0 1 0,0 0-5 0,8 2 2 16,-8-2 4-16,0 0-6 0,0 0 5 15,0 0-6-15,8 0 6 0,-8 0-6 0,0 0 2 16,0 0 1-16,0 0-5 16,0 0 6-16,7 0-2 0,-7 0-1 0,0 0 2 15,0 0-2-15,0 0 0 0,0 0-4 16,0 0 2-16,0 0 1 0,0 0 4 0,0 0-9 16,0 0 1-16,0 0 6 0,0 0-7 15,0 0 8-15,0 0-3 0,5 2-7 0,-5-2 2 16,0 0-2-16,0 0 7 0,0 0 0 15,0 0 3-15,0 0-5 0,0 0 1 0,0 0 5 16,0 0-4-16,0 0 1 0,0 0 2 16,0 0 0-16,0 0 3 0,0 0 5 0,0 0 4 15,0 0 4-15,0 0-1 0,0 0-2 16,0 0 2-16,0 0-2 0,0 0-1 16,0 0 1-16,0 0-2 0,0 0-4 15,0 0 2-15,0 0 0 0,0 0-1 0,0 0-2 16,0 0-1-16,0 0-1 0,0 0-1 15,0 0-2-15,0 0 0 0,0 0-1 0,0 0 2 16,0 0-1-16,0 0-2 0,0 0 5 16,0 0-6-16,0 0 2 0,0 0-3 0,0 0 5 15,0 0-3-15,0 0 2 0,0 0-4 16,0 0 0-16,0 0 2 0,0 0-3 0,0 0-3 16,0 0 9-16,0 0-6 0,0 0 4 15,0 0-2-15,0 0-6 0,0 0 4 16,0 0 4-16,0 0-2 0,0 0-1 15,0 0 1-15,0 0-1 0,0 0 1 0,0 0 0 16,0 0 1-16,0 0-4 0,0 0 3 16,0 0-1-16,0 0-2 0,0 0 2 15,0 0 6-15,0 0-8 0,0 0 4 0,0 0-5 16,0 0 3-16,0 0 5 0,0 0-5 16,0 0-3-16,0 0 3 0,0 0-2 0,0 0-2 15,0 0-10-15,0 0-20 0,0 0-16 16,0 0-36-16,0 0-43 0,0 0-41 0,0 0-83 15,0 0-248-15,0 0-7 16</inkml:trace>
  <inkml:trace contextRef="#ctx0" brushRef="#br0" timeOffset="133679.42">4648 9399 1192 0,'-5'0'122'0,"5"0"-33"0,-7-2-22 0,7 2-15 15,0 0-7-15,0 0-3 0,0 0 7 16,0 0 5-16,-10 2 8 0,10-2 8 0,0 0 10 16,0 0 1-16,0 0 1 0,-6 2 8 15,6-2 4-15,-5 4-5 0,5-4 4 0,0 0-3 16,-2 3-1-16,2-3-2 0,-4 3 0 15,4-3 4-15,0 0-12 0,-6 3-4 16,6-3 5-16,0 0-21 0,0 0 5 16,0 0-9-16,0 0-12 0,0 0-4 0,0 0 3 15,0 0-8-15,0 0-10 0,15-17 10 16,-3 10-3-16,1-3-4 0,7-5-8 0,5-4-3 16,5-2 4-16,2-3-6 0,8-4 2 15,2-3-5-15,1 4 4 0,6-2-4 0,-3-2 1 16,6 3 0-16,3-3-1 0,-3 7-5 15,2-2-3-15,-2 2 12 0,-2 0-16 0,0 6 4 16,-2-5-1-16,-8 9 2 0,0-2 1 0,2 2-2 16,-3 1-5-16,-4-3-7 15,2 5 3-15,-1 1-5 0,0-5-6 0,-7 7-7 16,-3 0 2-16,5-3-10 0,-4 3-2 16,-4 1-6-16,3 0-3 0,-10 1-12 0,3 0-8 15,1 0-6-15,-7 0-12 0,4 1-19 16,-4 1-22-16,-1-1-23 0,-1 3-25 0,0-2-33 15,-5 2-49-15,3 2-120 0,-3 0-277 16,1 0-146-16</inkml:trace>
  <inkml:trace contextRef="#ctx0" brushRef="#br0" timeOffset="134092.14">5743 8586 1713 0,'0'0'-36'15,"-7"-3"17"-15,7 3 3 0,-5-4 12 0,5 4 8 16,0 0 4-16,-5-2 3 0,5 2 6 0,-2-4 2 15,2 4 8-15,0 0-6 16,0 0 0-16,0 0-2 0,0 0-1 0,7-5 4 16,-7 5 0-16,13 2-1 0,-4-2 1 15,-1 3-4-15,2 1 6 0,3 2-1 0,2-1-4 16,4 5 3-16,0 1 5 0,0 2-2 16,3 7-3-16,6 2-3 0,-7 0-4 0,0 5 2 15,-4-4 1-15,3 6-2 16,-7-7 1-16,-2-2-3 0,4 11 1 0,-5-6-6 0,-4-4 1 15,1 5 2-15,-3-2-5 16,-4 5-7-16,-2-1-7 0,-5 11-18 0,2 3-30 0,-10-3-32 16,-2 0-26-16,4-3-50 15,-2-1-95-15,1-7-263 0,3-10-25 0</inkml:trace>
  <inkml:trace contextRef="#ctx0" brushRef="#br0" timeOffset="135098.67">7001 8359 1386 0,'0'0'-14'0,"-8"0"23"15,8 0 19-15,-4-1 14 0,4 1 9 0,0 0 13 16,0 0 10-16,0 0 0 0,0 0 2 16,0 0-2-16,0 0 0 0,0 0 1 0,0 0-6 15,0 0-7-15,-8 0 1 0,8 0-6 0,0 0-5 16,0 0-6-16,0 0 1 0,0 0-6 15,0 0-5-15,0 0-3 0,0 0-2 0,0 0 0 16,0 0-4-16,0 0-4 0,0 0 1 16,-3 3-2-16,3-3-1 0,0 0 0 0,0 0 1 15,0 0-4-15,0 0 4 16,0 0-6-16,0 0 1 0,0 0-1 0,0 0 3 16,0 10-2-16,0-4-1 0,0 2-1 15,0 5 2-15,0 2 3 0,0 6 4 0,3 3-4 16,-3 5 10-16,4 1-5 0,-3 10-6 15,4 1 0-15,0 1 1 0,-1-2 4 0,0 1-2 16,5-1-4-16,-4 5 6 0,3-4-1 16,4 0-3-16,-4-6-7 0,2 3 5 0,0-6-2 15,4-3-3-15,-4-1 0 0,-2-8 0 16,2 1 1-16,2-4-7 0,-4-2 3 16,0-4-5-16,3 0-1 0,-5-3 1 0,2-2 2 15,1-4-5-15,-1-2-3 0,2-4 8 16,1-6-16-16,-5-3-1 0,4-7 3 0,5-8-2 15,-5-6 9-15,-3-2-8 0,-1-1 4 16,-1 1 0-16,4 4-1 0,-8 5-1 0,3 2 1 16,-4 4 1-16,3 3 2 0,-1-2-6 15,0 6 6-15,-1 0 7 0,-1 3-10 0,3 2-1 16,-3-1 4-16,0 2-2 0,2 3 1 16,-2 0-3-16,0 5 7 0,0 0-3 0,0 0-5 15,0 0 4-15,7 18 0 0,-5-7 2 16,-1 2 2-16,4 5 3 0,3 4 3 15,1 1-1-15,-1-2 4 0,7 10-11 16,-1-2 3-16,6-3 4 0,-7-3-3 0,1-3-2 16,0-4-1-16,-2 1 3 0,2-4-2 15,-2-2 2-15,-4-1 0 0,3-1 4 0,-1-2 3 16,-3-1-3-16,1-4 0 0,2 0 1 0,-3-6-2 16,1-2 0-16,-1-4 1 0,1-6-8 15,1-6 8-15,-4-13-2 0,6-6-1 0,-9 0 2 16,5-6-7-16,-4 1 1 0,4 1-1 15,1 2-5-15,-1 1-9 0,-2 6-2 0,-2 7-21 16,-3 6-14-16,2 5-23 0,-2 2-29 16,0 3-27-16,0 4-38 0,0-3-48 15,0 7-72-15,0-1-125 0,0 3-215 16,0 3-126-16</inkml:trace>
  <inkml:trace contextRef="#ctx0" brushRef="#br0" timeOffset="135612.51">8244 8269 1598 0,'-4'-2'-38'16,"0"1"37"-16,4 1 16 0,-7-6 8 0,4 6 14 15,3 0 7-15,-11-3 14 0,2 8 10 16,3-3 4-16,-5 3 7 0,1 1 4 0,-3 3 4 15,1 3-3-15,-3 2-3 16,0 1-3-16,-1 11 4 0,-5-2-3 0,6-1 4 16,0 3-5-16,0 3-5 0,2-1 1 15,-1 2-3-15,1 2 0 0,5-3-5 0,3-5 0 16,-7 8 2-16,7-2-13 0,2-2 0 0,1 2-5 16,0-3-5-16,2 4-5 0,0-3 3 15,4 1-8-15,2-5 4 0,1 0-11 0,1-3-7 16,4 1 3-16,1-6 0 0,4-2-13 15,2-2-6-15,2-3-15 0,4-3-12 0,2-5-10 16,5-1-16-16,12-8-14 0,0-3-14 16,2 1-18-16,11-3-20 0,-1 0-22 15,-1-2-27-15,-11 2-35 0,1 0-38 16,-2 1-67-16,-1-3-116 0,-2-1-173 0,-2 2-93 16</inkml:trace>
  <inkml:trace contextRef="#ctx0" brushRef="#br0" timeOffset="135923.29">8763 8165 1645 0,'-7'-5'3'0,"3"2"15"16,1-1 7-16,3 4 2 0,-8 0 7 0,8 0 3 15,0 0-3-15,0 0 9 0,0 0-1 16,-4 9 13-16,4 0-1 0,2 0-2 0,0 7-3 16,6 0-1-16,-3 7-1 0,5 11-5 15,2 0-6-15,0-2 0 0,-4 2-2 0,2-2-3 16,1 4-1-16,2-4-6 0,-7-3-2 16,2-4-4-16,-1-3 1 0,3 10-14 0,-1-3-9 15,-3-8-21-15,2-5-16 16,-6-1-22-16,3 3-30 0,0-6-32 0,-2-2-28 0,1-2-60 15,-2-5-397-15,1 1-109 16</inkml:trace>
  <inkml:trace contextRef="#ctx0" brushRef="#br0" timeOffset="136154.95">8821 8193 1563 0,'-4'-11'-22'0,"-4"6"37"16,3-1 16-16,-1 0 14 0,4 3 17 15,-2 1 7-15,2-1 10 0,2 3 1 0,-4-7 1 16,2 3-5-16,2 1-3 0,-3-3-13 16,6 0-2-16,-1 0-8 0,0-5-7 0,2 4-2 15,0-5 5-15,4 1-16 0,5 0-12 16,1-5-14-16,1 2-15 0,5 1-20 16,5-6-22-16,0-1-24 0,-3 6-21 15,6-4-20-15,-4 5-29 0,-4 6-42 0,1-2-81 16,-4 4-243-16,-2 3-18 0</inkml:trace>
  <inkml:trace contextRef="#ctx0" brushRef="#br0" timeOffset="136381.21">8874 8389 1441 0,'-4'6'11'0,"-3"2"15"0,0-4 4 15,6 0 5-15,-3-1 9 0,1-1 8 0,3-2 6 16,-2 5-9-16,2-5 2 0,0 0-8 0,0 0-4 16,20-12-2-16,-10 4-10 0,5-1-15 15,5-4-19-15,-1 1-24 0,2-1-14 0,6-4-43 16,-2 4-7-16,-5 3-16 0,2 3-26 16,0 0-69-16,-4 1-214 0,-3 3 69 0</inkml:trace>
  <inkml:trace contextRef="#ctx0" brushRef="#br0" timeOffset="136598.71">9071 8666 1299 0,'-8'10'96'16,"5"-6"0"-16,1-1-4 0,1 0 6 16,-4 1-2-16,5-4 7 0,-2 5 4 0,2-5-2 15,0 3-6-15,0-3-6 0,0 0-11 16,0 0-3-16,10-12-12 0,-3 9-6 0,3-6-9 15,1-1-5-15,6-3-5 0,2 0-8 16,10-10-20-16,5 1-17 0,10-7-26 0,8-1-29 16,1 1-27-16,-3-1-41 15,2 0-50-15,1 1-64 0,-5 2-153 0,1-3-169 16,-5 3-64-16</inkml:trace>
  <inkml:trace contextRef="#ctx0" brushRef="#br0" timeOffset="136892.69">9690 7954 1584 0,'0'0'56'0,"-12"2"23"0,7-2 7 15,5 0 3-15,-8 1 4 0,8-1-2 0,-5 0 1 16,5 0-4-16,0 0-9 0,0 0-5 16,3-9-14-16,4 4-4 0,3-5 1 0,5-3-9 15,10-6-3-15,4-4-19 0,9-7-10 16,2 2-29-16,2 0-25 0,3-1-20 0,0 6-23 16,-10 4-31-16,2 2-39 0,-7 2-46 15,-5 4-102-15,-1 5-303 0,-8 1-102 0</inkml:trace>
  <inkml:trace contextRef="#ctx0" brushRef="#br0" timeOffset="137112.38">10158 7725 1714 0,'-4'4'12'0,"2"-2"5"0,-2 4 4 16,2-1 13-16,-3 1 10 0,5 3 23 0,0 2 18 15,-1 5 10-15,1 5 8 0,1 5-3 16,1 3 3-16,1 10-1 0,3 5-14 0,0 1 0 15,4 8-15-15,3 1-11 0,-2-8 0 16,0-5-4-16,-1 0-9 0,0 0-10 0,3-5-20 16,1-3-30-16,3-2-25 15,-2-3-39-15,-2-6-44 0,-3-4-61 0,-2-5-64 0,7 0-134 16,-4-2-300-16,-3-3-172 16</inkml:trace>
  <inkml:trace contextRef="#ctx0" brushRef="#br0" timeOffset="138107.64">9982 7782 1704 0,'-3'2'-83'0,"3"-2"23"0,-8 0 10 0,8 0 23 16,0 0 19-16,0 0 7 0,0 0 6 16,-12-4 14-16,12 4-4 0,0 0-1 0,0 0 12 15,0 0-5-15,0 0 9 0,12-9-1 16,-1 3 2-16,1 0 5 0,3-1 2 0,9-3-4 15,7-7-2-15,4 0-2 0,1 0-1 16,12-5-8-16,5-2-2 0,4 0-5 0,2-3-1 16,-1 1-7-16,6-3-18 0,-2 2-29 0,1 0-29 15,-2 0-39-15,-5 1-38 16,-1 1-94-16,-5 3-207 0,-11 4 43 0</inkml:trace>
  <inkml:trace contextRef="#ctx0" brushRef="#br0" timeOffset="144263.6">11169 7878 1279 0,'-5'4'15'0,"2"-2"5"0,3-2-7 16,-6 4 4-16,6-4-4 0,-4 2 3 0,4-2 4 16,0 0 9-16,-2 3 7 0,2-3 1 15,0 0-2-15,0 0-2 0,0 0-4 0,0 0 2 16,0 0 0-16,19-9-9 0,-13 7-2 15,4-3-6-15,0-2 5 0,2 2-2 0,0 0 0 16,3-3-4-16,0 0-1 0,-1-2-2 0,10 2 2 16,6-4-5-16,7-2 0 0,-2 0 3 15,3 1-7-15,4-5 0 16,0 5 1-16,15-6-5 0,-2 0-18 0,0 0-16 0,5 4-30 16,-4-4-40-16,-1 1-42 0,-2 2-114 0,-11 3-151 15,-7 0 77-15</inkml:trace>
  <inkml:trace contextRef="#ctx0" brushRef="#br0" timeOffset="144608.59">11719 7478 1176 0,'-3'0'27'15,"-6"2"6"-15,9-2 0 0,0 0 4 16,-6 0-5-16,6 0 2 0,0 0 1 16,0 0-1-16,0 0 5 0,0 0 3 0,0 0-9 15,0 0-1-15,18-4 0 0,-7 2-5 16,1 2 0-16,3 2-2 0,4 2-5 0,1 1 3 16,3 2-6-16,-1 3-5 0,10 3 3 15,-9 6-5-15,4 2 2 0,-4-1-1 0,1 8 0 16,-6-1-1-16,-3 4 5 0,-2-1-5 15,-3 4-4-15,-6-4 6 0,2-3-4 0,-6-1 3 16,-1 2-2-16,-6 11 1 16,-1-3-3-16,-4-1-10 0,-1-2-23 0,-2-3-21 15,-2-2-27-15,5-8-32 0,1-2-43 16,2-7-104-16,4-2-179 0,0-6 59 0</inkml:trace>
  <inkml:trace contextRef="#ctx0" brushRef="#br0" timeOffset="145066.95">12717 7282 1245 0,'-4'-7'38'0,"1"3"9"0,3 4 14 0,0-5 1 0,0 5 11 16,0-4 3-16,0 4 7 0,-2-3 7 15,2 3 6-15,0 0-2 0,0 0 2 16,0 0 0-16,-2-4-9 0,2 4-9 16,0 0-8-16,0 0-7 0,0 0-5 0,0 0-6 15,0 0-4-15,-1 15-9 0,1-3-6 16,0 6 1-16,-3 5-2 0,-1 2-1 0,1 18-4 16,1-4-4-16,2 2 3 0,0 2-5 15,0-2-3-15,0-2-2 0,2 3 0 0,3-4-6 16,0-6-18-16,-2-7-25 0,-1-1-27 15,3-5-43-15,-2 0-47 0,-1-5-57 0,3-5-118 16,2 1-84-16,-4-5-150 0,4-3-62 16</inkml:trace>
  <inkml:trace contextRef="#ctx0" brushRef="#br0" timeOffset="145263.72">12720 7316 1542 0,'-3'-13'21'0,"1"2"32"0,-3 6 9 15,5 2 14-15,-2-3 11 0,2 3 8 16,0 3 1-16,-2-6-4 0,4 1-8 0,-2 1-9 16,2-1-6-16,3-2-3 0,0-4-9 15,5 2-11-15,0-4-11 0,0 1-23 0,9-2-15 16,4-7-28-16,5 2-22 0,-1 2-35 16,3 0-37-16,-2 2-32 0,2 1-54 0,-3 5-435 15,-2 2-144-15</inkml:trace>
  <inkml:trace contextRef="#ctx0" brushRef="#br0" timeOffset="145460.41">12897 7407 1774 0,'-13'8'-15'0,"9"-2"10"0,-4-1 6 0,1 1 12 0,6-3-8 16,-6 2 5-16,5-3 0 15,2-2 1-15,0 4-5 0,0-4-1 0,0 0-5 16,10 2-18-16,-10-2-32 0,17-4-34 16,-2 0-42-16,7-2-65 0,3-2-267 0,8-1 34 15</inkml:trace>
  <inkml:trace contextRef="#ctx0" brushRef="#br0" timeOffset="146096.18">13556 7233 1357 0,'0'0'41'0,"-4"-5"2"0,4 5 5 16,0 0 15-16,-6-1 8 0,6 1 16 15,0 0 8-15,-15 6 6 0,9-4 3 0,-2 4-4 16,-2 3-3-16,-2 1-6 0,2 3-1 16,-5 5-9-16,-3 7-2 0,-2 4-4 15,3 0 1-15,1 0-7 0,-1 2-2 0,5-7-10 16,3-2 0-16,1 0-6 0,1-1 1 15,6-3-10-15,-2 1-5 0,3-6-6 0,3-1-10 16,-2-1-3-16,6-3-11 0,1-3-13 0,1-2-16 16,-1-3-14-16,4-4-7 0,1-1 1 15,-1-5 7-15,1-2-1 0,-1-4 3 0,3-2 7 16,2-10 0-16,-2-2 9 0,2 1 4 16,-4-1 6-16,-5 8 4 0,2 5 0 15,-1 2-1-15,-3 3 7 0,0 1 4 16,-2 0-1-16,0 2-5 0,1 2 1 0,-1 2 1 15,-2 3-2-15,-2 2 2 0,0 0 2 16,0 0 9-16,0 0 10 0,2 13-4 0,-2-1 4 16,-2-3-4-16,2 0-1 0,2 7 0 15,-2-5-2-15,0 3-1 0,4 0 1 0,1-1-4 16,-4-1 2-16,6-1-8 0,-1 2-4 16,5-5-3-16,-3-1-11 0,5-1-3 0,-1-3-2 15,-2-3-6-15,3 0 2 16,-1-3 2-16,3-3-2 0,-2-1 8 0,2-5-5 15,-4-1 2-15,-1-6 6 0,-2-1 4 0,2-14-1 16,3-2 4-16,-2-4 2 0,-5 2 9 16,3-1 3-16,-3 3-4 0,2 9 1 0,-6 4-1 15,5 9 4-15,-5 1-5 0,0-1-4 16,0 7 0-16,-2-1-1 0,0 6-1 0,0 2 1 16,0 0 2-16,0 0-4 0,-13 15 5 15,10-4 6-15,-6 7-3 0,5 0 4 0,-3 7 4 16,3-2-5-16,0 2 1 0,2 0 0 15,-3 0-7-15,5-4 6 0,3 0-7 0,-1-1-13 16,1 0-26-16,2-2-28 0,0 0-28 16,-1-6-47-16,0-3-46 0,2 0-72 15,-2-6-140-15,0-3-265 0,-4 0-157 16</inkml:trace>
  <inkml:trace contextRef="#ctx0" brushRef="#br0" timeOffset="146278.14">13936 6578 1759 0,'-4'-9'-28'16,"-3"2"33"-16,3-1 9 0,3 1 6 0,-4 2 17 15,1 2 4-15,0-1-1 0,-3 2 1 16,5-3-7-16,-3 3-5 0,5 2-10 16,-3-2-21-16,3 2-31 0,-4-4-35 0,4 4-17 15,0 0-41-15,0 0-36 0,0 0-124 16,0 0-139-16,21 4 65 0</inkml:trace>
  <inkml:trace contextRef="#ctx0" brushRef="#br0" timeOffset="146508.13">14077 6576 1219 0,'3'4'29'16,"-3"-4"21"-16,0 3 3 0,0-3 3 0,3 5-3 15,-3-5 8-15,0 8 13 0,0-1 9 16,2 2 6-16,-4 5-1 0,2 6-2 0,2 6-4 15,-2 5-7-15,0 8-6 16,0 4-8-16,0-3-7 0,2 6-3 0,-2 0-3 16,0-3-7-16,0 3-1 0,2-5-5 15,1-2-3-15,-3-4-3 0,2-7-15 0,-1 1-15 16,1-5-26-16,-2-1-31 0,0-5-25 16,3-2-44-16,-3-5-39 0,2 3-84 0,2-7-383 15,0 0-130-15</inkml:trace>
  <inkml:trace contextRef="#ctx0" brushRef="#br0" timeOffset="146927.7">14669 6792 1719 0,'-2'-7'-22'0,"-1"1"19"16,1 0 11-16,0 2 14 0,-3 0 14 15,5 0 5-15,-3 1 7 0,-4 0 6 0,7 3 2 16,-15-2 0-16,10 4-2 0,-6 1-2 16,-1 0 1-16,-2 3 6 0,2-2-8 0,-2 4-8 15,-1-1 0-15,3 1-10 0,-3 1-4 16,3 1 4-16,2 0-8 0,5-2-2 0,-5 4-1 16,7-3 0-16,-4 1-6 0,7 1 0 15,-2 0-1-15,6 3-3 0,1-3 0 16,3 2-8-16,0 2 0 0,4 2-8 15,3-2 4-15,9 8-6 0,-3-1 0 0,1 1 0 16,4 0 2-16,0 1-2 0,-1 2 3 16,-5-2-1-16,3 2 1 0,-1-1 4 0,-8-5-1 15,-1 0 0-15,-10-2-1 0,2 1 2 16,-3-3 1-16,-4 4-2 0,-4 1 2 0,-5-1 1 16,-2-2 2-16,-1-1 0 0,-2-2-1 15,-6-3-3-15,6 1-6 0,1-8-8 0,3 0-18 16,-2-5-38-16,4-5-35 0,4-4-43 15,-3-5-46-15,8-4-90 0,2-3-320 16,4-4-102-16</inkml:trace>
  <inkml:trace contextRef="#ctx0" brushRef="#br0" timeOffset="147580.72">15004 6828 1647 0,'0'0'-17'0,"-8"-3"25"0,8 3 20 15,-8-2 14-15,8 2 10 0,-15 5 11 16,6-2-1-16,-1 3 0 0,2 0 4 16,-2 1-4-16,-5 5-2 0,0 1 0 0,0 2 0 15,0 2 3-15,0 0-5 0,5 2-7 16,-2 0 0-16,1 0-1 0,5-2-1 16,1-2-7-16,4-2-5 0,1 3 3 0,1-3-11 15,4 2-7-15,1-4-3 0,5 0-11 16,-3-3-8-16,4-1-8 0,3 1-8 0,-2-4-3 15,1-2-9-15,-1-2-8 0,-1 0 1 16,3-4-4-16,0 0 11 0,-2-2 3 0,-1-3 2 16,1 0 7-16,-1-4 9 0,1-5 2 0,-3 0 10 15,4-1 6-15,-6 4 2 0,0 1 2 16,1 1 1-16,-6 3 1 0,6 3-5 0,-5-1-1 16,-2 2 1-16,5 1 1 15,-5 1-4-15,-2 4-1 0,0 0 5 0,0 0 3 16,10 9 6-16,-8-1 2 0,1 2 1 15,-2 3-1-15,1 0 11 0,7 3-9 0,-3 2-7 16,2 1 1-16,6 2-4 0,-1 5 2 16,7 1-2-16,0-5-5 0,-3-3 0 0,0-4-1 15,0-1 1-15,-1-3 2 0,-1-4-5 16,-2 0 0-16,-1-4-5 0,1-3 0 0,-4 0-1 16,1-2-1-16,0-4 0 0,-1-1 0 15,-3-2 0-15,1-4 2 0,-4-7-3 0,0 1-2 16,-3-9-2-16,-3-14 4 15,3-1-5-15,-1-8 0 0,-3-12 6 0,-1-1-5 16,3 2 1-16,1 0-2 0,-2 12 1 0,-3 3 0 16,1 5 0-16,-3 1 4 0,4 3 0 15,-2 10 0-15,1 5 5 0,1 5-2 0,3 0 2 16,-2 2-3-16,-1 2 3 0,1 1-2 16,3 4-2-16,-2 0 2 0,2-1-3 0,0 0 0 15,0 3-3-15,2-2 1 0,1 1 0 16,5-2-9-16,-1 3-6 0,3 0-5 0,0 0-11 15,7 2-19-15,-2 3-14 0,7-2-20 16,-4 4-37-16,5 0-33 0,-4 4-42 0,4 0-88 16,2 4-368-16,-10-1-151 15</inkml:trace>
  <inkml:trace contextRef="#ctx0" brushRef="#br0" timeOffset="147769.43">15338 6726 1710 0,'-2'0'-61'0,"-2"5"10"15,2-3 16-15,2-2-4 0,0 0 3 0,0 0 9 16,6 4 5-16,-6-4-2 0,14 0-16 16,1-2-24-16,0 2-14 0,4-2-40 0,2-2-64 15,2 2-136-15,0 1 167 0</inkml:trace>
  <inkml:trace contextRef="#ctx0" brushRef="#br0" timeOffset="147964.18">15730 6660 939 0,'0'0'23'0,"0"0"18"0,-17 14 17 0,12-6 17 0,-6 4 12 16,-2-1 14-16,0 3 7 0,1 4 8 15,-1 0 2-15,1 0-3 0,-1 3-9 0,3-2-8 16,2-1-11-16,-1 0-6 0,5-2 4 15,0-1-21-15,2 1-15 0,2-3-20 16,2-2-19-16,2 1-43 0,0-3-40 16,5 1-53-16,-1-5-59 0,2 1-105 0,0-4-283 15,2 0-73-15</inkml:trace>
  <inkml:trace contextRef="#ctx0" brushRef="#br0" timeOffset="148189.59">15640 6692 1462 0,'0'-5'-65'0,"0"5"20"0,0 0 11 0,4-5 5 15,-2 3 15-15,-2 2-1 0,13-2 9 16,-4 2-5-16,-1 0-9 0,0 2 14 16,3 0 4-16,-5 0-3 0,4 1 6 0,1 4 3 15,-3-2 1-15,-1 2 0 0,-3 3-11 16,-2 0-6-16,-2-1 19 0,-2 3-14 0,-1-1-7 15,-7 2-23-15,2 1-27 0,-11-2-42 16,4 1-112-16,0-3-44 0,5-1 220 0</inkml:trace>
  <inkml:trace contextRef="#ctx0" brushRef="#br0" timeOffset="148947.96">16396 6569 700 0,'0'0'37'16,"-4"-7"21"-16,0 7 14 0,4 0 19 0,-7-2 3 15,7 2-2-15,0 0-9 0,0 0-8 0,0 0-4 16,0 0 8-16,-6 11 0 0,4-4 4 16,-1 7 5-16,3 0-1 0,-2 6-1 0,2 0-5 15,-2 4-3-15,2 3-2 0,0-5-2 16,0 6-6-16,-1-2-9 0,1-4-1 0,0 1-10 15,0 0-2-15,0-2-9 0,-3 0 0 16,3-5-3-16,0-1-4 0,0-1-3 16,0-3-3-16,0 1 2 0,0-3 3 15,0-3 0-15,0 0-6 0,0-5 1 0,0-1-5 16,0 0-3-16,0 0-8 0,0-22 0 16,3 6-2-16,-2-12-3 0,-1-2-1 0,2-16 1 15,0 0 4-15,3-4-3 0,-2-9-9 16,2 12 3-16,0 5 0 0,-3 2 2 0,1 10 1 15,-3 5-1-15,3 6-1 0,-1 4 0 16,0 1 2-16,-2 3-2 0,2-1-2 0,1 4 3 16,-2 0-4-16,-1 0 0 0,0 2 0 15,0 4-2-15,2-2 1 0,-2 4 1 16,0 0 9-16,0 0-3 0,0 0-6 0,13 9 2 16,-4-6 2-16,-4 5 1 0,4 0 0 0,-3-4-2 15,4 3-1-15,0 2 4 0,0-3-3 16,0 1 0-16,0-4 0 0,2 3 3 15,-2-4-1-15,-2 3 0 0,2-5-3 0,3 2 1 16,-2-4-1-16,-1 2 4 0,1-4 5 16,-1 4-5-16,1-3-1 0,-3 3 0 0,-2-2-2 15,3 2-1-15,-9 0 2 0,10 2-1 16,-3 0 1-16,-4 5 0 0,2 0 1 0,0 2-1 16,-2 3 0-16,-3 6 4 15,2-2-1-15,-2 5-1 0,3 3 0 0,-1-1 1 0,-4 4 1 16,4-2-2-16,-4 1 0 15,4-1-17-15,0-3-32 0,-1 1-35 0,4 0-48 16,2-5-44-16,-2-4-82 0,6 4-143 16,2-5-195-16,0-2-94 0</inkml:trace>
  <inkml:trace contextRef="#ctx0" brushRef="#br0" timeOffset="149280.43">17015 6547 1550 0,'0'-19'-26'0,"-7"10"6"15,6-4 3-15,-1 6 10 0,-3-1 6 0,1 4 19 16,0 2 7-16,-5 0 12 0,3 2 2 0,6 0 2 16,-19 3 6-16,11-2-2 15,-2 3 3-15,-4 3-1 0,4-2-1 0,0 2-2 16,2 2 0-16,-5 3 0 0,2 1-2 16,3 5-2-16,2-4 2 0,2 6-6 0,-3-4-2 15,4 3-4-15,6 0-3 0,-3 0 2 16,7-3-5-16,-2 0-9 0,4-1-4 0,-3-2-9 15,4-3-7-15,4-1-9 0,-4-2-1 16,1-2-10-16,-4-2-8 0,5-3-1 0,-2-2 5 16,-4 2 1-16,4-3 3 0,-3-3 5 15,0-1-2-15,-4-3 7 0,-1-4 2 0,5 3 3 16,-6-4 2-16,-1 0-6 16,0 0 3-16,0-2-6 0,0 4-10 0,-1-1-24 0,1-1-37 15,-2 3-30-15,-3-1-41 0,3 3-118 16,2 1-158-16,0 1 56 0</inkml:trace>
  <inkml:trace contextRef="#ctx0" brushRef="#br0" timeOffset="149999.09">17309 6138 1144 0,'-2'-7'-4'0,"-1"2"22"0,3 0 15 15,0 5 7-15,-2-4 17 0,2 4 4 0,0 0 4 16,0-5-1-16,0 5-6 0,0 0 1 16,0 0 4-16,-3 13 1 0,0-2 4 0,-1 2 4 15,-1 6-3-15,-3 6 2 0,3 9-7 16,-5 5-5-16,5 1-3 0,-4 2-6 0,3 4-2 16,-1-5-2-16,1 0-4 0,0 2-7 15,3-2 3-15,1-2-6 0,2-7-3 0,0-5-6 16,2-5 2-16,3-3-6 0,-3 0-1 15,3-2-3-15,-4-2-3 0,3-4 1 0,3-1-6 16,-6-2-4-16,4-2-5 16,2-2-1-16,-4-4-4 0,-3 0 2 0,0 0 2 15,12-8-2-15,-11 0-2 0,1-4 4 16,0-1 1-16,1-2-4 0,-1 0 3 0,-2 0 2 16,-5-3-3-16,3 3 0 0,0 1 1 15,-2 0 3-15,-3 5-3 0,2 0 0 0,-7 0 0 16,0 4-1-16,-1 0 3 0,-2 3 3 15,2 2-3-15,-4 0 1 0,-6 3 0 0,-1 5 0 16,-9 4 5-16,9-1 2 0,1 0 2 16,3-1 0-16,0 4-1 0,3-2 1 0,5 3 4 15,-1-2 1-15,3 1 4 0,2-1 0 16,4-2 2-16,1 4-4 0,3-6-3 16,7 3 0-16,1-1-3 0,9-1 1 0,1 0-8 15,6-5-13-15,4-2-18 0,0 0-11 16,2-6-15-16,10 0-12 0,2-6-11 0,-2-3-3 15,-3 0-4-15,3-1-3 0,-6-3-1 16,-1-2 11-16,-3-3 7 0,-3 1 8 0,-2-3 13 16,-2 3 14-16,-6 0 18 0,-2 4 11 15,-3 0 8-15,-1 4 10 0,-2-2 2 0,-4 5-2 16,0 0 0-16,0 3 2 0,-5 3 3 16,0 3 6-16,-5-6 5 0,5 6 5 0,0 0 9 15,-15 11 3-15,7-7 2 0,-2 5 6 16,1 0 3-16,-1 3 5 0,2-1-1 0,-1-2-1 15,4 3-5-15,2-1-4 16,-2 0-3-16,3 3-4 0,4-4-3 0,5 2 0 16,-1 0-9-16,6-1-3 0,10 2-15 15,8 0-14-15,8-4-22 0,6-2-32 0,7-2-37 16,12 3-31-16,-7-7-59 0,11 1-65 16,-10 2-152-16,0-4-161 0,-2-2-62 0</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8:32:44.171"/>
    </inkml:context>
    <inkml:brush xml:id="br0">
      <inkml:brushProperty name="width" value="0.05" units="cm"/>
      <inkml:brushProperty name="height" value="0.05" units="cm"/>
    </inkml:brush>
  </inkml:definitions>
  <inkml:trace contextRef="#ctx0" brushRef="#br0">0 1 5340 0 0,'19'12'2215'0'0,"-17"-11"-2132"0"0,0 0 0 0 0,-1 1 0 0 0,1-1 0 0 0,0 0 0 0 0,0 0 0 0 0,0 0 0 0 0,-1 0 0 0 0,1-1 0 0 0,0 1 0 0 0,0 0 0 0 0,1-1 0 0 0,-1 0 0 0 0,0 1 0 0 0,0-1 0 0 0,0 0 0 0 0,3 0 0 0 0,43 1 359 0 0,-39-1-336 0 0,239 2 779 0 0,145-1-454 0 0,13 1-186 0 0,134-4-1476 0 0,-523 1 535 0 0,-16 0 513 0 0,1 1 1 0 0,0 0-1 0 0,0 0 1 0 0,0 0-1 0 0,0 0 0 0 0,0 0 1 0 0,-1 1-1 0 0,1-1 1 0 0,0 0-1 0 0,0 1 1 0 0,0-1-1 0 0,1 2 1 0 0</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8:32:45.819"/>
    </inkml:context>
    <inkml:brush xml:id="br0">
      <inkml:brushProperty name="width" value="0.05" units="cm"/>
      <inkml:brushProperty name="height" value="0.05" units="cm"/>
    </inkml:brush>
  </inkml:definitions>
  <inkml:trace contextRef="#ctx0" brushRef="#br0">49 1 5220 0 0,'-1'3'103'0'0,"-1"0"0"0"0,0 0-1 0 0,1 0 1 0 0,-1-1 0 0 0,-1 1-1 0 0,1-1 1 0 0,0 1 0 0 0,-1-1-1 0 0,1 0 1 0 0,-1 0-1 0 0,0 0 1 0 0,1 0 0 0 0,-1 0-1 0 0,0-1 1 0 0,-5 3 0 0 0,7-4 112 0 0,-4 13 892 0 0,7-10-1061 0 0,1 0 0 0 0,0 0 1 0 0,0 0-1 0 0,0-1 0 0 0,0 1 0 0 0,0-1 1 0 0,1 0-1 0 0,-1 0 0 0 0,1 0 0 0 0,-1 0 1 0 0,1-1-1 0 0,0 1 0 0 0,0-1 1 0 0,4 1-1 0 0,64 13 242 0 0,-64-14-258 0 0,237 32 362 0 0,338 2 0 0 0,-206-21-260 0 0,220 0 6 0 0,-245-15-78 0 0,-187 1 1 0 0,-156 0-56 0 0,-1 0 1 0 0,0-1-1 0 0,0 0 0 0 0,9-2 1 0 0,-16 3-13 0 0,2 0-142 0 0,-1-1-1 0 0,0 1 1 0 0,0-1-1 0 0,0 1 1 0 0,1-1-1 0 0,-1 0 1 0 0,0 1 0 0 0,0-1-1 0 0,0 0 1 0 0,3-3-1 0 0,5-5-3530 0 0</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8:32:47.716"/>
    </inkml:context>
    <inkml:brush xml:id="br0">
      <inkml:brushProperty name="width" value="0.05" units="cm"/>
      <inkml:brushProperty name="height" value="0.05" units="cm"/>
    </inkml:brush>
  </inkml:definitions>
  <inkml:trace contextRef="#ctx0" brushRef="#br0">2784 250 6617 0 0,'-30'-17'-1194'0'0,"29"17"1155"0"0,-2-1 33 0 0,-278-29 587 0 0,-5 21 83 0 0,77 3-39 0 0,16-13-182 0 0,119 10-329 0 0,-42-7 15 0 0,-37-4 37 0 0,88 15-100 0 0,-1 3 1 0 0,0 3-1 0 0,0 3 0 0 0,-83 15 0 0 0,-406 116 555 0 0,518-123-536 0 0,1 2-1 0 0,0 2 1 0 0,2 1-1 0 0,0 2 1 0 0,-42 30 0 0 0,54-33-36 0 0,1 1 0 0 0,1 1 1 0 0,1 1-1 0 0,1 0 1 0 0,0 2-1 0 0,1 0 1 0 0,2 0-1 0 0,-20 37 1 0 0,29-48-39 0 0,2 1-1 0 0,-1 0 1 0 0,1 0 0 0 0,1 0-1 0 0,0 0 1 0 0,1 0 0 0 0,0 1-1 0 0,0-1 1 0 0,1 1 0 0 0,1-1-1 0 0,0 1 1 0 0,1-1 0 0 0,0 1 0 0 0,0-1-1 0 0,1 1 1 0 0,1-1 0 0 0,0 0-1 0 0,1 0 1 0 0,0 0 0 0 0,6 12-1 0 0,0-5 0 0 0,0-1 0 0 0,2 0 0 0 0,0-1 0 0 0,0 0 0 0 0,2-1-1 0 0,0 0 1 0 0,1-1 0 0 0,0-1 0 0 0,1-1 0 0 0,31 20 0 0 0,10 1 26 0 0,1-3 0 0 0,1-3 0 0 0,97 31 0 0 0,-65-32 12 0 0,173 26 0 0 0,468-13 139 0 0,-616-38-143 0 0,1750-34 1033 0 0,-1708 24-996 0 0,0-6 0 0 0,-2-8 0 0 0,189-51 0 0 0,-305 62-63 0 0,0-2 1 0 0,-1-1 0 0 0,-1-2-1 0 0,-1-2 1 0 0,43-29 0 0 0,-54 30-5 0 0,-2-1 0 0 0,0 0 0 0 0,-1-2 0 0 0,-1-1 0 0 0,-1-1 0 0 0,-1 0 0 0 0,29-46 0 0 0,-45 62-8 0 0,0 0-1 0 0,0-1 1 0 0,0 1 0 0 0,-1-1 0 0 0,0 0 0 0 0,-1 0-1 0 0,0 0 1 0 0,0 0 0 0 0,-1-1 0 0 0,0 1-1 0 0,0 0 1 0 0,-1-1 0 0 0,0 1 0 0 0,0-1 0 0 0,-1 1-1 0 0,0 0 1 0 0,-4-15 0 0 0,0 9-1 0 0,-1 0 1 0 0,0 1-1 0 0,-1-1 0 0 0,0 1 1 0 0,-1 0-1 0 0,0 1 0 0 0,-1 0 1 0 0,-1 0-1 0 0,-11-10 0 0 0,-15-13 2 0 0,0 2 1 0 0,-3 2-1 0 0,0 2 0 0 0,-59-34 0 0 0,8 14-5 0 0,-99-37-1 0 0,77 44-37 0 0,-3 6-1 0 0,-150-28 1 0 0,143 43-142 0 0,0 5 1 0 0,-1 6-1 0 0,-160 6 0 0 0,173 11-413 0 0,-1 4 0 0 0,2 5 0 0 0,0 4-1 0 0,-115 39 1 0 0,59 2-3603 0 0,117-39 1390 0 0</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8:32:49.500"/>
    </inkml:context>
    <inkml:brush xml:id="br0">
      <inkml:brushProperty name="width" value="0.05" units="cm"/>
      <inkml:brushProperty name="height" value="0.05" units="cm"/>
    </inkml:brush>
  </inkml:definitions>
  <inkml:trace contextRef="#ctx0" brushRef="#br0">2928 216 6477 0 0,'-7'-4'-83'0'0,"0"0"1"0"0,-1 0-1 0 0,1 0 1 0 0,-1 1-1 0 0,0 0 1 0 0,-1 1 0 0 0,1 0-1 0 0,-14-2 1 0 0,-3-2 218 0 0,-270-51 1201 0 0,164 35-856 0 0,0 4-40 0 0,0 5-1 0 0,-2 6 0 0 0,-189 15 1 0 0,262-6-342 0 0,0 3-1 0 0,0 3 1 0 0,1 3 0 0 0,-66 19-1 0 0,-29 26 11 0 0,-241 124 0 0 0,77 11 249 0 0,51 29 228 0 0,242-197-496 0 0,10-10-37 0 0,1 2 0 0 0,0-1 0 0 0,1 2 0 0 0,1 0 0 0 0,0 0 0 0 0,1 1 0 0 0,1 1 0 0 0,1 0 0 0 0,0 0 0 0 0,-10 32 0 0 0,15-36-32 0 0,1 1 0 0 0,0 0-1 0 0,1 0 1 0 0,1 0 0 0 0,0 1 0 0 0,1-1 0 0 0,0 0-1 0 0,2 0 1 0 0,0 0 0 0 0,0 0 0 0 0,1 0 0 0 0,1 0 0 0 0,1 0-1 0 0,10 22 1 0 0,-7-19-8 0 0,2-1 0 0 0,0-1 0 0 0,1 1 0 0 0,0-2 0 0 0,1 1-1 0 0,1-2 1 0 0,17 16 0 0 0,1-4 9 0 0,1-1 0 0 0,49 29 0 0 0,-38-30 3 0 0,2-2 0 0 0,58 20 0 0 0,-88-37-20 0 0,88 30 79 0 0,201 36 1 0 0,-216-53-64 0 0,450 60 154 0 0,-428-65-148 0 0,145 11 80 0 0,2-10-1 0 0,499-39 0 0 0,-365-34-55 0 0,-294 37-32 0 0,184-68 0 0 0,-252 78-12 0 0,-1-1 0 0 0,0-1 0 0 0,-1-1 0 0 0,0-2 0 0 0,-2-1 0 0 0,43-37 0 0 0,-51 38 0 0 0,-1-1 0 0 0,-1 0 0 0 0,0-1-1 0 0,-1 0 1 0 0,-1-2 0 0 0,-1 1-1 0 0,-1-2 1 0 0,-1 1 0 0 0,10-33 0 0 0,136-498-11 0 0,-148 521-10 0 0,-3 6-15 0 0,-2 1 1 0 0,0-1-1 0 0,-2 0 1 0 0,0 0-1 0 0,-6-43 1 0 0,2 46-16 0 0,0 0 0 0 0,-2 0 0 0 0,0 0 1 0 0,-2 1-1 0 0,0 0 0 0 0,-1 0 0 0 0,-15-26 0 0 0,15 33 18 0 0,0 1 0 0 0,-1 1-1 0 0,-1-1 1 0 0,0 2 0 0 0,0-1 0 0 0,-2 1-1 0 0,1 1 1 0 0,-1 0 0 0 0,-1 1-1 0 0,1 0 1 0 0,-25-12 0 0 0,-6 2-12 0 0,-1 1 1 0 0,-1 2 0 0 0,0 3-1 0 0,-82-14 1 0 0,-194-9-154 0 0,305 34 181 0 0,-575-28-395 0 0,3 51-932 0 0,544-17 839 0 0,-61 7-216 0 0,94-9 27 0 0,0 1-1 0 0,-1 0 1 0 0,1 1 0 0 0,0 0-1 0 0,1 0 1 0 0,-18 10-1 0 0,13-3-1704 0 0</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8:32:52.113"/>
    </inkml:context>
    <inkml:brush xml:id="br0">
      <inkml:brushProperty name="width" value="0.05" units="cm"/>
      <inkml:brushProperty name="height" value="0.05" units="cm"/>
    </inkml:brush>
  </inkml:definitions>
  <inkml:trace contextRef="#ctx0" brushRef="#br0">2550 84 5613 0 0,'0'0'-281'0'0,"-19"5"-235"0"0,-265-76 2177 0 0,238 63-1491 0 0,0 3 0 0 0,-1 2 0 0 0,1 1 0 0 0,-66 8 0 0 0,-136 41 61 0 0,127-21-131 0 0,-202 47 297 0 0,223-49-149 0 0,2 5 0 0 0,-103 45 1 0 0,168-61-161 0 0,-95 38 308 0 0,1 5 0 0 0,-228 140 0 0 0,334-183-373 0 0,1 2 1 0 0,0 0 0 0 0,2 1-1 0 0,0 1 1 0 0,0 1 0 0 0,2 0 0 0 0,0 2-1 0 0,-18 28 1 0 0,29-39-20 0 0,0 0 0 0 0,1-1 0 0 0,0 1 0 0 0,1 1 0 0 0,0-1 0 0 0,0 1 1 0 0,1-1-1 0 0,0 1 0 0 0,0 0 0 0 0,1-1 0 0 0,1 1 0 0 0,0 0 0 0 0,0 0 0 0 0,1 0 0 0 0,0 0 0 0 0,0-1 0 0 0,1 1 0 0 0,1 0 0 0 0,-1-1 1 0 0,2 1-1 0 0,-1-1 0 0 0,1 0 0 0 0,1 0 0 0 0,5 9 0 0 0,5 2 4 0 0,0-1-1 0 0,1-1 1 0 0,1 0 0 0 0,0-1 0 0 0,1 0-1 0 0,1-2 1 0 0,1 0 0 0 0,0-1-1 0 0,1-1 1 0 0,0-1 0 0 0,1-1 0 0 0,26 9-1 0 0,29 9 21 0 0,2-4-1 0 0,101 18 1 0 0,-20-13 30 0 0,1-7 1 0 0,325 2-1 0 0,324-83 39 0 0,-710 45-114 0 0,-1-6 0 0 0,-1-3-1 0 0,124-46 1 0 0,-153 41-53 0 0,-2-2 0 0 0,0-4 0 0 0,-2-2-1 0 0,-2-3 1 0 0,72-57 0 0 0,-117 81 61 0 0,-1 0 1 0 0,0-2-1 0 0,-1 0 0 0 0,-1 0 0 0 0,-1-2 0 0 0,0 1 1 0 0,15-27-1 0 0,-24 34 6 0 0,-1 1 0 0 0,0-1 0 0 0,0 0 0 0 0,-1-1 0 0 0,0 1 1 0 0,-1-1-1 0 0,0 1 0 0 0,0-1 0 0 0,-1 0 0 0 0,-1 1 0 0 0,0-1 0 0 0,0 0 1 0 0,-1 0-1 0 0,-1 1 0 0 0,1-1 0 0 0,-2 0 0 0 0,-5-16 0 0 0,0 8 2 0 0,0 0-1 0 0,-1 1 1 0 0,0 0-1 0 0,-2 0 1 0 0,0 1-1 0 0,-1 0 1 0 0,-1 1-1 0 0,-1 1 1 0 0,0 0 0 0 0,0 1-1 0 0,-2 0 1 0 0,0 1-1 0 0,-21-13 1 0 0,-9-3-3 0 0,-2 1 0 0 0,-1 2 0 0 0,0 3 0 0 0,-2 2 0 0 0,-87-24 0 0 0,-279-39-16 0 0,255 66-96 0 0,-1 8 1 0 0,-212 12 0 0 0,264 6-391 0 0,0 5 0 0 0,1 5 0 0 0,-142 41 0 0 0,220-49-458 0 0,1 1-1 0 0,0 1 1 0 0,-55 31-1 0 0,36-14-1121 0 0</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8:32:53.258"/>
    </inkml:context>
    <inkml:brush xml:id="br0">
      <inkml:brushProperty name="width" value="0.05" units="cm"/>
      <inkml:brushProperty name="height" value="0.05" units="cm"/>
    </inkml:brush>
  </inkml:definitions>
  <inkml:trace contextRef="#ctx0" brushRef="#br0">1964 261 5132 0 0,'-18'-15'85'0'0,"-1"2"0"0"0,0 0 0 0 0,-1 1 0 0 0,0 0 0 0 0,-1 2 0 0 0,0 0 0 0 0,-1 2 0 0 0,0 0 0 0 0,-24-4 0 0 0,-34-5 442 0 0,-100-7 0 0 0,132 19-508 0 0,-67-5 284 0 0,0 6 1 0 0,-168 15 0 0 0,221-4-216 0 0,1 2 0 0 0,0 3 0 0 0,1 3 0 0 0,0 2 0 0 0,1 2 0 0 0,2 4 0 0 0,0 1 0 0 0,-74 45 0 0 0,105-52-25 0 0,1 1 0 0 0,0 2-1 0 0,1 0 1 0 0,1 1 0 0 0,1 2-1 0 0,-34 44 1 0 0,43-47-22 0 0,0 0-1 0 0,1 1 1 0 0,2 0 0 0 0,0 1-1 0 0,1 0 1 0 0,1 0 0 0 0,1 1-1 0 0,1 0 1 0 0,-4 36 0 0 0,6-26-2 0 0,1 1 0 0 0,3-1 0 0 0,0 0 0 0 0,2 1 0 0 0,2-1 0 0 0,0 0 0 0 0,17 57 0 0 0,-13-68-16 0 0,0 0 1 0 0,1-1-1 0 0,1 0 1 0 0,1 0-1 0 0,1-2 0 0 0,0 1 1 0 0,2-1-1 0 0,0-1 1 0 0,1-1-1 0 0,1 0 0 0 0,0-1 1 0 0,23 17-1 0 0,2-4 34 0 0,1-3 0 0 0,2-1 0 0 0,0-2 0 0 0,2-3 0 0 0,0-1 0 0 0,1-2 0 0 0,90 19 0 0 0,-8-12 163 0 0,233 13 0 0 0,-193-30-80 0 0,0-7-1 0 0,0-7 1 0 0,-1-8 0 0 0,266-59 0 0 0,-370 58-111 0 0,-1-2 0 0 0,0-4 0 0 0,-2-2-1 0 0,0-3 1 0 0,109-67 0 0 0,-137 73-21 0 0,-1-3 0 0 0,-1 0 0 0 0,-1-2 0 0 0,-1-1 0 0 0,-2-2 0 0 0,-1 0 0 0 0,-1-2 0 0 0,-1-1 0 0 0,-2 0 0 0 0,-1-2 0 0 0,20-45 0 0 0,-16 21 8 0 0,25-90 1 0 0,-43 122-14 0 0,-1-1 0 0 0,-1 0 0 0 0,-2 0 0 0 0,0-1 0 0 0,-2 1 0 0 0,-2-28 0 0 0,-1 41-1 0 0,0 0-1 0 0,-1 0 1 0 0,0 0-1 0 0,-1 0 1 0 0,0 1 0 0 0,-1 0-1 0 0,-1 0 1 0 0,0 0-1 0 0,-1 1 1 0 0,-8-13-1 0 0,4 10-9 0 0,-1 1 0 0 0,0 1 0 0 0,-1-1 0 0 0,-1 2 0 0 0,0 0 0 0 0,-30-19 1 0 0,3 7-61 0 0,-2 3 0 0 0,-1 2 0 0 0,0 1 1 0 0,-1 3-1 0 0,-54-12 0 0 0,-9 3-280 0 0,-182-17 0 0 0,-112 24-609 0 0,36 28-554 0 0,127 18-2233 0 0,143-11 815 0 0</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8:32:54.426"/>
    </inkml:context>
    <inkml:brush xml:id="br0">
      <inkml:brushProperty name="width" value="0.05" units="cm"/>
      <inkml:brushProperty name="height" value="0.05" units="cm"/>
    </inkml:brush>
  </inkml:definitions>
  <inkml:trace contextRef="#ctx0" brushRef="#br0">1917 138 6345 0 0,'-8'-10'-109'0'0,"-1"1"1"0"0,0 0-1 0 0,-1 1 1 0 0,0 0-1 0 0,0 0 1 0 0,0 1 0 0 0,-1 0-1 0 0,-1 1 1 0 0,1 1-1 0 0,-1-1 1 0 0,1 2-1 0 0,-18-5 1 0 0,-10-1 285 0 0,-1 1 0 0 0,-63-5 1 0 0,-27 7 63 0 0,0 5 0 0 0,-139 17 0 0 0,125 2 125 0 0,-268 67 1 0 0,370-71-250 0 0,0 1 0 0 0,2 3 0 0 0,0 1 1 0 0,1 1-1 0 0,1 3 0 0 0,1 1 0 0 0,-61 50 1 0 0,86-63-54 0 0,0 1 1 0 0,0 0 0 0 0,1 1 0 0 0,1 1-1 0 0,0 0 1 0 0,1 0 0 0 0,-14 26 0 0 0,19-30-36 0 0,0 1 1 0 0,0-1 0 0 0,2 1-1 0 0,-1 0 1 0 0,1-1 0 0 0,0 1-1 0 0,1 0 1 0 0,0 0 0 0 0,1 0-1 0 0,0 1 1 0 0,1-1 0 0 0,0 0-1 0 0,4 18 1 0 0,2-5-3 0 0,1 0 0 0 0,1-1 0 0 0,1-1 0 0 0,1 1 0 0 0,1-2 0 0 0,0 1 0 0 0,2-2 0 0 0,0 0 0 0 0,2-1 0 0 0,0 0-1 0 0,26 23 1 0 0,3-3 53 0 0,2-2-1 0 0,1-2 0 0 0,78 41 0 0 0,-41-32 117 0 0,2-4-1 0 0,2-4 0 0 0,184 46 1 0 0,289 22 484 0 0,-216-58-240 0 0,697-3-1 0 0,-970-43-401 0 0,1-4 0 0 0,0-3 0 0 0,107-25 0 0 0,-156 26-33 0 0,1-1-1 0 0,-2-1 1 0 0,1-1 0 0 0,-1-1 0 0 0,0-1 0 0 0,-1-1 0 0 0,-1-2-1 0 0,0 0 1 0 0,-1-1 0 0 0,-1-1 0 0 0,0-1 0 0 0,-1 0 0 0 0,20-27-1 0 0,-25 26-5 0 0,0-2 0 0 0,-1 1 0 0 0,-1-2 0 0 0,-1 1 0 0 0,-1-2 0 0 0,-1 1 0 0 0,-1-1 0 0 0,9-43 0 0 0,-14 49-4 0 0,-1-1-1 0 0,0 0 1 0 0,-2 1-1 0 0,0-1 1 0 0,-1 0-1 0 0,0 0 1 0 0,-2 1-1 0 0,0-1 1 0 0,-1 1-1 0 0,-1 0 1 0 0,0 0-1 0 0,-13-26 1 0 0,3 14 0 0 0,-2 1 0 0 0,-1 1-1 0 0,-1 1 1 0 0,-1 0 0 0 0,-2 2 0 0 0,0 0 0 0 0,-1 2 0 0 0,-2 0 0 0 0,-50-34 0 0 0,9 15-11 0 0,-2 2 0 0 0,-141-57 1 0 0,85 50-149 0 0,-1 6 0 0 0,-3 5 0 0 0,-1 6 1 0 0,0 5-1 0 0,-201-10 0 0 0,-55 38-1341 0 0,132 24-3575 0 0,208-21 2688 0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6:44.458"/>
    </inkml:context>
    <inkml:brush xml:id="br0">
      <inkml:brushProperty name="width" value="0.05" units="cm"/>
      <inkml:brushProperty name="height" value="0.05" units="cm"/>
      <inkml:brushProperty name="color" value="#E71224"/>
    </inkml:brush>
  </inkml:definitions>
  <inkml:trace contextRef="#ctx0" brushRef="#br0">38 980 6721 0 0,'-38'39'3455'0'0,"84"-90"-2832"0"0,-3-3-1 0 0,-2-1 1 0 0,40-72 0 0 0,-2 4-300 0 0,-31 52-186 0 0,51-76 342 0 0,153-176 0 0 0,-235 301-411 0 0,-13 17-52 0 0,0-1 1 0 0,0 1-1 0 0,1 0 1 0 0,-1 0 0 0 0,1 0-1 0 0,0 1 1 0 0,8-6-1 0 0,-12 10-4 0 0,18 23 36 0 0,-17-14-36 0 0,0 1 1 0 0,-1-1-1 0 0,0 1 1 0 0,0 0-1 0 0,-1-1 1 0 0,-1 13-1 0 0,-9 58 43 0 0,-89 394 122 0 0,86-422-154 0 0,9-34-9 0 0,0 0 0 0 0,-1 0 0 0 0,-10 22 0 0 0,15-40-8 0 0,0 1 0 0 0,-1 0-1 0 0,1 0 1 0 0,-1 0-1 0 0,1 0 1 0 0,-1 0 0 0 0,0 0-1 0 0,1-1 1 0 0,-1 1 0 0 0,0 0-1 0 0,1 0 1 0 0,-1-1-1 0 0,0 1 1 0 0,0-1 0 0 0,0 1-1 0 0,1-1 1 0 0,-1 1-1 0 0,0-1 1 0 0,0 1 0 0 0,0-1-1 0 0,0 0 1 0 0,0 1 0 0 0,0-1-1 0 0,0 0 1 0 0,0 0-1 0 0,-1 0 1 0 0,-1 0-7 0 0,1 0 0 0 0,0-1 0 0 0,0 1 0 0 0,0-1 0 0 0,0 0 1 0 0,0 0-1 0 0,0 0 0 0 0,0 0 0 0 0,0 0 0 0 0,0 0 0 0 0,-3-3 0 0 0,-3-2-65 0 0,1-1-1 0 0,-1-1 0 0 0,1 1 1 0 0,-8-13-1 0 0,-7-15-849 0 0,2-1 0 0 0,-21-51 0 0 0,-13-24-6389 0 0,36 85 4663 0 0</inkml:trace>
</inkml:ink>
</file>

<file path=ppt/ink/ink11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842.91333" units="1/cm"/>
          <inkml:channelProperty channel="Y" name="resolution" value="2949.32495" units="1/cm"/>
          <inkml:channelProperty channel="F" name="resolution" value="0" units="1/dev"/>
          <inkml:channelProperty channel="T" name="resolution" value="1" units="1/dev"/>
        </inkml:channelProperties>
      </inkml:inkSource>
      <inkml:timestamp xml:id="ts0" timeString="2021-11-17T07:50:10.703"/>
    </inkml:context>
    <inkml:brush xml:id="br0">
      <inkml:brushProperty name="width" value="0.05292" units="cm"/>
      <inkml:brushProperty name="height" value="0.05292" units="cm"/>
      <inkml:brushProperty name="color" value="#FF0000"/>
    </inkml:brush>
  </inkml:definitions>
  <inkml:trace contextRef="#ctx0" brushRef="#br0">7295 9715 1159 0,'0'0'182'16,"0"0"-54"-16,0 0-43 0,0 0-20 0,0 0-11 15,-1-4-1-15,1 4 2 0,0 0-3 16,0 0 7-16,0 0 6 0,0 0-3 0,0 0 1 16,0 0 0-16,0 0 3 0,0 0-3 15,0 0 2-15,6-3-4 0,-6 3 1 0,10-4-5 16,-3 4-3-16,-2-2-1 0,7 2 3 16,-4 0-11-16,0 0-3 0,4 0-1 15,3-1-4-15,0 1-4 0,7 0-2 0,-4-2-4 16,5 0-3-16,4 0 2 0,-2 0-3 15,7 1-4-15,-3 2 3 0,4-1 0 0,-1 0-1 16,10 2-2-16,-4-2-2 0,9 2 3 16,-6 2-4-16,3-1-1 0,1 2 1 0,0-1-4 15,0-1 0-15,1-1 4 0,-2 4-3 16,7-5-4-16,-1 4 2 0,2-2-3 0,1-1 2 16,1 0-1-16,3-1 6 0,-1-1-13 15,14 3 2-15,-3-1 5 0,4-2-3 0,-12 0-2 16,10 0 1-16,-10 0 0 15,8-2 1-15,-9 2-2 0,12-4 2 0,-1 2-5 16,-1-2 2-16,3 2-1 0,-1-3-1 0,-5-1 1 16,3 3 3-16,-1-1-4 0,0 1 0 15,1-3 3-15,-14 3-4 0,18 1 4 0,0 0-5 16,-4-1 0-16,2-1 7 0,-1 2-6 16,-10 0 0-16,11 1 1 0,-2-1 3 0,-9 0-5 15,13 2 12-15,-4-4-6 0,2 3 1 16,-9 1 0-16,7-4 5 0,0 2 0 0,-13 1 2 15,4 1-2-15,0-2-6 0,9 0 3 16,-11 0 0-16,2 2-5 0,-2-3 6 16,-3 3-3-16,3-2 0 0,-2 0-2 15,-3 0 1-15,3-1-2 0,-1-1 0 0,-1 2-4 16,-3-1 3-16,2-1 0 0,1 4-1 16,1-1 0-16,-3-1 2 0,0 0-3 0,-6 2 9 15,6 2-8-15,-5-2 3 0,1 0-4 16,-4 3 2-16,1-3 0 0,-8 4-2 0,8-3 0 15,0 1 2-15,-8 0-1 0,-2-2-1 0,-1 2 0 16,-1-2 0-16,-3 2 4 0,0 0-1 16,0-1-6-16,1 1 6 0,-3 0-2 0,-4 0-2 15,0-1 5-15,1 1-6 0,-6-2 4 16,-1 2-2-16,3-2-3 0,-6 2 6 16,-1-2 1-16,-1 2 0 0,-1-2-4 15,-3 1-1-15,2-1-2 0,-3 0 5 0,1 2-2 16,-4 2-1-16,-4-4 2 0,13 0-4 15,-6 0-1-15,-7 0 3 0,5 1 2 0,0 1-4 16,-5-2 2-16,6 2-17 0,-6-2-14 16,0 0-27-16,0 0-37 0,9 0-52 0,-9 0-75 15,0 0-128-15,0 0-126 0,-5 5 46 16,5-5-158-16,0 0-88 0</inkml:trace>
  <inkml:trace contextRef="#ctx0" brushRef="#br0" timeOffset="1636.6">7501 15188 1465 0,'0'0'-88'0,"0"0"13"0,-7 0 18 15,7 0 13-15,-1 4 18 16,1-4 14-16,0 0 11 0,0 0 8 0,-7 2 16 16,7-2 5-16,0 0 8 0,0 0 6 15,0 0 2-15,-4 1 5 0,4-1 5 0,0 0 1 16,0 0 12-16,0 0 1 0,2 6 1 16,-2-6 1-16,7 3 0 0,-4 1 1 0,-3-4 1 15,7 1-3-15,-2 1-6 0,0-1 4 16,5 1-4-16,-7-1-3 0,7 1 0 0,-1-2-2 15,2 3-8-15,3-3-3 0,1 0 0 16,3 2-2-16,2-2-6 0,3 0-2 16,6 2-2-16,1-4 4 0,2 2-3 0,1-2 2 15,17 2-4-15,0 0-1 0,5 2 2 16,-1-4-4-16,18 2 0 0,0 0 1 0,-4-3-6 16,-9 3-5-16,13 3 1 0,1-3-4 15,3 2 3-15,-3-2-6 0,2 0 0 0,4 2-5 16,-6 0 3-16,4-2-5 0,-3 2-1 15,1 1 2-15,3-1 2 0,-1 1-8 0,4-3 6 16,-1 2-3-16,0-2 5 0,-5 0-10 16,2 4 1-16,-2-1 2 0,4-1 2 0,-4 1-3 15,0-3 0-15,2 1-1 0,-9 2-3 16,-9-3 1-16,-2 0 0 0,0 2 0 16,-1 0 6-16,-4 1-8 0,5-1 2 15,-5 0 0-15,1 0 0 0,-4 0 3 0,-1-1-4 16,-2 1 4-16,-2 3-2 0,-5-5-1 15,-7 2 2-15,0 0-2 0,-3-2-3 0,-2 2 3 16,3 0-1-16,-5-2 0 0,-1 0 2 16,-4 2-2-16,1-2 2 0,-4 0-4 0,0-2 6 15,-2 4-1-15,-3-4-2 0,-2 2-2 16,1 0 3-16,1 0-2 0,-5 2 2 0,3-2 2 16,-1 0-3-16,-5 0-4 15,3 3 5-15,-7-3-2 0,10 0 1 0,-10 0 0 16,8-3 1-16,-8 3 2 0,9 3-3 15,-9-3 1-15,0 0 1 0,8 0-4 0,-8 0 4 16,0 0-1-16,8 0-1 0,-8 0 7 16,0 0-10-16,0 0-3 0,4 2-14 0,-4-2-12 15,0 0-23-15,0 0-31 0,0 0-53 16,0 0-80-16,8-5-138 0,-8 5-98 0,0-4-202 16,0 4-154-16</inkml:trace>
  <inkml:trace contextRef="#ctx0" brushRef="#br0" timeOffset="13205.09">9392 14106 1200 0,'-6'1'181'15,"4"1"-41"-15,2-2-38 0,-5 6-16 16,5-6 1-16,-1 2-2 0,1-2-3 0,0 0 5 16,0 0 2-16,0 0 8 0,0 0 3 15,0 0-6-15,0 0-5 0,0 0-2 0,13-16-2 16,-8 11-9-16,3-3-1 0,6-1-1 15,0-6-5-15,3 0-8 0,5-6-4 16,5-2-9-16,0 0-2 0,1 1-9 0,4-3 3 16,8-4-8-16,0 0-1 0,2-2-7 15,4 3 5-15,-2 1-8 0,4 1 0 0,1 2-5 16,-1-3-1-16,1 2-10 0,-4 1-2 16,-3 6-9-16,-4 0-3 0,0 4-15 0,0-4-1 15,-5 3-17-15,1-1-17 0,-8 4-21 16,-8 1-21-16,-1 4-24 0,0 0-24 0,-9 2-34 15,2-1-31-15,-1 1-51 0,-5 0-92 16,2 1-266-16,0 0-122 0</inkml:trace>
  <inkml:trace contextRef="#ctx0" brushRef="#br0" timeOffset="14036.15">10728 13250 1603 0,'0'-8'-49'0,"-3"4"28"15,3-2 24-15,0 3 11 0,-2-3 22 16,2 6 16-16,0-6 13 0,0 6 7 0,0 0 8 16,-2-6 3-16,2 6-2 0,0 0 6 0,0 0-8 15,-5-1 4-15,5 1 2 0,0 0 3 16,-10 15 5-16,5-8 4 0,2 5-9 0,-6 1 7 16,-1 2-4-16,4 0 0 15,-6 3 0-15,2 2-3 0,-5 9 0 0,1-1 1 16,-1 2 0-16,2 1-6 0,1 3-2 15,-3 0-3-15,5-2-6 0,-1 2-7 0,5 0-5 16,-2-4-6-16,3-6-13 0,5-1 2 16,0-4-15-16,0 1-6 0,5-2-27 0,3 0-26 15,3-1-29-15,-1-6-21 0,10 1-26 16,-4-6-27-16,7-1-21 0,-2-5-30 0,11-2-33 16,5-6-30-16,1-1-51 0,2-4-85 0,4 1-40 15,-6 1-167-15,-1-5-91 0</inkml:trace>
  <inkml:trace contextRef="#ctx0" brushRef="#br0" timeOffset="14664.71">11172 13367 1631 0,'0'-10'0'16,"-4"4"13"-16,0 1 10 0,-1 1 13 16,1 3 13-16,-2-1 20 0,6 2 7 0,-8-3 10 15,8 3 3-15,-15 5 5 0,8-4 0 16,2 3 1-16,-7 1 6 0,4 5-9 0,0-2 0 15,-3 3 2-15,1 2-11 0,-1 0 1 16,5 3-1-16,-5 2-8 0,6 0-4 16,-5-2-5-16,3 5-4 0,2-3-5 0,3-2-6 15,1-4-5-15,-2 4-8 0,6-2-5 0,-2-3-11 16,6 0-12-16,0-1-7 0,3-3-14 16,-2-2-17-16,2-2-14 0,2-5-6 15,1 1-8-15,4-7-9 0,-2-1 3 0,6-1 7 16,-5-6 7-16,1 0 8 0,3-8 7 15,-7 0 7-15,-1 6 8 0,-4-2 17 0,0 2 12 16,-1 0 6-16,-1 6 8 0,-2 0 8 16,-2 3 13-16,3 1-8 0,-3 0-1 0,-1 1 6 15,-1 4-8-15,2 1 9 16,-2 2-4-16,0 0 9 0,0 0 0 0,0 0 3 0,-2 15 5 16,2-6-17-16,0 0 9 15,-1 1-14-15,2 1-1 0,-1 2-2 0,5-1-8 16,-3-1 4-16,4 0-13 0,0 1 4 15,2-5-15-15,2 0-9 0,0-1-14 0,0 1-3 16,3-4-9-16,1-3-7 0,1 0-5 0,5-3-2 16,-2-6-3-16,3 0 4 0,-2-2-5 15,-2-5 10-15,0 0 0 0,-2 0 9 0,-3-2 11 16,1-3 5-16,-5 2 3 0,0 4 11 16,-2-1-4-16,-1 4 6 0,-3-2 14 0,2 6-4 15,-2 2 5-15,-2-1-8 0,2 4 1 16,-2 3 5-16,0 0 2 0,0 0 8 0,-8 13 2 15,6-3 0-15,-3 1-1 16,1 5-1-16,2 2 0 0,0-1 5 0,0-2-4 16,2 2-3-16,2-2-4 0,0-1-10 15,2-1-13-15,3-1-11 0,1 0-26 0,2-2-16 16,3-5-16-16,4 0-36 0,-2-5-35 16,5-1-42-16,4-6-44 0,-1-1-55 0,0 1-120 15,-6-3-24-15,3-3-157 0,-3-1-87 16</inkml:trace>
  <inkml:trace contextRef="#ctx0" brushRef="#br0" timeOffset="15604.19">11770 12861 1616 0,'-2'-9'16'0,"-2"3"34"0,-1 1 2 16,5 1 5-16,-2 3 11 0,2 1 8 15,0 0 14-15,0 0 13 0,0 0 3 0,0 0 9 16,-15 10 1-16,15-1 2 0,-1 4-2 15,-3-2-6-15,4 4 10 0,0 4-6 0,0 2-13 16,4 5 4-16,-3-2-9 0,-1 7 2 16,7 6-6-16,0 2-12 0,-4-2-4 0,6-1-7 15,-3-5-4-15,3 1-9 0,4 0-2 16,-10-7-8-16,6-4-9 0,-3-3 2 0,1 0 0 16,-4-4-6-16,4 1-5 0,-2-1-9 15,-2-3 10-15,2-2 0 0,-1 1-16 16,-3-2 6-16,2-3-8 0,-1 2 6 0,0-1-5 15,3 0 2-15,-3-2 3 0,-1 0-4 16,1 0 1-16,-2-1-6 0,3 1-1 0,-3-4 1 16,6 5 0-16,-4-3 2 0,-2-2-7 15,0 5 3-15,0-5-2 0,2 3 0 0,-2-3-1 16,2 4 9-16,-2-4-8 0,0 0 7 16,0 0-11-16,2 4 5 0,-2-4-2 0,0 0 2 15,0 0-5-15,0 0 6 0,0 0-4 16,5 2 4-16,-5-2-6 0,0 0 2 0,0 0-2 15,0 0-4-15,0 0 0 0,0 0 4 16,0 0 0-16,0 0 0 0,0 0 2 16,0 0-3-16,0 0 0 0,0 0-2 0,0 0-2 15,0 0 4-15,0 0 1 0,0 0-3 16,0 0 4-16,0 0 2 0,0 0-3 0,0 0 5 16,0 0-3-16,0 0 1 0,0 0-7 15,0 0 6-15,0 0-3 0,0 0-9 0,1-13 6 16,-2 8-10-16,1-2-6 0,0 0-6 15,0-3 10-15,1-2-8 0,1 0 0 0,1-2-7 16,4-3 15-16,-4-1-2 0,-1 0-3 0,3 2 9 16,-1-4-2-16,0 4-4 0,3-2 2 15,-2 2 4-15,0 0 1 0,2 3-1 16,-2 0 4-16,3 0-1 0,1 1 0 16,-3 3-5-16,3-1 10 0,-3 2-2 0,4 1-4 15,2 1 6-15,-7 4 2 0,6-1 4 16,-2 1 3-16,-1 2 5 0,2 4 4 0,2-3 9 15,0 7-2-15,3 2-4 0,-3 3 4 16,3 2 3-16,-1 2-3 0,-2 0-3 0,3 2-6 16,0-2-2-16,-3 0 5 0,3-2-8 15,2-2-3-15,-4-1-2 0,1 0-5 0,1-2-12 16,2-2-16-16,-3 0-6 0,1-3-10 0,2-3-11 16,-2-2-3-16,2 0-2 0,0-4 0 15,-1-2-1-15,1-5 1 0,2-1 9 16,-5 0 3-16,0-2 9 0,-4-2 4 15,0-3 5-15,-2-2 9 0,-1 3 9 0,-3 0 8 16,-2-1 11-16,0 4 11 0,0 2 9 16,3-1-1-16,-5 3-1 0,0 3-2 0,0 0-1 15,0 5 4-15,-5-1 2 0,3 2 3 16,2 2 5-16,0 0 7 0,-15 6 9 0,7 2-14 16,1 3 9-16,6 0-2 0,-6 6-8 15,5-2 1-15,2 1-7 0,7 0 0 16,-1 2-13-16,6-2-13 0,7-3-25 0,13 3-21 15,1-3-26-15,9-8-22 0,4 0-27 16,5-5-34-16,12-8-47 0,0 0-49 0,0-7-67 16,0 0-136-16,-3-4-3 0,2 1-212 15,-8-4-161-15</inkml:trace>
  <inkml:trace contextRef="#ctx0" brushRef="#br0" timeOffset="16455.03">13537 13085 1766 0,'-2'-3'-35'0,"2"3"19"0,0-7 16 15,0 7 7-15,0-5 12 0,0 5 13 0,0 0 20 16,0 0 13-16,0 0 12 0,0 0 4 16,15 13 4-16,-9-2 2 0,-2 4 1 0,7 6-2 15,-1 11 0-15,1 1-1 0,-3 3 1 16,1-1-3-16,-4-6-4 0,2 7-5 0,-1-6-4 16,-4-3-11-16,1 1-9 0,1-4-2 15,0 1-6-15,-2-4-4 0,2-3-3 0,3-2-14 16,-6-2-4-16,2-1-7 0,1-4-5 15,-2-2-3-15,1 1-3 0,-2-7-4 16,-1-1-2-16,0 0-2 0,0 0-2 0,0-18-3 16,0 2 1-16,-1-6 3 0,-6-4-4 15,2-18 4-15,2 0 2 0,-2-3 2 0,3 0 2 16,-2 2 5-16,4 3 9 0,-4 3-10 16,4 6 9-16,-4 9 0 0,4 5-1 0,-3 4 5 15,3-1-4-15,-2 3-2 0,2 3 13 16,0 0-10-16,0 0-1 0,0 3 4 0,0 0 3 15,0 2 2-15,0 2 3 0,0 3 8 16,0 0-7-16,0 0-3 0,0 0-1 16,0 0-7-16,0 0 1 0,13 13 14 0,-11-10-11 15,2 3-2-15,4 0 0 0,-3 0-5 16,3-2 0-16,1-1 5 0,-3 0-6 0,5 0-1 16,-3-3 3-16,0-3-1 0,5 0-4 15,-1-2-4-15,-1-2-3 0,2-2-1 0,-3-3-1 16,0 3 1-16,3-9 4 0,-3 6-3 15,3-1 5-15,-4 4-3 0,-3-1 0 0,3 2 4 16,-6 1-6-16,2 2 9 0,-1 1-4 16,0 2 12-16,0 0 5 0,-4 2 11 0,0 0 9 15,13 9 5-15,-6 2 4 0,-4 5 15 16,2 4 4-16,2 1 3 0,5 13 3 16,-4 2-12-16,4 0-5 0,1 0-1 0,-1-2-20 15,3-4-29-15,0-1-37 0,2-9-33 16,-4 0-35-16,4-5-43 0,-1-2-52 0,-2-4-50 15,1-4-63-15,-2 0-112 0,2-3-65 16,-1-4 42-16,-3-3-180 0,1 2-121 0</inkml:trace>
  <inkml:trace contextRef="#ctx0" brushRef="#br0" timeOffset="17415.22">14219 12934 1728 0,'-2'-13'8'0,"2"3"17"15,-2 4 4-15,1 1 6 0,1 1 5 16,-3 2 15-16,3 2 9 0,0 0 14 15,0 0 13-15,0 0 15 0,0 0-3 0,0 0 7 16,0 0 0-16,-10 8 5 0,8-5-6 16,2 3-2-16,-5-1-5 0,3 2-3 0,0 0 7 15,-1 0-14-15,2 1 0 0,1 0-12 16,0-1 3-16,-2 1-12 0,0-1-4 0,-1-3-4 16,3 1 4-16,0 3-13 0,0-2-4 15,0 1-4-15,0 0-3 0,-2-2 2 0,2 3-3 16,2-1-4-16,-2 3-3 0,5-1-6 15,-5 6 1-15,0 1-6 0,2-2 5 0,-2 5 0 16,1 2-3-16,2 0-7 0,-1 5 2 16,0-3-1-16,3 2-2 0,-2-6-10 15,-1 2 0-15,1-3 3 0,4 0-4 0,-4-2 6 16,4 2-9-16,-4-4 2 0,2 1 2 16,2-3-5-16,-2 1 3 0,2-2 1 0,-4 1-4 15,0-5-3-15,-1 2 0 0,5 0-2 16,-4-2-2-16,-3 1-4 0,3-3-10 0,-1 0 4 15,-2 1-8-15,2 0-4 0,0-2-6 16,1 0-10-16,-3-4-12 0,-3 4-13 0,3-4-17 16,0 0-17-16,0 0-15 0,0 0-18 15,-12-8-17-15,5 1-4 0,2-5-7 0,-2-5-4 16,1-2-1-16,-6-17 17 0,7 2 9 16,-4-4 13-16,5-4 16 0,-3 1 19 15,5-1 11-15,1 3 22 0,-4-1 13 0,3 9 17 16,0 5 11-16,0 2 14 0,-1 3 9 15,2 0 12-15,-1 4 12 0,0 4 5 0,-1-3 9 16,1 5 2-16,2 1 2 0,-2-1 3 16,2 4-2-16,0-2 1 0,0 3-1 0,-1 1-3 15,1 0 1-15,0 0 2 0,0 5 6 16,1-4 5-16,-1 4 0 0,0 0-6 0,12 9 5 16,-5-4-3-16,1 4-4 0,4 2 0 15,-7 5-11-15,3-2 1 0,6 4-2 0,-4 0-2 16,0-1-9-16,1 3 1 0,-1-4-2 15,2 0 4-15,2-3-11 0,-6 0-1 0,0-5-8 16,1-1-4-16,-1-1 1 0,0-3 0 16,-3 1-12-16,3-2 2 0,3-2 1 15,-5-4-1-15,4-1 0 0,1-4-5 0,-3-5 3 16,0-2 2-16,4-2 1 0,-2-1-2 16,-2 0 5-16,1 4-1 0,-3-2 1 0,2 1 4 15,1 3 5-15,-6 5-5 0,2 0-5 16,2 0 4-16,-4 2 5 0,4 3 6 0,-2 3 9 15,-5 0 8-15,15 7 11 0,-3-2 12 16,-2 6 2-16,0 1 9 0,5 4 3 16,0 0 7-16,3 7 1 0,4 2-2 0,-4 0-4 15,1 1-2-15,2-1-3 0,-6-4-10 16,-3-7-5-16,-1-1-5 0,0 3-17 0,-3-3-10 16,2 0-6-16,-1-1-11 0,-3-3-8 15,3-2-1-15,-6 1-7 0,2-2-2 0,2 0-2 16,-4-2 1-16,4-1-6 0,-4-1-5 15,2 0 8-15,-5-2-5 0,9-6 7 0,-9 6 7 16,8-4-9-16,-4 3 13 0,-2-1 1 16,0-2-5-16,-2 4 5 0,7-4-11 0,-7 4-4 15,2-2-7-15,-2 2-7 0,0 0-17 16,1-6-20-16,-1 6-24 0,2-3-30 16,-2 3-40-16,0 0-43 0,-2-10-46 0,2 6-83 15,0-1-142-15,0-1 33 0,0 3-179 16,0-3-125-16</inkml:trace>
  <inkml:trace contextRef="#ctx0" brushRef="#br0" timeOffset="17828.2">14856 12773 1840 0,'0'-10'50'15,"-5"1"19"-15,5 4 10 0,-2 2 16 0,0-2 2 16,2 5 8-16,-3-2 5 0,3 2 1 16,0 0 1-16,0 0 8 0,0 0-1 0,0 0 9 15,0 16-8-15,3-1 3 0,1-2-13 16,1 4 6-16,-2 8-10 0,6-4-1 0,-1 17-2 16,3-6-10-16,1 5 0 0,1-6-9 15,4 2-8-15,0 1-4 0,0-2-12 0,-1-1-9 16,3-4 0-16,-1 0-4 15,-3-6-7-15,0-8-2 0,0 4 2 0,-3-5-10 0,1-3-3 16,-3-2 0-16,-1-3 4 16,-1-2-12-16,2-2 1 0,3-6 3 0,-2-5-4 0,4-4-1 15,-1-11-10-15,1-7-3 0,-3-2-4 16,3-17 0-16,-3 0-7 0,0-7-4 16,-2-2 0-16,-2 1-16 0,-1 13-7 0,-4 5-8 15,2 2-29-15,-5 10-23 0,0 8-20 16,0 3-23-16,0 4-40 0,-5 3-52 0,4 3-67 15,-6 6-93-15,3-1-138 0,3 2 48 16,1 2-258-16,0 0-227 0</inkml:trace>
  <inkml:trace contextRef="#ctx0" brushRef="#br0" timeOffset="24920.22">12309 14538 1894 0,'0'0'-97'0,"8"2"5"0,-8-2 13 15,7 0 7-15,-7 0-2 0,0 0 11 16,15-2 11-16,-9 0 5 0,3 0 21 0,-1 2 3 16,4-3 12-16,-1 1 11 0,1 0-4 15,5 2 6-15,0-5 7 0,4 3 0 0,-4-1 3 16,4 1-4-16,-2 0 1 0,0 2 8 16,2 0 0-16,-2-2-2 0,1 4 11 0,3-4-4 15,1 2 1-15,-1-2 2 16,2 2 3-16,5 2-1 0,1-2-2 0,-2-2 2 15,0 2-6-15,7 0-2 0,-4-2 4 0,2 2-10 16,-3-1 8-16,3 1-3 0,-3-2-5 16,0 2-3-16,1-2 3 0,-1 2-5 15,-1 2-2-15,-3-2 1 0,3 2-2 0,-8-1-3 16,1-1 3-16,3 0 0 0,-3 2-7 16,0-2 5-16,0 2 2 0,1 0-2 0,-4-2-1 15,3 0 3-15,2 0-7 0,2-4 6 16,1 4-2-16,-3 0 2 0,4-3-8 0,1 3 11 15,2-2-9-15,-2 0 2 0,0-1 4 16,12-1 0-16,-8 0 0 16,-5-1-3-16,-2 2 2 0,5 1 1 0,0-2-3 0,-4 2 5 15,4-1-5-15,0 1 1 0,11-3 0 16,0 3-2-16,-7 0 6 0,-5 0-8 0,16-5 5 16,-4 4 2-16,-1-1-4 0,2 1 2 15,1-3-6-15,-2 4 6 0,1-2 2 0,1 2-8 16,0-1 2-16,2 3 2 0,-1 0-2 15,3 0 6-15,-4-3-4 0,2 3-1 0,-2 0-2 16,2 0 2-16,0 1 1 0,-6 1 1 16,-1-2-4-16,-8 0 3 0,14 2 1 0,-13-1 1 15,3 1-7-15,-5-2 1 16,14 0-2-16,-2 4 1 0,-6-7-1 0,-7 6 0 16,17-3 3-16,-9 0-7 0,6 0 6 15,-11 0 0-15,1 2 6 0,-9-2-7 0,7 0 4 16,-3 2-1-16,0-4-2 0,-4 2 7 0,-1 0-8 15,-1 0 4-15,2 0 1 0,-2-2-2 16,0 2 1-16,-2 2 0 0,0-2 1 0,3 2 2 16,-4-4-5-16,3 4-1 0,1-2 3 15,-4 2 0-15,5-4 4 0,-2 2-5 0,3 0 1 16,-3 2 2-16,0-2-2 0,0 0-4 16,1 2 3-16,-4-2-4 0,3 1 7 0,2-1 2 15,1 0-4-15,-5 0 4 16,1 2-7-16,2 0 3 0,-1-2-3 0,-2 0 10 0,0 2-5 15,-5-2-9-15,1 1 3 16,5 1 3-16,-4 2-2 0,-3-2 0 0,2-2 4 16,-2 0 1-16,-3 0-1 0,1 1 2 15,-3-1-1-15,0-1-2 0,1 1-1 0,-2 0 5 16,-1 1-7-16,1-2 5 0,-9 1 1 16,12 0 1-16,-6 0 4 0,-6 0 1 0,9 0 2 15,-9 0 4-15,6-2-2 0,-6 2-1 16,0 0 9-16,0 0-6 0,10 2 3 0,-10-2-1 15,7-2-1-15,-7 2-1 0,0 0 0 16,3 2 0-16,-3-2-3 0,0 0 2 0,0 0-2 16,0 0 1-16,0 0 2 0,0 0 4 0,0 0-5 15,9 1-1-15,-9-1 6 16,0 0-4-16,0 0 7 0,0 0-4 0,0 0 1 16,5 2 0-16,-5-2-2 0,0 0 2 15,0 0-3-15,0 0-2 0,0 0-1 0,0 0-3 16,0 0-1-16,0 0 4 0,0 0-4 15,0 0 0-15,0 0-3 0,0 0-2 0,0 0 3 16,0 0-2-16,0 0 0 0,0 0 0 16,1 2-2-16,-1-2 4 0,0 0 1 0,0 0-1 15,0 0 5-15,0 0-8 16,0 0 0-16,0 0-4 0,0 0 4 0,-8 4-14 0,4-1-11 16,4-3-11-16,-6 4-16 0,1-3-32 15,5-1-30-15,-5 2-52 0,5-2-81 16,-9 0-341-16,9 0-84 0</inkml:trace>
  <inkml:trace contextRef="#ctx0" brushRef="#br0" timeOffset="27224.86">9432 8911 1492 0,'0'0'-63'0,"0"0"19"0,0 0 16 0,0 0 13 15,0 0 11-15,0 0 6 0,0 0 12 16,0 0 14-16,0 0 8 0,0 0 4 0,0 0 2 15,0 0 4-15,0 0-1 0,0 0 1 0,0 0-5 16,0 0 2-16,0 0-8 0,0 0-1 16,0 0 1-16,0 0-5 0,0 0-3 0,0 0 0 15,0 0-2-15,0 0-3 0,0 0-3 16,0 0 0-16,0 0-8 0,0 0 1 16,0 0 1-16,0 0-1 0,0 0 1 15,0 0-5-15,0 0-1 0,0-2-4 0,0 2 2 16,0 0-1-16,17 2 2 0,-7-2-2 15,1 0 2-15,-3 0-1 0,12 2 0 0,-7 0 1 16,11 0 1-16,4 3-3 0,-1-5-4 16,1 0 3-16,14 3 1 0,3-1-1 15,3 0 3-15,-2 1-2 0,2-3-3 0,5 2 3 16,-2-4-5-16,1 4 4 0,3-6 2 0,0 4-4 16,-2 0 0-16,6-1 2 0,9-3-4 0,6 4 1 15,-4 0 4-15,4-8-7 0,-1 6 5 16,3 0-3-16,2-1 2 0,-3 2 3 15,2 2-2-15,3-2 1 0,0 2-6 16,0 2 3-16,-4-1 4 0,-3 0-1 0,4-1-3 16,-7 4 0-16,6-1 2 0,-3 1-1 15,-1 1-1-15,-2 1 0 0,-3-4 3 0,3 3-1 16,-3 1-2-16,0 0 0 0,-2 4 3 16,2-6-5-16,1 4 5 0,-4 0 0 0,1-4-2 15,1 6-3-15,-13-8 1 0,-1 3 2 16,13 1 1-16,-2-1-3 0,-11 0 4 0,0-4-4 15,1 2 5-15,-1-1-1 0,3-1-1 0,-4-2 1 16,-3 0 0-16,2 2-1 16,-1 0 3-16,-8-1-3 0,3-1 1 0,-6 2 4 15,-8 0-4-15,2 0 3 0,-2-2 1 16,-2 4-3-16,-3-2-3 0,-1-2-2 0,-4 0 4 16,2 1 0-16,-6-1 0 0,-1 0 0 15,-1 0 1-15,-1 0 2 0,-3 0-7 0,1 0 6 16,-3 0 3-16,0 0-2 0,2 0 3 15,-5 0-1-15,-5 0-1 0,10 0 4 0,-10 0-1 16,12-1-5-16,-12 1 2 0,6 1 3 16,-6-1-2-16,6 0-1 0,-6 0-2 0,0 0 1 15,6 0-1-15,-6 0-4 0,0 0-1 16,0 0 3-16,9 2 0 0,-9-2-2 16,0 0-1-16,0 0 1 0,0 0 1 0,8 0-4 15,-8 0 0-15,0 0 0 0,0 0 3 16,2 3-2-16,-2-3 2 0,0 0-3 0,0 0 3 15,0 0-3-15,0 0 3 0,0 0-1 16,0 0-2-16,0 0 1 0,5 2 3 0,-5-2-1 16,0 0-4-16,0 0 4 0,0 0-1 15,0 0 2-15,0 0-1 0,0 0 1 0,0 0-3 16,0 0 1-16,0 0 0 0,0 0 2 16,0 0-1-16,0 0 1 0,0 0-2 0,0 0 4 15,0 0-4-15,0 0-1 0,0 0 2 16,0 0 1-16,0 0 1 0,0 0-1 15,0 0 0-15,0 0-3 0,0 0 2 0,0 0-3 16,0 0 4-16,0 0-2 0,0 0 1 16,0 0-2-16,0 0 3 0,0 0 2 0,0 0-4 15,0 0-1-15,0 0 4 0,0 0-3 16,0 0 3-16,0 0 0 0,0 0-5 0,0 0 4 16,0 0 1-16,0 0 5 0,0 0-1 15,0 0 5-15,0 0-4 0,0 0-1 0,0 0 2 16,0 0-3-16,0 0-1 0,0 0 1 15,0 0-3-15,0 0-16 0,0 0-16 0,-15 4-18 16,15-4-27-16,0 0-39 0,0 0-40 16,0 0-87-16,0 0-382 0,0 0-121 15</inkml:trace>
  <inkml:trace contextRef="#ctx0" brushRef="#br0" timeOffset="28725.15">18203 8284 1579 0,'2'-6'-52'16,"0"3"14"-16,1-1 8 16,-2 2 6-16,-1-1 8 0,0 3 11 0,7-9 9 15,-5 7 20-15,0-1 8 0,-2 3 6 16,1-6-4-16,2 2-1 0,-3 4-2 0,4-3 0 15,-2 1-2-15,2-1-4 0,-4 3 2 16,4-4 2-16,3 0-4 0,-3-1-4 0,5 4-1 16,-1-3 2-16,0 2-5 0,3 0-1 15,2 0 1-15,-5 1-4 0,4 1-1 0,1 0-1 16,-3 0-1-16,5 0-2 0,-3 1-2 16,1 3-1-16,0 0 3 0,0-1-5 0,-1 4 0 15,1 2 0-15,0 0 4 0,-3 2-6 0,2 7 4 16,-1 1 1-16,-1-1-1 15,-1 5-3-15,-3 1-3 0,-2 4 4 0,1-2-1 16,-3 2-1-16,-2 0 4 0,-5 10-2 16,1 0 0-16,0 0-2 0,-5-4 1 0,1 1 3 15,-2 3-3-15,-1-2 1 0,-2 3-1 16,1-4 1-16,-3-1 1 0,2 2-1 0,3-2-5 16,-5-2 5-16,10-5-3 0,-7-5 6 15,7 0-3-15,-2 0-1 0,-1-1-2 0,1-5-1 16,6 0 0-16,-6-3 3 0,5 0-2 15,-2-2-1-15,2-1 2 0,0-3-13 0,-3 1-22 16,5-1-28-16,0-1-40 16,0 0-49-16,5 0-90 0,-1-1-252 0,-3 0 2 15</inkml:trace>
  <inkml:trace contextRef="#ctx0" brushRef="#br0" timeOffset="29013.71">18472 9897 1686 0,'2'8'131'0,"-2"2"11"16,-2-7-9-16,2 1-16 0,-3 0-7 0,3-4-3 16,-2 5 0-16,0 0 12 15,-1-2 7-15,3-3 13 0,-1 4 5 0,1-4-3 16,0 0-10-16,-4 4-7 0,4-4-15 15,-2 5-4-15,2-5-14 0,0 0-9 0,-3 2-10 16,3-2-2-16,0 0-13 0,0 0-13 0,-2 4-21 16,2-4-24-16,0 0-38 0,0 0-37 15,0 0-49-15,0 0-56 0,0 0-82 0,0 0-93 16,0 0-157-16,0 0 47 0,7-13-245 16,-7 13-204-16</inkml:trace>
  <inkml:trace contextRef="#ctx0" brushRef="#br0" timeOffset="172554.94">20558 13615 1011 0,'-9'0'117'0,"9"0"-35"0,0 0-21 0,-8 1-13 15,8-1-1-15,-5 2 15 0,5-2 11 16,0 0-1-16,0 0-3 0,-3 2 2 0,3-2 1 16,0 0 7-16,0 0 1 0,10-10 2 15,-2 5-1-15,9-5 12 0,11-8-12 0,3 0 6 16,0-5-2-16,16-2-5 0,3-9-1 0,2 3-6 15,5-5-6-15,1-5-1 0,19-10-3 16,0-1-4-16,5 2-5 0,4-4-7 0,6-4-4 16,1 0 0-16,1-4-12 15,2 1 4-15,6 2-6 0,0 0-7 0,-2 6 1 16,-1 3-2-16,1 2-6 0,-6 9-17 16,-6-1-22-16,-13 12-26 0,-8 3-29 0,-2 3-37 15,-3 2-62-15,-10 1-69 0,-10 4-178 16,-2 2 2-16,-7 4-176 0,-6 1-97 0</inkml:trace>
  <inkml:trace contextRef="#ctx0" brushRef="#br0" timeOffset="174755.95">22054 8255 1471 0,'0'0'-93'16,"0"0"15"-16,0-5 25 0,0 5 7 16,0 0 15-16,0 0 16 0,0 0 11 0,0 0 3 15,0 0 12-15,0 0 11 0,0 0 5 16,0 0 3-16,0 0 6 0,0 0 3 0,0 0 3 16,0 0 1-16,0 0 1 0,0 0-5 15,0 0 2-15,0 0 4 0,0 0-1 0,0 0 0 16,0 0 0-16,0 0-3 0,0 0-1 0,0 0 4 15,-17 7 1-15,10-4 1 0,6-1-1 16,-8 3 3-16,4 1 0 0,-7 1 2 16,2 1-3-16,-3 4-2 0,-1 2-4 0,-5 11 7 15,-5 1-8-15,6 4 0 0,-3 1-5 16,2 3 7-16,-2 2-10 0,5 2-3 16,-6 9-3-16,7 2-2 0,3-5 2 0,4-1 1 15,0 1-6-15,1-1 2 0,7 0-1 16,0-9 1-16,5 3-3 0,0 2 4 0,5-5-4 15,4-5 4-15,2-1-2 0,8-4-1 16,-1-3 3-16,6-4 10 0,4-6-5 0,2-5 3 16,-5-4 4-16,15-6 9 0,-1-3 6 15,-1-5-2-15,9-7 4 0,-9-6 2 0,1-5 11 16,-8-6 11-16,-2-3-4 0,-7-5-1 16,1-3-8-16,-13-3-1 0,-2 0-3 15,1-3-6-15,-11 6-11 0,-3-6-2 0,-2-8-5 16,1 11-9-16,-8 3-3 0,3 3 5 15,-7 2-5-15,2 5-5 0,-2 5-8 0,3 7-24 16,0 5-19-16,-3 4-21 0,1 5-30 16,-1 1-27-16,1 2-34 0,-1 5-45 0,1 1-59 15,0 4-75-15,4 0-159 0,0 1 37 16,2 1-201-16,1 3-143 0</inkml:trace>
  <inkml:trace contextRef="#ctx0" brushRef="#br0" timeOffset="175176.94">23150 8207 1778 0,'-5'-2'-18'0,"5"2"16"0,-8-3 9 0,8 3 5 15,-12 3 3-15,3-1-2 0,1 1 8 16,-1 3-1-16,-4-1-3 0,1 6 4 0,-1-1-4 16,1 3-1-16,-1 3 2 15,3-1-4-15,-3 2 0 0,3 0-2 0,1-2-1 16,3-1 0-16,-1 1-1 0,4-2-1 0,3 0-3 16,-2-2 2-16,2 2-2 0,2-1 0 15,1-1-2-15,9 5 3 0,0-1-1 0,1 1-7 16,5 7 10-16,1-4-7 0,6 4 1 15,-2 1-1-15,5 1 5 0,-3-1 5 16,2 0-4-16,-2 4 0 0,0-4 1 0,-6 1 7 16,1 2 6-16,-8-5 7 0,-6-1 10 0,-1-3-2 15,-3 3 4-15,-9-3 2 0,1 5 0 16,-15 4-5-16,-4 0-4 0,-7-3-3 0,-12 2-9 16,2-10-36-16,-12 0-43 15,6-4-56-15,1-6-72 0,3-4-197 0,11-1-218 16,5-4-98-16</inkml:trace>
  <inkml:trace contextRef="#ctx0" brushRef="#br0" timeOffset="178459.73">22984 9661 1479 0,'0'0'-91'0,"0"0"17"16,0 0 26-16,0 0 17 0,0-5 22 16,0 5 4-16,0 0 21 0,0 0 12 15,0 0 9-15,0 0 5 0,0 0 9 0,0 0 1 16,0 0-4-16,0 0-7 0,0 0-4 15,0 0 1-15,0 0-6 0,0 0-5 0,0 0-3 16,0 0-1-16,0 0-3 0,4 14 4 16,-4-9-4-16,2 1 0 0,1-3 3 0,-2 3 1 15,-1 1 0-15,0-2 4 0,0 4-6 16,2-4-1-16,0 3 3 0,1 1 0 0,-3-4-5 16,0 6 0-16,2-3 1 0,0 4 0 0,-1-2-4 15,-1-1 1-15,0 5-6 0,3-1-1 16,1-1 4-16,-1 2-2 0,0 3-2 15,-1 0 2-15,3 0-4 0,2 4 0 16,-2-3 2-16,3 5-2 0,1-2-3 0,-3 2 5 16,5-4-4-16,-3 2 1 0,3 0-1 15,-1-3-1-15,1 1 3 0,2-2-3 0,2 0 3 16,-2-2-1-16,2 0-4 0,4 1 7 16,7 5-3-16,-4-3-3 0,6 1 1 0,4-1-2 15,-3-2-1-15,2 2 5 0,3-2-5 16,-1-1-3-16,4-2-12 0,-2 1-27 0,0-1-34 15,2 1-38-15,-9-5-44 0,6 3-105 16,-4-5-303-16,-5-2-66 0</inkml:trace>
  <inkml:trace contextRef="#ctx0" brushRef="#br0" timeOffset="178863.68">23658 10172 1424 0,'-5'-6'-42'0,"5"6"7"0,0 0 8 0,-4-3 8 15,4 3-2-15,0 0 10 0,0 0 13 16,0 0 6-16,0 0 5 0,0 0-3 0,0 0 8 15,12 11-4-15,-3-7 0 0,-5 3 3 16,5-1 1-16,-3 2 3 0,3 1 2 0,-4-2-4 16,5 4 6-16,-7 1 1 0,8 2-1 15,-7-4 1-15,5 2-2 0,-6 2-5 0,6-1 3 16,-5-2-5-16,3 2 0 0,-3 2-2 16,-3-2 4-16,4 5-1 0,-3-2 2 0,3 1-5 15,-4 3 0-15,-1-4-3 0,0-2-3 16,0 2 2-16,0 1-1 0,0-1-2 15,-4 0 0-15,0 1-2 0,-1-2-2 0,-3 1-5 16,0 0-16-16,-3 0-19 0,-2-3-21 16,-1 0-38-16,-5 0-47 0,2-4-126 0,0 0-141 15,-1-4 81-15</inkml:trace>
  <inkml:trace contextRef="#ctx0" brushRef="#br0" timeOffset="180430.84">24923 10649 1171 0,'0'-3'27'0,"-4"-1"8"15,4 4 14-15,0-8 15 0,0 8 6 0,-3-6-3 16,3 6 1-16,0-3-4 0,0 3-1 15,0 0-5-15,0-5-6 0,0 5-5 0,0 0-4 16,0 0-6-16,0 0-4 0,0 0 3 16,0 0-8-16,0 14 6 0,3-2 1 15,-1 1 2-15,0 6-2 0,-2 4 7 16,0 3 4-16,-2 4 1 0,0 8 4 0,-1 2-6 16,2-1-3-16,-3 0 4 0,-3-3-4 15,3-7-3-15,2-2-7 0,-5-4-1 0,5 2-1 16,-2-6-2-16,0-4-3 0,-1-2-2 15,5-1 4-15,-1 0 12 0,1-4 15 0,-2-3 13 16,2 0-8-16,0-5-2 0,0 0-7 16,0 0-4-16,2-28-4 0,-1 10-4 0,4-9-6 15,3-10-3-15,-1-5-5 0,1-4 6 0,7-7-5 16,-4 10-6-16,-1 0-5 16,0 3 5-16,1 0-9 0,-2 5 3 0,-1 3 3 15,-3 5-4-15,5 8-2 0,-7 1 0 16,2 9 1-16,-1-6-5 0,-2 3 0 0,1 5-8 15,-2 0 4-15,3 3-4 0,1 0-1 16,-3 3 6-16,-2 1-1 0,0 0-5 0,13 3 2 16,-10-1 1-16,2 2 4 0,-1-3-3 15,0 5 4-15,2-4-6 0,-1 2-3 0,1 0 7 16,1-2 0-16,-4 0 0 0,4-2 6 16,-7 0-7-16,15-2-4 0,-3-4 8 0,3 0-3 15,0 0-1-15,0-1 0 0,-3 0 6 16,4 0-10-16,-3 0 4 0,-1 3 2 15,-3 1-8-15,-1 1 4 0,1 2-2 0,-1 2 2 16,-2 1 2-16,3 3 0 0,-1 4-5 16,-1 1 4-16,-1 4-5 0,-2 2 2 0,1 0 4 15,-4 0-2-15,1 2-2 0,3 0-2 16,-5 2 15-16,2 0-16 0,-2-1-15 0,0 1-27 16,0-2-22-16,0 2-33 0,2-3-32 15,0 0-48-15,-2-2-47 0,2 2-98 0,4-5-110 16,-1 2-235-16,3-6-168 0</inkml:trace>
  <inkml:trace contextRef="#ctx0" brushRef="#br0" timeOffset="181056.79">25744 10665 1781 0,'-2'-13'14'0,"0"5"19"0,-1 0 15 15,1 0 15-15,0 5 13 0,1 0 6 16,-2-2 8-16,1 0-1 0,-5 3 0 0,7 2-4 15,-8-4-4-15,1 4 0 0,-3 4-9 16,0 3 1-16,-5 0-8 0,-2 2-2 0,1 5-7 16,-10 6-5-16,1 4-1 0,4 2-6 15,0 3-7-15,0 0-3 0,1-1-1 0,5 0-1 16,2-4-11-16,2-3 6 0,5 2-10 16,4-4 2-16,0 2 0 0,6-4-6 15,1 2 1-15,3-4-2 0,0-2-2 16,4 3-8-16,3-7 6 0,2-4-11 0,-2 1 6 15,0-4-2-15,2-4-2 0,-1-4 1 16,3-3 3-16,1-1 1 0,-4-5-5 0,7-6 3 16,-9 3 10-16,1-1 13 0,-3 1-2 0,-2 4 14 15,-2 0-6-15,1 1 9 0,-4 4 1 16,0-1 1-16,-2 2-4 0,0 3-11 0,1 0-2 16,1 0-4-16,-5 2 1 0,0 3-3 15,0 0-1-15,0 0-8 0,0 0 2 16,0 0-7-16,0 0 3 0,-13 10 3 15,13-5 3-15,-2 3-8 0,0-3-6 0,2 1 0 16,2-1-1-16,1 3-1 0,0-3-4 16,3 1-1-16,2 0-6 0,3-2 0 0,1 0 0 15,3-4-3-15,2 0 4 0,-2-2 2 16,2 0 3-16,-1-2 4 0,-1-3-5 0,4-3 7 16,0-1-7-16,-5-2-1 0,1-2 2 15,0-1 6-15,-3-1 4 0,-2 2 7 0,0 0-1 16,-5 2 3-16,4 1 5 0,-5 3 10 0,3-1-4 15,-3 3-14-15,0 0 10 0,-2 3-14 16,0 1 2-16,-2 3 6 0,0 0-9 16,-2 18 3-16,-2-7 1 0,0 6-3 15,-1 2-4-15,1 2 2 0,0 3 1 0,2 1-1 16,0-1-7-16,-3 3-20 0,8-1-22 16,-1-3-19-16,-2-4-42 0,4 0-31 0,0 0-43 15,-2-8-48-15,3-1-66 0,-1-3-180 16,2-5 35-16,1 0-216 0,-7-2-151 0</inkml:trace>
  <inkml:trace contextRef="#ctx0" brushRef="#br0" timeOffset="181221.78">26180 10255 1836 0,'0'-17'-24'16,"-6"2"13"-16,4 5 15 0,-4 1 15 15,-1 2 13-15,3 1 1 0,0 0 0 0,-1 0-2 16,4 3-7-16,-4 1-4 0,1-2-14 15,4 4-19-15,0 0-26 0,-6 9-28 0,6-3-40 16,0 3-68-16,0 7-185 0,4 2-63 16,0 7 68-16</inkml:trace>
  <inkml:trace contextRef="#ctx0" brushRef="#br0" timeOffset="181576.16">26310 10793 1167 0,'0'16'16'0,"-2"-4"31"0,2 4 21 15,0-3 26-15,-2 0 9 0,2-2 9 16,0 3 10-16,0-1-3 0,0 2-3 0,0-3 0 16,0 3-8-16,0-2-8 0,0 2-4 15,0-6-7-15,-2 3-6 0,4-3-3 0,-2-1-4 16,0 0 3-16,2-3-1 0,2-3-10 16,-4-2-1-16,8 0-9 0,-1-5-4 0,1-5 1 15,5-7-5-15,6-10-13 0,-2-1-4 16,-1-6-3-16,4-2-2 0,-1-2-4 0,4-4-1 15,-6 11 1-15,-1 2-9 0,-4 8-1 16,1 6-4-16,-2 4 1 0,-7-1-3 0,5 5 1 16,-6 2-5-16,6 1 2 15,-5 6-5-15,-4-2 3 0,13 8-3 0,-7 4 2 16,1 2-2-16,-2 6 1 0,3 1 1 16,4 9 0-16,-4-4 1 0,0 0-10 0,1-4-25 15,-1 10-22-15,1-8-30 0,-3 2-35 0,0-6-49 16,-2-1-60-16,3-2-105 0,-2-2-115 15,0 0 41-15,2-4-155 0,-1-3-63 0</inkml:trace>
  <inkml:trace contextRef="#ctx0" brushRef="#br0" timeOffset="182544.58">27599 10487 1460 0,'0'0'-55'0,"-2"-6"19"0,2 6 27 16,-2-5 20-16,2 5 11 0,0 0 11 16,-2-4 9-16,2 4 6 0,0 0 3 0,0 0 3 15,-5-3-1-15,5 3 1 0,0 0-1 16,-3-2-2-16,3 2-2 0,0 0-1 15,0 0-2-15,-10 0-3 0,10 0-1 0,0 0 0 16,0 0-5-16,-12 0-3 0,12 0 1 16,0 0-3-16,0 0 0 0,-6 2-3 0,6-2-1 15,0 0-6-15,-7 1 2 16,7-1-2-16,0 0 0 0,-3 2 0 0,3-2 0 0,0 0 2 16,0 0-2-16,0 0 2 0,0 0-3 15,0 0 2-15,0 0 1 0,0 0 0 16,-9 0 0-16,9 0-5 0,0 0 2 15,0 0-3-15,0 0 1 0,0 0-2 0,0 0-1 16,0 0-1-16,0 0 2 0,0 0-2 16,0 0-3-16,0 0-2 0,0 0 3 0,0 0-3 15,0 0-2-15,0 0-1 0,0 0 7 0,0 0-8 16,0 0 1-16,0 0 0 0,0 0-2 16,0 0-2-16,0 0 2 0,0 0 1 0,0 0-3 15,0 0 0-15,0 0-1 0,0 0 9 16,0 0-8-16,0 0 0 0,0 0-2 0,0 0-2 15,0 0 3-15,0 0-2 0,0 0 11 16,0 0-9-16,0 0-3 0,0 0 1 0,0 0-2 16,0 0 3-16,0 0-2 15,0 0 0-15,0 0-3 0,0 0-5 0,0 0-16 16,0 0-24-16,0 0-23 0,0 0-41 16,0 0-36-16,7-11-46 0,-7 11-94 0,3-7-119 15,-3 7-151-15,5-1-60 0</inkml:trace>
  <inkml:trace contextRef="#ctx0" brushRef="#br0" timeOffset="183399.57">27450 10406 1492 0,'0'0'-33'15,"-2"-5"20"-15,2 5 17 0,-7-2 9 0,7 2 18 16,-8 0 9-16,8 0 7 0,-17 7 13 16,9 0 1-16,-5 4 2 0,-1 2 3 0,-3 4-4 15,-4 7 2-15,-1 6-4 0,2 2 0 16,-5 7-4-16,0 4-1 0,0-3-7 15,1 8-1-15,6-2-7 0,3-7-3 16,5 1-1-16,-2-1-2 0,9 5-3 0,3-10-2 16,2-6-3-16,6 12-2 0,5-2-4 15,4-4-3-15,5-4-4 0,6-2-20 0,6-7-26 16,-1-3-31-16,11-6-48 0,-1-8-50 0,-2-2-91 16,5-4-414-16,1-2-161 0</inkml:trace>
  <inkml:trace contextRef="#ctx0" brushRef="#br0" timeOffset="183680.32">28123 10465 1817 0,'-3'-4'-16'0,"3"4"16"0,-7-1 4 16,7 1 0-16,-3-6 9 0,3 6-4 15,0 0 4-15,0 0 2 0,0 0 4 0,0 0 1 16,13 11-2-16,0 0 9 0,0 7-3 16,3 7 3-16,-1 7-6 0,0 0 3 0,-5 5-5 15,-1 5 4-15,-5 4-2 0,-4 3-2 16,-4 12 1-16,-7-5-6 0,-2 1 0 0,-7-2-4 16,-3-2-2-16,-2-5-14 0,-5-3-28 15,-1-1-26-15,-2-5-48 0,-4-5-33 16,9-12-78-16,-2 3-332 0,0-8-53 0</inkml:trace>
  <inkml:trace contextRef="#ctx0" brushRef="#br0" timeOffset="184376.54">26495 10249 1457 0,'0'-3'-14'16,"0"3"27"-16,-3-6 19 0,6 0 10 16,-3 0 1-16,0-1 4 0,4-1 10 0,-1-5 9 15,2 2 7-15,0-6-1 0,3-4-3 16,4-7-3-16,3-5 2 0,2 2 2 0,0-3 0 16,1-2-4-16,9-6-1 0,-2 0-5 15,0-3-7-15,5 0-5 0,-2-2-3 16,6-5-7-16,-1-1-1 0,7-1-5 15,0 1-7-15,0-1 1 0,2 2-4 0,-2 5-4 16,4 0-5-16,-6 5-22 0,-1 3-19 16,2 5-24-16,-13 7-22 0,1 2-32 0,-3 1-45 15,-1 3-47-15,-6 6-109 0,-4 5-324 0,-1 2-128 16</inkml:trace>
  <inkml:trace contextRef="#ctx0" brushRef="#br0" timeOffset="184888.53">27869 8612 1670 0,'0'-5'-52'16,"0"5"30"-16,0-5 13 0,0 5 22 15,0 0 14-15,-1-6 13 0,1 6 14 0,0 0 9 16,-2-3 9-16,2 3 1 0,0 0 4 16,-7-2-1-16,7 2-1 0,0 0-4 0,-18 5-2 15,6 3-3-15,0 1-7 0,-3 5-4 16,-5 10-2-16,-1 2-7 0,-1 5-1 0,0-1-4 16,0 0-1-16,1 4 1 0,2 0-6 15,5-2-2-15,0-2 0 0,1 1 1 16,6-6-9-16,2 0-3 0,2-8 2 15,3 5-3-15,3-4-1 0,0-1-2 0,7 0 1 16,3 0 2-16,2-2-2 0,9-1-3 16,-2-5-5-16,14 0-8 0,3-1-28 0,4-5-28 15,1-1-34-15,2-4-37 0,3-1-72 16,-7-3-60-16,-1 2-169 0,-7 1-232 0,-7-3-153 16</inkml:trace>
  <inkml:trace contextRef="#ctx0" brushRef="#br0" timeOffset="185238.08">28140 8968 1770 0,'3'-5'-17'0,"-1"1"37"0,0-1 16 15,-2 2 13-15,0 3 5 0,0 0-5 0,2-3-7 16,-2 3 1-16,0 0 21 0,0 0 11 16,2 20 1-16,-2-8-5 0,0 6-4 15,0 5-6-15,0 4-4 0,-2 2-7 0,2 13-5 16,-2 0-5-16,0-1 0 0,2-1 0 15,-2 1-4-15,-3-2-10 0,5-9-22 0,-2-3-36 16,2-7-41-16,0 1-43 0,0-6-70 16,0 0-124-16,2-2-106 0,0-4-151 0,3 0-67 15</inkml:trace>
  <inkml:trace contextRef="#ctx0" brushRef="#br0" timeOffset="185484.13">28168 8906 1512 0,'-5'-9'2'0,"5"1"20"0,-1 1 20 0,1 4 8 15,0-1 2-15,0 4-2 0,0-7-5 16,3 4 1-16,2 1-2 0,3 0 3 0,3 0 1 16,0 4-5-16,3 0-1 0,2 1-9 15,-1 3-1-15,4 1-4 0,0 3-3 0,0 3-2 16,-6-4 0-16,-1 5 0 0,-2-3-7 15,2 2-4-15,-9-1-13 0,2-1-15 0,-3 2-18 16,-2-2-20-16,-5 0-26 0,1 0-32 16,0-2-50-16,-5 0-87 0,4 1-279 15,-2-1-32-15</inkml:trace>
  <inkml:trace contextRef="#ctx0" brushRef="#br0" timeOffset="185947.33">28310 9209 1401 0,'0'3'16'0,"5"0"34"16,-5-3 26-16,4 5 19 0,1-4 7 0,-5-1 11 16,10 0 2-16,-10 0 8 0,12-1-1 15,-4-1-2-15,1-4-5 0,2 3-9 16,-3-4-8-16,0 0-5 0,5-2-8 16,-2-3-11-16,-1-5-3 0,0-2-10 0,0-1-6 15,3-14-5-15,-2-2-8 0,0 0-3 16,-1 1-4-16,-2-3-3 0,-1 12-1 0,-3 2-6 15,0 1-3-15,0 2-1 0,-2 5-6 16,1 2-6-16,-3-1-1 0,0 2-7 0,2 3-4 16,-2 1-4-16,0 2 0 0,-2 1 0 15,-1 3 0-15,1 1-3 0,2 2 2 0,0 0-5 16,0 0 6-16,-17 7-3 0,15-3 2 0,-2 5-1 16,2-2 2-16,2 2 1 15,0 0-1-15,2 2 2 0,2-1-2 0,3 5 4 0,-1-6-2 16,2-2 4-16,-2 3-3 15,5-2-2-15,0-1 6 0,-1 0-4 0,-2 2 0 16,3-2 3-16,4 0-2 0,-5 2 1 16,-2-2-3-16,3 5 4 0,0 1-3 0,-1-4-1 15,-4 7-1-15,1 0 1 0,-2 0 1 16,-2 4 1-16,1-2 2 0,-4 3-3 0,3-5-5 16,-6 5-6-16,3 1-12 0,-2-6-14 15,0 3-20-15,-1-3-20 0,3-1-23 0,-1 0-33 16,-1-2-47-16,2-2-44 0,-2 0-58 15,2-1-116-15,0-2-158 0,2-3-63 0</inkml:trace>
  <inkml:trace contextRef="#ctx0" brushRef="#br0" timeOffset="186374.7">29076 8980 1530 0,'-4'-10'-21'0,"3"4"29"0,-4 1 18 0,1 0 8 16,1 3 13-16,-2 1 8 0,5 1 12 16,-11 0 3-16,0 1 1 0,3 4 3 15,-5-1-2-15,-1 3-5 0,-3 2-5 16,2-1-3-16,-1 3 0 0,-1 0-8 0,-3 3 1 15,4 3-5-15,-1-2-2 0,5 4-5 16,-3-2-1-16,5 0-4 0,-2 2-3 0,7-4 3 16,-2 2-7-16,7-3-1 0,0-1-3 15,4 0 4-15,3-1-7 0,1 0 1 0,5-2 0 16,2 0-5-16,2-5-4 0,-1-2 1 16,3 2-2-16,-2-5 1 0,0-2 1 0,1-2-5 15,2-3-1-15,-5-1 0 0,0-4-1 16,3-2 1-16,-4-2 2 0,-1-3-2 15,-5 0-3-15,1-3 4 0,-6 2-4 16,2 4-1-16,-3 1 0 0,-2-1-12 0,-2 4-19 16,-3 0-28-16,2 1-31 0,-2 4-46 0,0 3-54 15,-2 2-80-15,2 0-160 0,5 2-190 16,0 0-114-16</inkml:trace>
  <inkml:trace contextRef="#ctx0" brushRef="#br0" timeOffset="186867.15">29215 9020 1722 0,'-2'-6'4'0,"2"6"23"0,-2-8 19 0,2 4 7 15,0 4 6-15,-5-6 1 0,5 5-5 16,0 1-7-16,-3-4 2 0,3 4 1 0,0 0-2 16,0 0-1-16,0 0-6 0,-13 5-3 15,9-3-3-15,1 2-7 0,3-4-1 0,-4 5-4 16,4 2 0-16,2-3-6 0,3 0-1 15,-3 1-1-15,1-2-1 0,7 3-4 0,-5-2-9 16,8-1-3-16,-2 0-4 0,-1-1-2 16,3-2-2-16,-1-2-1 0,3-1-2 0,-2 1 4 15,-1 1 0-15,3-3 2 0,-5-2 0 16,3 1-1-16,-1-2 3 0,-1-4 2 16,0 2 2-16,-3-1 3 0,0 2 5 0,-1-2 1 15,-1 3 0-15,0-4 1 0,1 7-2 16,-6-5-2-16,6 4-1 0,-5 1 1 0,2 3-1 15,-4 1-4-15,0 0 4 0,0 0 0 16,0 0-2-16,-10 17 1 0,6-6 0 0,-5 9 1 16,-3 9-3-16,-3 5 4 0,0 6-3 15,-1 11 0-15,-3-1 0 0,-1 3 2 0,2 4-1 16,-4-2 0-16,8 0-2 0,-2-4 4 16,1-9 2-16,0-3-4 0,0-2 1 0,0-6 0 15,-2 1 3-15,-1-4 9 0,6-5 3 16,-1-8 5-16,-4 1 3 0,4-6-2 15,-1-2 0-15,1-6-3 0,-2-2-9 16,3-4-15-16,-5-3-35 0,4-4-44 0,3-9-49 16,-3-12-76-16,9-5-104 0,6-6-109 15,6 3-145-15,4-2-63 0</inkml:trace>
  <inkml:trace contextRef="#ctx0" brushRef="#br0" timeOffset="191004.54">22713 10954 1550 0,'0'0'4'15,"0"0"16"-15,9 0 3 0,-9 0 3 0,2 4 12 16,-2-4 9-16,0 6 12 0,1-1 5 16,-1 3 2-16,0 5 5 0,0 0-4 0,0 6-2 15,0 3-4-15,2 7-6 0,-2-1-4 16,5 13-6-16,-3-2-2 0,1 1-3 0,0-1-5 15,-1-2-4-15,3-4-2 0,-5-3-3 16,2-3-1-16,-2-2-4 0,0-1-4 0,2-2-21 16,-2-3-30-16,0-4-24 0,0 1-30 15,1-3-45-15,-2-6-68 0,2-3-155 16,-1-2-224-16,0-2-81 0</inkml:trace>
  <inkml:trace contextRef="#ctx0" brushRef="#br0" timeOffset="191166.87">22742 10771 1497 0,'0'-8'-60'0,"-2"4"9"0,2 1 10 0,0 3 3 16,-1-6 0-16,1 6 12 0,0 0-11 0,0 0-17 16,0 0-19-16,0 0-28 15,0 0-98-15,12 11-66 0,-6-7 215 0</inkml:trace>
  <inkml:trace contextRef="#ctx0" brushRef="#br0" timeOffset="191533.33">22919 10894 764 0,'2'3'24'0,"0"1"23"16,1 4 6-16,-2-1 18 0,1 2 7 16,5 5 3-16,-4 3 7 0,6 7 0 0,-5 3 0 15,7 7-1-15,-1 1-5 0,-2 1-2 16,4 0-7-16,-4 1-2 0,0-3-3 15,1 2-7-15,-6-8 2 0,6-4-3 16,-5 0-4-16,0-2-2 0,1-4-7 0,-2-1-3 16,0-2-7-16,1-4-1 0,1 1 2 0,-4-2 10 15,-1-2 15-15,2-6 0 0,3 3-3 16,-5-5-8-16,0 0-5 0,10-11-3 0,-3-7-7 16,-2-1-5-16,5-6 0 0,2-10-6 15,1-1-2-15,-3-2 0 0,0 2-4 0,0 2-1 16,2 8 0-16,-4 10-3 0,-1 1 5 15,-6 3-9-15,5-1-3 0,-1 5-3 0,-4 7-1 16,6-1-2-16,-7 2 4 16,6 11 1-16,-4 2-5 0,5 4-1 0,-1 5 1 15,3 1 0-15,-1 9-6 0,0-5-23 0,6 5-23 16,-2-2-38-16,3-2-41 0,-3-4-53 16,-2-2-101-16,7 3-149 0,-3-5-202 0,3-6-130 15</inkml:trace>
  <inkml:trace contextRef="#ctx0" brushRef="#br0" timeOffset="191737.92">23588 11012 1781 0,'-6'-7'6'0,"2"-2"27"0,0 3 11 0,-1 0 9 15,3 2 1-15,2 1 4 16,0 3-5-16,0-8-9 0,2 4-5 0,7 1-1 15,1-1-5-15,5-2-7 0,2 0-14 16,-1 1-32-16,6-1-28 0,3 0-36 0,-2 0-40 16,-1-1-58-16,3 1-125 0,-5 3-207 0,-1-3-17 15</inkml:trace>
  <inkml:trace contextRef="#ctx0" brushRef="#br0" timeOffset="191973.37">23725 10767 1363 0,'0'0'-32'0,"-12"5"24"16,5-2 15-16,2 4 17 0,-1 2 22 0,0 3 8 15,0 3 4-15,-3 2 8 0,5 8 4 16,-2 1 4-16,2 11 1 0,2-4-2 0,0 9-4 16,2 1-1-16,-3 0-7 0,3-1-6 15,3-1-3-15,-1 2 5 0,1-4-17 0,2-1-2 16,3-3-3-16,-1 1-5 0,1-6-2 15,3 1-5-15,2-8-22 0,-3-5-28 0,5-2-56 16,-1-4-55-16,7 0-86 0,13-1-441 0,-3-7-161 16</inkml:trace>
  <inkml:trace contextRef="#ctx0" brushRef="#br0" timeOffset="193363.96">24579 13627 1783 0,'2'4'-40'0,"-2"3"27"0,0-4 27 0,2 1 18 16,-2 1 12-16,2-1 14 0,0 1 8 15,0-1 9-15,1-2 4 0,-1 3 4 0,-2-5 4 16,1 5-3-16,-1-5 3 0,9 2-12 0,-9-2-7 16,15-4-3-16,-7-3-9 0,2 2-5 15,3-6-4-15,-2 0-2 0,4-8-9 0,-1-8 3 16,3-3-11-16,-2-6 5 0,-5-1-8 16,0-7-1-16,5-14-1 0,-4-3-7 0,-1 2 1 15,-4-3 7-15,3 2-13 0,-3-1 2 16,1 15-1-16,-7 1 0 0,3 4 0 15,-3 7 1-15,0 6-8 0,0 3 0 16,-1 4-3-16,-1 1 8 0,-3 2-7 0,1 1-3 16,-2 2 1-16,1 4 1 0,0 1 1 15,-4 4-3-15,3 1 2 0,-3 3-1 0,5 2 0 16,-7 2-2-16,3 5 1 0,2 0-3 16,-5 7 5-16,8-2-5 0,-2 3-1 0,0-2 0 15,5 1 4-15,5 2-4 0,0 2 1 16,5 0 2-16,5-1-2 0,10 3 2 0,2-2 1 15,3-3-3-15,-3-3 6 0,10-2-3 16,-1-2-1-16,-4-4 0 0,-3-1 6 0,-6-3 4 16,4 0-6-16,-4 0-4 0,0-1 3 15,-1-1-2-15,-4 0 3 0,-3 0-4 16,2 2 4-16,-7-2 7 0,0 2-9 0,2 0-1 16,-4 4-3-16,-2 0 2 0,-2 2-3 15,0 1 5-15,-1 6 2 0,-1-2-7 0,-2 5 5 16,-2 2-1-16,-7 8-1 0,3 9 3 15,-2-7 2-15,1 9-7 0,-1-4 7 0,4-4-3 16,-1-5 0-16,3 3 2 0,2-7-2 16,0 3 12-16,7 4-10 0,5 3 7 0,1-1-1 15,4-3 2-15,1-7 4 0,6 2-7 16,-1-9 0-16,-3-1 2 0,4-4-4 16,1-1 5-16,-2-6-8 0,0 0 6 0,2-6-2 15,0 1-1-15,1-6-3 0,1-3 5 16,-2-7-5-16,-2-1 15 0,-4-3-9 0,-3-4-3 15,-3 5 4-15,-4 1 1 0,-6 2 5 16,4 3 4-16,-4 4 6 0,-1-1-5 0,-2 2 4 16,-2 1-14-16,-3 5-4 0,0-1 6 15,-3 4-2-15,0 3-6 0,-4 2 1 0,-1 3-1 16,-4 4 2-16,-10 9 2 16,5 1-1-16,0 8-2 0,3-4 2 0,2 5-2 0,7-3-5 15,3-3 2-15,3-2 12 16,6 1-13-16,7 5-2 0,5 4 4 0,10-3-6 0,3-1-1 15,8-2-26-15,13-5-29 16,-6-4-22-16,7-4-29 0,1 0-39 0,-2-6-54 16,-10-4-51-16,8-2-127 0,-3-2-68 0,-4-5-216 15,-6-1-159-15</inkml:trace>
  <inkml:trace contextRef="#ctx0" brushRef="#br0" timeOffset="193630.98">26019 13106 1919 0,'-7'1'25'16,"7"-1"13"-16,-8 2 8 0,8-2 3 0,-6 0 2 15,6 0 2-15,-4 3 3 0,4-3 2 16,0 0 2-16,0 0-5 0,10 9-2 0,0-9-7 15,7 2-2-15,3 0-5 0,2 0-7 16,6-4 0-16,1 0-12 0,0-2-20 0,-2-1-17 16,0 0-38-16,-2-2-36 0,3-1-49 15,-7-1-45-15,-2 4-67 0,-5-5-407 0,-1 2-154 16</inkml:trace>
  <inkml:trace contextRef="#ctx0" brushRef="#br0" timeOffset="193875.31">26220 12782 1700 0,'-8'0'-76'0,"1"0"25"0,7 0 29 16,-12 5 33-16,7-1 14 0,0 3 22 15,-2 0 9-15,3 6 15 0,-5-1 5 0,4 1 11 16,-2 5 2-16,1 5 8 0,-3-2-4 16,-1 13-4-16,-1 2-5 0,1 6 3 0,-3-2-9 15,2-1-6-15,1 5-4 0,0-2-8 16,1-1-9-16,-2-1-5 0,6-1 5 15,2-6-11-15,1-5 3 0,4-1-6 0,3-1-16 16,5-6-11-16,0 3-33 0,11-2-34 16,3-8-29-16,9-2-38 0,5-1-45 0,0-10-50 15,15-3-108-15,1-2-87 0,11-8-138 16,0-1-53-16</inkml:trace>
  <inkml:trace contextRef="#ctx0" brushRef="#br0" timeOffset="195787.83">26858 13305 1432 0,'0'0'-46'0,"9"-5"23"0,-9 5 9 0,1 0 14 16,-1 0 3-16,0 0 3 0,0 0 12 15,0 0 2-15,13 2 14 0,-13-2 2 0,2 5 2 16,0 0 5-16,1-2 1 0,-1 5 0 16,0 0 1-16,-2 0-1 0,0 2 5 0,-2 4-5 15,2-1 1-15,-5 4-2 0,1 4-1 0,-4 1-3 16,-2 12 3-16,-1 0-2 0,-4 3 2 15,1-1 1-15,-8 3 0 0,7-1 1 0,-3-3-4 16,-5 7 1-16,4-6 0 0,-4-4-1 16,1 1-4-16,-5 6-1 0,4-9 4 15,1 1-5-15,-4-5 2 0,-3 0 0 16,2 1 3-16,-8-2-1 0,-4 4-2 0,-2 0-3 16,-6-1 1-16,1-3-7 0,-5-1 0 15,1-2-1-15,-7 0-5 0,1-5 1 0,-8 5-9 16,6-2 6-16,-5-4-3 0,0-4-3 15,0-1 1-15,1-4 0 0,-4 0-4 0,1 0-2 16,8-5 0-16,-12-4 1 0,0-5 4 16,-1 0-2-16,-1 0 1 0,4-4-5 0,-6 1 0 15,-1 1-2-15,-2 0 10 0,-1-2-7 16,-3-1-5-16,-4-3 2 0,2 1-1 0,0 0 0 16,-1-4 0-16,3 2 0 0,-2-3-3 15,5-1 3-15,-2 2-1 0,9-3 1 16,-4-2 7-16,4 5-14 0,3-6 3 0,0-2 8 15,2 0-7-15,4-3 0 0,0-1-3 16,1 0 1-16,0-4 2 0,2 0 1 0,6-2 0 16,-3 0-1-16,3-1 1 0,-1-3-3 15,4-1 4-15,2 2-1 0,-2-2-4 0,3-3 5 16,-1 3-1-16,4-2-4 0,-1-5 8 16,-1 3-5-16,3 0 1 0,2-3-1 0,0 5-1 15,3-4-2-15,2 3 6 16,0 0 3-16,5-3-3 0,-2 3 8 0,2-2-10 15,3-4 3-15,0 2-9 0,-1 0 4 0,3-2 2 16,-2-2 2-16,6 0-5 0,-4-3 7 16,2 0-8-16,-3-4 7 0,1 1-2 0,0-3 7 15,2 0-6-15,-4 3-2 0,-3-1 0 16,3 2 0-16,-3-2 2 0,3 2-5 0,-1-1 2 16,0-2-1-16,-4 0 0 0,3-1-4 15,-2 1 5-15,-1 1 4 0,-1 1-5 0,1-4-1 16,0 2 0-16,5 2 0 0,-3-2 2 15,2-3 0-15,1-1 6 0,2 5-11 0,1-7 4 16,-1 2 3-16,0 2-8 16,4-4 3-16,-3-4 1 0,6 0 4 0,1 2-5 15,2-4 6-15,-2 3-4 0,7 1-2 16,2 0-5-16,-1-1 1 0,8 3 5 0,-4-1-1 16,7 2 1-16,1 5 2 0,5-3-3 15,-2 6-2-15,5 1 4 0,1 1-3 0,3 2 4 16,-5 12-2-16,3-13 2 0,-3 13-3 0,2 2 0 15,1-2-1-15,0 0 1 0,1 4 1 16,3 1 0-16,-2 0-2 0,-2 4 1 0,2 0 2 16,2 3 2-16,-4 3 1 0,2 1-4 15,-2 6 3-15,-2 1-2 0,2 0 0 0,-1 4 12 16,-2 0-15-16,-2 3 2 16,4-2 1-16,-7 3-2 0,3 2 3 0,-3-1-3 15,4 1-1-15,-8 3-2 0,6-1 5 16,-2 0-4-16,-2 3 3 0,2-2-2 0,-1 2 5 15,-3-1-4-15,1 0-1 0,-2 4 7 16,7-5-3-16,-4 3-4 0,-1-2 2 0,-2 4 1 16,0 0-5-16,3-3 0 0,-3 3-3 15,5-4 7-15,-5 4-17 0,0 0-11 0,2-2-15 16,-2 2-18-16,0 0-20 0,2-3-22 16,-2 3-33-16,0 0-56 0,0 0-65 0,0 0-162 15,-11-5-211-15,11 5-129 0</inkml:trace>
  <inkml:trace contextRef="#ctx0" brushRef="#br0" timeOffset="196116.4">21605 8945 1647 0,'0'0'-60'0,"0"-7"17"0,0 7 28 0,0 0 9 16,-3-6 20-16,3 6 10 0,3-5-6 15,-1 3 1-15,-2 2 2 0,10-3-3 0,1 4 0 0,2-1-3 16,2 4-1-16,8 1-4 16,10 8 3-16,3 1-6 0,2 6 6 0,4 3 1 15,-14 2-3-15,4 1 6 0,0 10 4 16,-5 4-3-16,-8-8 0 0,-7 6 3 0,-5 4 0 15,-5-1 3-15,-9 1-6 0,2-1 1 0,-8 0-3 16,-9 7 2-16,5-10-3 0,-8 6-21 16,7-10-45-16,-6-3-54 0,6-1-117 0,-4-2-320 15,9-4-46-15</inkml:trace>
  <inkml:trace contextRef="#ctx0" brushRef="#br0" timeOffset="202212.36">28050 7670 1381 0,'0'0'-69'0,"-2"-6"11"16,2 1 23-16,-5 1 19 0,4 0-5 16,-3-2 22-16,2 1 6 0,-5 0 7 15,3-2 9-15,-3 2-6 0,2-1 12 0,-4 1 2 16,1-3-1-16,0 3 4 0,-4-5 0 15,4 4 3-15,-4-5-2 0,-1 4-1 0,1-3-1 16,-3 1 1-16,0 1 2 0,-4-4-7 16,-2 0-2-16,-2 0-2 0,-4-5-1 0,-5 0-2 15,2 0 1-15,-2-2-3 0,-4 2-2 16,-2 0 0-16,2 1-5 0,-8-8 1 0,4 6-3 16,0 1 2-16,-5-6-5 0,-4 1 4 15,-1 1-4-15,-1-2 0 0,1 0 6 0,-2 1-1 16,-3 1 1-16,-2-1-2 0,3-1 2 15,-3 2 0-15,1 0 1 0,-3 2 0 16,-4 0-3-16,-2 2-1 0,-1 0-2 0,-2 2 2 16,-2-2-3-16,-1-2 3 0,-2 2 0 15,-1 4-1-15,-4-1-2 0,1 3 0 0,-3-4-6 16,-2 2 4-16,2 1-2 0,1-1 3 16,1 0-2-16,0-1-2 0,5 6 0 0,-2-6 0 15,1 2 3-15,1 2 1 0,-1 4 1 16,1-4-6-16,-1 5 2 0,-1-1 0 0,-4 2-2 15,-2 4 3-15,-1-1-5 16,0-1-3-16,0 2 4 0,5 0-2 0,-3 0 2 0,4-3-2 16,-2 1 0-16,9 1 1 15,2-1 2-15,13 4-3 0,1-4 2 0,0 5-1 16,8-3 2-16,-4 2-1 0,8 1 1 16,4 0-4-16,-5-1 2 0,-1 3 3 0,-4 3-3 15,2 3 0-15,-4 0 0 0,-8 1 0 16,3 1-1-16,-5 2 1 0,2 1 2 0,-1-1-3 15,-1 4 1-15,-1-6-2 0,5 4 4 16,-5-4-1-16,6 1-2 0,8-1 1 0,-6 4-2 16,10-4 0-16,-3 0 3 0,3 2 2 15,-8 4-7-15,8-4 4 0,2 0 2 0,-10 6 0 16,10-5-4-16,-7 7-2 0,2-3 6 16,-2 3-3-16,3 0 3 0,6-3-1 15,-12 3-3-15,0 4 4 0,0-2-3 0,-4 5-2 16,6-3 5-16,-2 1-2 0,-2 1 0 15,2 1-1-15,-4-1 0 0,4 1 4 0,2-1 0 16,-1 0-3-16,2 2 0 0,2 0 2 16,2 0-1-16,1 3 0 0,10-10 1 0,-4 7 2 15,1 1-4-15,8-4 2 0,1-2 1 16,1 3-1-16,2 0 0 0,2 1 3 0,-3 0-2 16,6 0-2-16,-3 2 3 15,5 4-2-15,-6 0-1 0,-1 7-1 0,0 3 2 0,-2 0-2 16,-1 4 2-16,-1-1 0 15,2 0 0-15,-3 1-2 0,3 0 3 0,-2 0 0 16,0 4-2-16,2-1 0 0,-3 4-1 16,3 0 3-16,0 3 1 0,0 1-1 0,-2 1 0 15,2-1 0-15,0 3 3 0,-3 2-3 16,6 2-3-16,-5 2 3 0,5-1-3 0,-3 0 1 16,4 2 0-16,-3 2 0 0,4-2 8 15,-2 1-12-15,-1 1 1 0,6 2 3 0,1 0 1 16,1-2 0-16,1-1 2 0,1 2-8 15,4-1 4-15,3 1 3 0,2-2 0 0,1 0-2 16,3 1-1-16,0-1-1 0,0-3 3 16,0 4-3-16,3 0-2 0,6 0 0 15,-9-3 3-15,1-1-1 0,1 0 3 0,1-1-2 16,-1-4-2-16,2 2 0 0,-1 0 1 16,-2-2-4-16,1-2 4 0,5-4-4 0,-4 3 5 15,9-4 2-15,-7-10-3 0,6 8-2 16,1-2-1-16,1-2-1 0,-2-5 2 0,4 9 3 15,-1-1-2-15,3-1 4 0,-3-1-1 16,6 0-2-16,-4-4 0 0,3 4 2 0,2-3-1 16,3-2-4-16,-4-4 2 0,5 6-4 15,0-1 1-15,3-1 1 0,-3 1-2 0,4 1 5 16,1-6-3-16,2 3-1 16,-3-2 0-16,-3 1 0 0,9-2-2 0,-2-2 5 15,-6 3 0-15,7-1 0 0,-4 0 0 16,1-3 0-16,0 3-2 0,2-1 4 0,6 1-3 15,-1-3-1-15,-5 0 4 0,4 0-4 16,4 2 2-16,-3-3 0 0,2 1 1 0,0-2-1 16,2-2-1-16,-2-1 1 0,1 1 4 15,-2-2-4-15,4-2-1 0,-4 0 2 0,4-2 1 16,-4-1-3-16,4 1 3 0,-1-3 1 16,-9-5-3-16,7 4 0 0,4 1 3 0,-10-5-1 15,2 0 2-15,-1-2-4 0,2-1 5 0,2 0-4 16,4 6 1-16,-3-7 0 15,9 5 5-15,1 0-6 0,0-2 1 0,5 1 3 16,-5-1-3-16,7-2 5 0,-2 0-4 16,2 0 1-16,-3-2 1 0,1-2-2 0,-12-2 0 15,10 5 2-15,1-1-1 0,-7-6 0 16,-2 2-2-16,-4-3 5 0,1 2-3 0,-2 4-5 16,-1-5 5-16,-1 5 0 0,1-5 2 15,-4 3-4-15,0 0-1 0,3-3 0 0,-4 1 2 16,1 3-2-16,10-2 3 0,-5-1-2 15,2-2 2-15,2-3 0 0,4 5-2 0,-2-4 3 16,15 3-2-16,-4 1 3 16,-1 1-4-16,-10-6 2 0,2 3-1 0,-1-1 0 15,-1 0-1-15,0 1 1 0,1-2 1 16,-6 1-1-16,6-2 2 0,-5 1-3 0,0 0 0 16,1 1 1-16,-3-3-2 0,2 1 5 0,5-1-4 15,-4-3 0-15,6 4 3 0,-1-2 1 16,2 2-3-16,4-1 3 0,-4 0 3 0,2 2-2 15,8-1 4-15,-5 0 2 0,-5-2 3 16,5-1 0-16,-4-1 1 0,-1 0 0 0,-2 2 2 16,1-2 0-16,-1 1 3 0,-1-2-1 15,-2 0-3-15,2 0 2 0,-10-2-1 16,7 2-1-16,-2-1 1 0,-2-2-2 16,-8 2 0-16,12-2-5 0,-4 1 1 0,3 0-2 15,4-4 5-15,1 0-5 0,-2 0-2 16,7 2 3-16,-5-2-1 0,6 1 4 0,-1-2-2 15,11-2 1-15,3 2-1 0,0-1-2 16,0 1-5-16,1-3 2 0,-1 2 3 0,5-1-4 16,2 1 2-16,-5-3 0 0,2-1-1 15,-1 1 2-15,-1 1-3 0,-2-2 2 0,-2-1-2 16,5 2 2-16,-3 0 0 0,-1-5 4 16,1 0-6-16,0-2-3 0,1 3 4 0,1-5-4 15,-4 2 1-15,2-7-1 0,3-1 3 16,-3-2-3-16,-2 1 0 0,0-2-2 15,1-1 0-15,-1 1 0 0,0-3 2 0,-7 2 4 16,5-3-8-16,-5 4 2 0,4-4-2 16,-7 3 2-16,-1-2 4 0,-1-1-4 0,-5-1 2 15,-1 0-3-15,2-2 2 0,-5-2-2 16,-2-2 2-16,0 1-2 0,2-4 1 0,-2 0 2 16,1 0-3-16,-2-4-4 0,1 0 5 15,0 1-2-15,2-4 2 0,-2 0 0 0,1 0 0 16,-4-3 1-16,2 2-1 0,-1-2-2 15,0 3 3-15,-1 3-4 0,-4-2 3 0,-2 1 0 16,-1 3 2-16,-2-3-2 16,-1-1 1-16,-1 4-2 0,-6 1 3 0,-1-6-1 15,3 1-1-15,-1 2 2 0,-3-3-1 0,-1 0-1 16,2 1 0-16,-4 0-1 0,5-4 1 16,-4 0 1-16,3-4 1 0,-2 2-3 0,-2 1 4 15,1-2-3-15,-3 3 0 0,2-1 1 16,-9 9-2-16,6 1 1 0,-4-5 0 0,-2 6-1 15,1-5 2-15,-3 1 0 0,0 1 1 16,-2 0-1-16,3-3-1 0,1 2-2 0,-2 1 3 16,2-1 0-16,-1-1-2 15,-1 1-2-15,1-2 3 0,1 0 0 0,-4-1 0 16,4-9 0-16,-3 7 3 0,-2 1-5 16,0 0 3-16,-1-3 1 0,-2 2-3 0,0-2 0 15,-5 3-1-15,2-11 5 0,1 10 5 0,-5-12-4 16,-1 4 1-16,-2-1-1 0,-1 5 2 15,-1 1-1-15,-3-1-3 0,0 2 1 0,3 8 0 16,-5-8-3-16,-1 1 2 0,0-1-3 16,1 3 3-16,2 2 0 0,3 5 2 0,2-1-2 15,-3 2-3-15,0 0 2 0,2 0 2 16,-1-1-2-16,1-1-1 0,3 2 0 0,-4-1-2 16,0-13-2-16,0 12 3 0,4 0 1 15,0 0 1-15,-3-3-4 0,5-2 3 0,-4 5 2 16,-2-2-4-16,7 3 1 15,-3-2 0-15,1 3-1 0,-1-1 3 0,-1-1 0 16,3 3-2-16,-3-3 2 0,5 1-4 16,-2 1 2-16,0-3 0 0,-1 5 4 0,1-1-4 15,-3-1 1-15,4 2-1 0,-7 2 1 16,7-3 4-16,-3 3-7 0,1-2 3 0,-4 0-3 16,2-1 3-16,1 2-2 0,0-3 2 15,-3 1 0-15,3 1 1 0,-2-1-3 0,2 0 3 16,-6 1 0-16,6-1-3 0,-4 0-1 0,-1 0 3 15,-2 1-4-15,-2 0 3 16,2-1-1-16,-1 3 3 0,-3 0-3 0,1 1-1 0,-1-2 2 16,-1 2 0-16,2 2 2 15,1 2 0-15,-2 2-1 0,0 0-2 0,-2 1 3 16,2 3-1-16,-2 1-2 0,0 1 5 16,1-1 0-16,-4 3 2 0,1 1-7 0,-2-2 0 15,-5 4 2-15,-1-2 0 0,2 2 0 16,-5 1-2-16,1-2 0 0,-5 6 1 0,-11-8 0 15,-1 5 2-15,0-3 0 0,-1 0-3 16,11 6 0-16,-3 0 1 0,-4 0-1 0,-8-2 2 16,12 5 0-16,-4-2-2 0,1 1 0 15,0 3-2-15,2 0 2 0,2-2-2 0,4 1 0 16,8 3 0-16,3 1-1 16,2 0 2-16,7 2-4 0,-4 0-1 0,4 0-7 15,1 1-6-15,0 1-10 0,2-2-13 16,0 3-3-16,2-1-9 0,-5 2-13 0,1-2-16 15,3 2-37-15,-7 0-31 0,-3 0-51 16,1 2-118-16,1-4-216 0,-3 2-42 0</inkml:trace>
  <inkml:trace contextRef="#ctx0" brushRef="#br0" timeOffset="211783.2">15380 2968 1321 0,'0'0'-89'0,"0"0"25"0,0 0 21 0,-3 6 26 16,3-6 18-16,0 0 16 0,0 0 26 0,0 0 14 16,0 0 11-16,0 0 10 0,0 0 6 15,0 0 9-15,-3 3-4 0,3-3 5 16,0 0-3-16,0 0-3 0,0 0-4 16,0 4-5-16,0-4-3 0,0 0-5 0,0 0-8 15,0 0-3-15,0 0-1 0,0 0-6 16,0 0-7-16,0 0-6 0,0 0-1 15,0 0-6-15,0 0-7 0,0 0 2 0,6 3-8 16,-6-3 0-16,12-1-1 0,0-1-3 16,1 2 0-16,4-2-5 0,6 2 4 0,4-3-5 15,3 1-3-15,4 2 3 0,9 0-4 16,9 0 3-16,-2-3 0 0,5 3-3 16,14-1-3-16,2 1 1 0,5 0 3 15,-3 0-4-15,2 1 0 0,1-1 3 0,-3 0-2 16,3 0-2-16,-5 0 2 0,6 0-1 15,0 3 2-15,-2-3-3 0,-1 2 2 0,-6-1-6 16,4 1 1-16,-5 2 0 0,-10-3-9 16,0 1 1-16,-7 1-6 0,0 0-1 0,-2 1-5 15,-6-2-4-15,-5 2-7 0,-10-2-13 16,-6-1-23-16,-2-1-18 0,-3 0-30 0,-4 0-35 16,1 2-37-16,-2-4-38 0,0 1-414 15,-1-1-136-15</inkml:trace>
  <inkml:trace contextRef="#ctx0" brushRef="#br0" timeOffset="212196.06">17262 2753 1570 0,'-8'0'-106'0,"8"0"20"0,0 0 22 16,-7-2 10-16,7 2 20 0,0 0 1 16,0 0 11-16,0 0 14 0,0 0 8 0,-8 0 4 15,8 0 9-15,0 0-6 0,0 0 13 16,0 0-11-16,0 0 2 0,8 8-5 15,1-2 4-15,-3 0 1 0,6 1 5 0,-2 5-5 16,0-3 10-16,5 3 6 0,0 3-7 16,-1 0-1-16,7 8 2 0,1 1-1 0,-4 1-3 15,-1-4 2-15,0 5 1 0,-2-3 3 16,-2 5 9-16,-3-5 3 0,-5-2 5 0,0-1 4 16,-5-1 8-16,-2 1-11 0,-4 2-5 15,-6 1 0-15,-6 3-11 0,-7 0-34 16,0-3-39-16,-4-2-53 0,-3-2-50 15,4-4-90-15,8-4-194 0,5-3 55 0</inkml:trace>
  <inkml:trace contextRef="#ctx0" brushRef="#br0" timeOffset="213413.31">17073 3731 1196 0,'2'-2'13'16,"-2"2"5"-16,0 0 9 0,0 0 2 0,3-6-1 15,-3 6-1-15,0 0 7 0,0 0 10 16,9 16 8-16,-8-3 4 0,6 4 4 15,-3 10 6-15,7 10-4 0,-6 7 1 0,2 1-4 16,-1 2-3-16,-2 1 1 0,-4 1-5 16,0 1-5-16,0-2-2 0,-2-3 0 15,0 0-6-15,2 1-2 0,-4-5-5 0,-2-1-16 16,3-10-28-16,2-7-37 0,-1-5-48 16,0 2-51-16,-1-9-35 0,1-3-92 0,2-5-234 15,-2-1-14-15</inkml:trace>
  <inkml:trace contextRef="#ctx0" brushRef="#br0" timeOffset="213703.69">17032 3712 1325 0,'-2'-13'-34'0,"2"3"24"0,-2 1 26 0,2 2 25 15,0 0 13-15,0 4 2 0,2-3 0 16,-2 1 1-16,2 1-1 0,-1-4-2 0,4 5-8 15,4-3-2-15,-3 2-6 0,6 0 0 16,1 2-3-16,6 2-3 0,2 2-3 0,6 4-2 16,8 5 0-16,2 1-2 0,-2 7-2 15,-1-3-4-15,-5 7 0 0,-2 0-1 0,-3 1-2 16,-6 1 2-16,-3-3-2 16,-5-1 0-16,-1 0-1 0,-5-1 1 0,-2 0 1 15,-4 1 0-15,0-1-2 0,-7 3-1 16,1 0-10-16,-11 1-31 0,2-4-34 0,3-6-46 15,-3 0-53-15,0-7-70 0,7-2-338 16,2-5-70-16</inkml:trace>
  <inkml:trace contextRef="#ctx0" brushRef="#br0" timeOffset="214024.33">17812 3839 1554 0,'0'0'24'0,"5"-4"24"0,-5 4 8 0,4-2 8 15,-4 2 7-15,0 0 3 0,0 0 2 16,0 0 1-16,0 0 0 0,0 0 3 0,0 0 1 16,-17 15-4-16,8-4-2 0,-1 5 0 15,0 3-7-15,-7 13-6 0,2-2-2 0,0 4 0 16,1 0-9-16,-1 1-2 0,4 0-7 15,1 1-3-15,6-5-2 0,2-6-1 16,0 0-6-16,4 3-2 0,2-3-4 0,0 1-5 16,6 7-17-16,3-11-5 0,9 1-23 15,3-2-29-15,0-11-16 0,9 2-29 16,-6-5-42-16,4-4-68 0,14-7-74 0,-4-2-144 16,0-2-183-16,0-6-111 0</inkml:trace>
  <inkml:trace contextRef="#ctx0" brushRef="#br0" timeOffset="-213442.59">15338 2303 1565 0,'2'-4'-46'16,"-2"4"23"-16,-2-7 7 0,2 3 21 15,0 4 5-15,0-6 2 0,0 6 9 0,0 0-2 16,0 0 6-16,0 0 12 0,0 0 4 16,4 15 9-16,-2-5 0 0,1 5 2 0,0 6-2 15,2 3-6-15,1 12-1 16,-2-6-7-16,3 8-2 0,-3-7-6 0,0 6 4 16,-2-7-29-16,2-5-28 0,-1-5-33 15,-2-1-51-15,-1-2-37 0,2-3-48 16,-2-5-330-16,0-1-28 0</inkml:trace>
  <inkml:trace contextRef="#ctx0" brushRef="#br0" timeOffset="-212252.39">15323 2278 1346 0,'0'-20'-36'0,"-1"2"33"0,-2 5 26 0,3 0 15 15,0 2 19-15,0 1 13 0,0 1 8 16,0 1 7-16,0-2-2 0,3 3-5 0,-3-1-7 15,1 1-8-15,3-1-7 0,5 2-5 16,-3 3-4-16,4 0-9 0,3-1-4 0,-1 4-2 16,10 2 0-16,-4 1-3 0,8 4-1 15,5 7-3-15,1 1-7 0,-7 6 4 16,0 2-2-16,-4 1-2 0,-2 5-6 16,-9-5 4-16,2 1 1 0,-9-3-1 0,-1-1 0 15,-2-2-5-15,0-1 3 0,0 2-3 0,-4-4 5 16,3 2 8-16,-4-5 4 15,1-1 3-15,-1-1-1 0,2-1 2 0,3-1-2 0,-5-2 1 16,3-3-2-16,2-1 0 16,-3 3-3-16,3-1-3 0,0 0-8 0,0-5-1 15,0 8-7-15,0-5-6 0,0-3-1 16,3 7 0-16,4-1-1 0,-4 1-2 0,2-4-1 16,5 3-7-16,1-1 3 0,2 0-4 15,-3-1 1-15,5 0 1 0,0 1 0 0,1-2 2 16,-2-1 1-16,3 0 4 0,3-2-6 15,-4 0 5-15,1 0 2 0,4-2-4 0,-2 0 2 16,2 1-1-16,-5-6 4 16,6-1-2-16,-6 3 1 0,3-2 3 0,1-6-2 15,-5 1 0-15,3-1-1 0,-6 1 3 16,1-6 2-16,-3-1 1 0,1-2 2 16,-7 0 3-16,0-2-4 0,1 7 2 0,-5-2 4 15,2 5-2-15,-4 0 1 0,-3 0 0 16,3 2-1-16,0 3-2 0,1-2-3 0,-4 3-4 15,0 3 3-15,1 2-2 0,-4 2-4 16,8 0 6-16,-10 6-4 0,1 0 1 0,1 3 1 16,3 2 3-16,-3 4-4 0,3 3 3 15,2-2-3-15,-1 2-1 0,1-2 6 0,3-1-1 16,3 4-3-16,1-3 3 16,-1 0-1-16,2 2-2 0,3-4 0 0,3 0-1 0,0-1-4 15,-3-2 0-15,4-1-5 16,0-4 1-16,0-3 0 0,-2 3 0 0,5-4 4 15,-5-2 0-15,5-2 0 0,-2-2-2 16,4 1 0-16,-4-3 2 0,2-3 2 0,2-1-4 16,3-5 0-16,-5-1 2 0,-1 0-1 15,-1-3 3-15,-1 0-1 0,3-10 2 16,-5 9 0-16,-2 0-4 0,0 6 0 0,-5-2 5 16,3 2 1-16,-1 2-7 0,-4-1 1 15,1 2 2-15,1 1 5 0,-3 2-4 0,2-1 3 16,0 2-4-16,-4-1 2 15,2 3-2-15,-2 0 0 0,2 0-2 0,-3 1 2 16,3 4-3-16,-2-7 1 0,1 3-1 16,1 4 1-16,0 0 1 0,-5-2 0 0,5 2-3 15,0 0 4-15,0 0-2 0,-4 13-1 16,6-5 0-16,0-1 2 0,3 5-3 0,-2 1 7 16,4 2-4-16,-3 6 4 0,9-4 1 15,-5 1-1-15,3 3 2 0,1 8-2 0,1-6 1 16,1 5 0-16,-1-4 1 0,-3-3 3 15,2-2-4-15,-9 2-2 0,4-2 3 0,-5-3 1 16,-2 2 6-16,-2-2 4 16,-3 0 5-16,1 0 5 0,-6-2 6 0,2-3-3 15,-3 1-4-15,0-7-2 0,3 1 1 16,0-4-9-16,-1 0-8 0,9-2-16 16,-15-9-16-16,14 2-15 0,-4-4-10 0,5-5-12 15,3 2 10-15,0-4-6 0,8-3 3 16,2-8 9-16,2 1 2 0,1-1 7 0,-1 2 4 15,4 1-5-15,-1 0 11 0,-5 10 2 16,0-4 6-16,0 5 7 0,-5 2 6 0,4-1 2 16,-1 1 9-16,-2 4 8 0,-4-1 6 15,2 3 2-15,-1-1-2 0,-2 3-7 0,1 1 0 16,-4 4 0-16,-1 0-1 16,0 0 0-16,0 0 6 0,5 15-10 0,-8-6 2 0,3 3 0 15,-2 3 3-15,2-2-3 16,0 2 2-16,0 1-5 0,-1-1 5 0,2 4-4 15,1-1-2-15,1 0 4 0,5-2-6 16,1 4-8-16,3-6-17 0,3 2-23 0,0-4-38 16,0-5-42-16,-2 4-53 0,2-7-42 15,-2 1-344-15,2-3-67 0</inkml:trace>
  <inkml:trace contextRef="#ctx0" brushRef="#br0" timeOffset="-212048.69">16627 2369 1413 0,'-7'-4'-75'15,"7"4"16"-15,-1-3 19 0,1 3 12 16,-7-3 2-16,7 3-3 0,0 0 4 0,0 0 5 16,0 0-3-16,0 0-1 0,-5 8 3 15,4-4 5-15,-1 0 6 0,0 4-2 0,-3-4-20 16,3 2-27-16,0 0-27 0,0 0-45 15,2-2-106-15,0-4 80 0</inkml:trace>
  <inkml:trace contextRef="#ctx0" brushRef="#br0" timeOffset="-211856.65">16868 2329 792 0,'0'0'94'15,"0"0"3"-15,0 0 4 0,0 0 6 16,0 0-5-16,0 0-10 0,0 0-10 0,0 0-8 16,6-9-9-16,3 3-21 0,-1 2-28 15,7-1-28-15,2-1-39 0,0 1-44 16,-3-3-49-16,3 2-57 0,0-1-195 0,-2 1 93 16</inkml:trace>
  <inkml:trace contextRef="#ctx0" brushRef="#br0" timeOffset="-211619.28">16938 2140 1042 0,'-12'2'-14'16,"9"0"9"-16,-4 2 32 0,4-1 8 0,-4 4 6 16,1-1 7-16,-3 6 10 0,4 2 0 15,-5 6-10-15,4 3 7 0,-3 9-1 0,4-2 4 16,-5 6 6-16,9-3-5 0,-5 2 0 15,3-1-2-15,1-7-2 0,1 1-10 16,2 0-5-16,1 0-7 0,5 10 2 16,3-6-2-16,5 0-20 0,-5-11-40 0,7-4-64 15,9 0-77-15,3-10-136 0,9 0-175 16,-1-8 14-16</inkml:trace>
  <inkml:trace contextRef="#ctx0" brushRef="#br0" timeOffset="-210660.86">18283 4084 1239 0,'-7'-2'-32'16,"7"2"34"-16,-4-1 17 0,4 1 16 0,-4-4 12 16,4 4 9-16,0 0 9 0,0 0-4 15,0 0-2-15,0 0 1 0,0 0 2 0,0 0 2 16,0 0 1-16,0 0 1 16,0 0-7-16,23 5-3 0,-12-3-5 0,1 2-1 15,4-1-8-15,6 0 1 0,-1-1-5 0,6 2-8 16,7-4-19-16,-3 0-21 0,15-2-31 15,-1-2-31-15,-2-2-35 0,-3-1-34 16,-6 1-50-16,1-4-383 0,-7 4-74 0</inkml:trace>
  <inkml:trace contextRef="#ctx0" brushRef="#br0" timeOffset="-210357.28">18658 3837 1558 0,'0'0'-8'0,"-8"0"22"0,8 0 14 0,0 0 10 16,-9 2 4-16,9-2 0 15,0 0 5-15,-4 1 1 0,4-1 3 0,0 0 9 16,0 0-1-16,11 12 3 0,-5-6-7 16,6 2 1-16,3 1-7 0,2 4 0 0,1 0-1 15,6 10-4-15,-1 2-2 0,-2-1-3 16,3 5-2-16,-6 0-3 0,-3 2-2 0,-3 1-5 15,-2-6-3-15,-7 1 1 0,-1-6-1 16,-4 2-3-16,-2 6 0 0,-7 1-4 0,-2 0 2 16,-5-3-12-16,-4-2-23 0,6-9-32 15,2-2-27-15,-1-7-56 0,5-3-66 0,-2-2-125 16,9-6-332-16,-2-4-150 16</inkml:trace>
  <inkml:trace contextRef="#ctx0" brushRef="#br0" timeOffset="-209883.84">19612 3833 1699 0,'0'0'-43'0,"-10"-3"25"0,10 3 18 0,-3-3 13 16,3 3 12-16,0 0 3 0,-14 4 9 15,9 0 9-15,-3 0 4 0,-4 2 1 0,2 1-4 16,0 2 3-16,-3 3-1 0,-6 3 4 16,-2 8-3-16,0 3-1 0,-2 0 1 0,3 4 0 15,-4 4-1-15,5-1-1 0,-2-2-2 16,7 1 0-16,-1-1-3 0,6-4-1 0,6-4-1 15,-2 2-2-15,5-8-5 0,5 5-3 16,3-2 0-16,2-3-3 0,7-1-2 16,1-3 1-16,6-4-6 0,1-4-1 0,3 0 0 15,-3-5-5-15,4-3 1 0,-4 0-6 16,0-5 4-16,-4-2-4 0,6-6 1 16,-5-4 0-16,-7 4-1 0,1-11 5 0,-5 2-2 15,-8 2-1-15,4-15 4 0,-7 6-1 16,-4-7-6-16,-1 0 0 0,-3 2-5 0,2 3 4 15,-5 7-5-15,5 6-6 0,-3 0-15 16,1 5-30-16,3 2-36 0,-5 5-48 0,7 0-57 16,-4 2-59-16,3 6-115 0,4-1-315 15,0 2-174-15</inkml:trace>
  <inkml:trace contextRef="#ctx0" brushRef="#br0" timeOffset="-209497.7">20197 3892 1839 0,'0'0'25'0,"0"0"26"0,0 0 7 15,0 0 15-15,-9-8 9 0,9 8 3 16,-6-2 1-16,6 2-2 0,-10 0-1 0,10 0-4 16,-15 6-5-16,6 0-5 0,-4 0-2 15,1 3-8-15,-3 4-8 0,0 2-3 0,2 0-1 16,-2 2-7-16,2 3-2 0,1-2-4 15,-2 2-3-15,4 0 1 0,4 1-6 0,-3 4-2 16,8-7-3-16,-1 1-2 0,2-1-4 16,2 2-5-16,-1-4-5 0,8 0-3 15,-3-2-1-15,4 1 0 0,4-5-4 16,-1-3 2-16,2-1-4 0,0-2 0 0,-2-2 3 16,4-2-5-16,-3-2 6 0,1-2-2 15,0-2 2-15,-2-1 0 0,-1-3 2 0,-4-5 2 16,1 1-1-16,-5-4-1 0,0 0-2 15,-4-5 3-15,0 0-5 0,0-2-10 0,-7-3-10 16,4 4-21-16,-4 1-25 16,5 4-32-16,-2 3-47 0,-5 2-57 0,4-1-66 0,-2 6-147 15,3 1-243-15,2 2-157 16</inkml:trace>
  <inkml:trace contextRef="#ctx0" brushRef="#br0" timeOffset="-208460.17">19296 3705 1610 0,'-6'2'-111'0,"6"-2"37"0,0 0 22 15,0 0 32-15,-9 1 24 0,9-1 22 16,-3 2 12-16,3-2 18 0,0 0 13 0,0 0 10 16,-5 2 12-16,5-2 5 0,0 0 0 15,0 0-10-15,0 0 7 0,0 0-10 0,0 0-10 16,0 0-8-16,21-11-7 0,0 1-5 16,10-1-1-16,8-6-9 0,13-2-5 15,4-2 1-15,9-1-9 0,5-4 1 16,4-3-3-16,-4 0-8 0,25-6 0 0,-3-1-5 15,1 1-1-15,3 4 4 0,1 1-6 16,-20 7-3-16,5 4 2 0,5 4 4 0,-4 2-7 16,1 1 0-16,0 5-3 0,-2-1 3 15,0 3-1-15,-4 5-4 0,2 5 6 0,-5-1-6 16,1 0-2-16,-1 1 0 0,-2 2 6 16,1 2-6-16,-2 2 3 0,-4-2-2 0,-1 1-1 15,-2 1-1-15,2-2 4 0,-3 7-3 16,-3-3 2-16,-2 3-3 0,-4-2 3 0,-12-1 0 15,-3-1 2-15,-1 2-3 0,-4 0-4 16,-8-3 4-16,3 4 1 0,-8-5-5 0,-5-1 4 16,-1-2-3-16,-3 0-4 0,-2-2-4 15,2-1-8-15,-7 0-7 0,5-1-12 16,-5 1-19-16,2-2-26 0,-2 0-34 16,0-1-36-16,-1 1-51 0,2 2-78 0,-7-4-377 15,7 3-152-15</inkml:trace>
  <inkml:trace contextRef="#ctx0" brushRef="#br0" timeOffset="-207975.24">22241 4062 1785 0,'0'0'-28'15,"0"0"3"-15,0 0 5 0,2 6 26 16,-2 5 18-16,-2 4 17 0,0 4 12 0,-3 6 7 15,3 1 2-15,-4 14-3 0,4-1 0 16,-5 2-4-16,4-2-5 0,1 0-5 0,2 1-7 16,-3-8-3-16,6-6-1 15,-1-1-19-15,-2-6-39 0,2-1-34 0,-1-4-34 16,-1-2-32-16,2-5-46 0,3-4-52 16,0-5-342-16,-5 2-66 0</inkml:trace>
  <inkml:trace contextRef="#ctx0" brushRef="#br0" timeOffset="-206952.52">22254 4214 1462 0,'0'-41'-53'0,"-3"0"23"0,3-3 28 16,3 13 25-16,-3 3 18 0,0 6 22 0,0 4 6 16,2 2 10-16,-2 1 6 0,1 2-1 15,-1 2-9-15,2 1 1 0,-2-1-14 16,3 3-4-16,1 1-6 0,1 1-3 0,0 0-6 16,3 2-5-16,7 2 0 0,0 1-3 15,2 2-3-15,2 3-4 0,2 4-4 16,-1 3 0-16,8 6-4 0,-9 0-2 0,-2-2-2 15,-4 2-4-15,-1 0 0 0,-4 2 0 16,-1-1 0-16,-3-2-2 0,-4 4 1 0,0-6 0 16,-2 6 0-16,-2-6 0 0,-1 1 1 15,2 3-3-15,-4-6-5 0,-1 2 6 16,3-1-4-16,-1-3 8 0,0 1-7 0,1 0-2 16,2 0 0-16,1 1-1 0,2-3 1 15,0 2-1-15,2 1 3 0,-1 1-2 16,6 0 1-16,1 0 1 0,4 2-1 0,3-7-1 15,2 1-2-15,3-3-3 0,-4-1 2 0,5 0 0 16,-5-5 2-16,4 0-2 0,0-5 3 16,2 2-1-16,-4-1 6 0,1-5-1 15,1-2 9-15,-4-3 1 0,-2-1 8 0,1 0 9 16,7-10 4-16,-10 5 2 0,-4 1 0 16,3 1 2-16,-2 0 15 0,-8 7-7 15,3-3 2-15,1 3-8 0,-3 4-5 0,2 0-5 16,-4 0-8-16,0 7-9 0,0 0 1 15,-6-7-4-15,6 7-4 0,-19 9 0 0,13-1 4 16,-4 3-7-16,1 0-1 0,3 5 6 16,-3-2-3-16,5 4-3 0,0-4 1 15,-1 2-3-15,7-3-3 0,3 3 8 0,3 0 1 16,2-3-3-16,3 2-2 0,2-5 0 16,4-3-3-16,-1-1 0 0,-1-3-4 0,3 0 5 15,-3-3-4-15,3-3 1 0,0-3-2 16,-2-3-3-16,1-3 2 0,-3-3 1 0,6-8 3 15,-5-2-7-15,-1-5-3 0,-4-4 2 16,0-3 0-16,-2-3 3 0,-2 4-1 0,-1 7 6 16,-4 7-6-16,-1 1 6 0,3 4-6 15,-3 0 3-15,1 4-1 0,-3 1-4 0,0 3-2 16,0 0-4-16,1 3 3 16,-2 0-4-16,-2 0 6 0,3 3-3 0,-2-1 2 15,2 4-3-15,0 0-6 0,0 0 0 16,0 0 5-16,-10 7-5 0,10-1 3 0,0 4 0 15,0-1 2-15,2 5-1 0,-1 1 6 16,6 4-2-16,-1 2 3 0,3 3 1 0,6 6-4 16,-3 2 2-16,3 2-1 0,0 0 13 15,0 2-9-15,-2-1 0 0,4 1 5 0,-4-6-8 16,-3-5 7-16,-3-4 2 0,-3-2 2 16,-4-1-4-16,0 0 2 0,-4-1 6 0,-3-2 2 15,4 0-1-15,-8-2 2 0,5-3 14 16,-2-4-7-16,-4-1 6 0,4-3-5 0,8-2-13 15,-10-5 1-15,3-3-22 16,5-2-11-16,2-1-17 0,2-8-16 0,7-3-12 16,6-10-1-16,6-2 1 0,6-3 3 15,2-3 4-15,5 5 5 0,0 1 3 0,-5 9 6 16,-1 3 2-16,-2-2 8 0,0 2 7 16,-5 10 7-16,-7-1 14 0,-1 3 8 0,-5 0 10 15,3 4 6-15,-5 0 4 0,1 2 5 16,-6-2-1-16,6 4-6 0,-5-2 3 0,-2 4-6 15,0 0 3-15,0 0-1 0,0 0 6 16,-13 18 3-16,4-8-4 0,4 1-2 0,-8 5 3 16,3 4-2-16,-2-4-3 15,5 4 6-15,0 1-5 0,1-3-4 0,4-2-10 16,2-2-19-16,2 2-15 0,4-1-23 16,7 4-32-16,1-4-48 0,8-3-51 0,10 0-71 15,-6-4-140-15,1-4-234 0,-3-4-129 16</inkml:trace>
  <inkml:trace contextRef="#ctx0" brushRef="#br0" timeOffset="-206763.5">23710 3975 1710 0,'-12'-4'-28'0,"-1"1"21"16,2 0 34-16,5 1 23 0,-1 0 13 15,4 0 9-15,3 2-6 0,-9 0 0 16,9 0-8-16,0 0-7 0,-4-1-6 0,4 1-5 15,0 0-3-15,0 0-15 0,23 0-23 16,-6-2-48-16,6 2-46 0,7-4-52 0,9-1-36 16,-3 3-71-16,4-6-271 0,-1 0-29 15</inkml:trace>
  <inkml:trace contextRef="#ctx0" brushRef="#br0" timeOffset="-206596.65">23890 3846 1338 0,'-6'0'-19'0,"-3"0"30"0,9 0 19 0,0 0 3 16,-8 0 10-16,8 0 1 0,0 0 4 15,-6 0-1-15,6 0-3 0,0 0-10 0,0 0-16 16,13-6-46-16,-5 3-49 0,2-1-60 16,8-2-113-16,-6-1-151 0,3-1 87 0</inkml:trace>
  <inkml:trace contextRef="#ctx0" brushRef="#br0" timeOffset="-206331.97">23968 3564 1051 0,'-2'-1'-12'0,"-2"-1"29"16,4 2 23-16,-5-4 10 0,5 4 11 16,0 0-2-16,0 0 19 0,-10 10 11 0,6-2 10 15,0 0 4-15,-3 7 6 0,3 3 3 16,-2 0-3-16,-1 7-4 0,-1 11-3 0,1 2-6 15,2 4-8-15,-6 1-6 0,1 12-7 16,-1-1-4-16,-2 2-13 0,5-12-4 0,-2 11-3 16,6-10-4-16,-3-2-4 0,3-4 2 15,4-5-11-15,-2-6-20 0,2 1-26 0,2-3-24 16,2-2-24-16,3-6-31 16,-1-2-39-16,2-2-49 0,3-5-54 0,6-1-108 15,3-5-288-15,12 0-126 0</inkml:trace>
  <inkml:trace contextRef="#ctx0" brushRef="#br0" timeOffset="-205897">24796 3762 1702 0,'-7'-2'-24'0,"1"-4"26"0,1 6 22 0,5 0 16 15,-9 0 7-15,9 0 0 16,0 0-5-16,0 0 1 0,-10 8 5 0,8 0 1 16,1 6 8-16,-4 5 8 0,-2 5-3 15,5 3-3-15,-1 11-2 0,-4-3 0 0,4 3 0 16,-2 1-4-16,3-7 3 0,-3-6 1 16,4 12-10-16,-1-8 5 0,-1-8 1 0,1-1-6 15,0 1-4-15,-1-6-2 0,3-2 1 16,0 0-8-16,-2-3-1 0,2-2 0 0,0 0 2 15,0-4-6-15,0-5 1 0,7 0-2 16,-7 0-8-16,17-17-7 0,-4-1-2 0,5-7-4 16,3-2-2-16,-2 3-1 0,-5 5-5 15,-1 4 1-15,0 3-2 0,-2 2 1 16,-3 2-1-16,-1 3-6 0,-2 0 2 16,0 1 0-16,-2 4-2 0,-3 0-2 0,9 7 6 15,-6 0 0-15,-3 2 0 0,1 0 2 16,-1 5 0-16,0-1-1 0,2 0-5 0,0 3-25 15,3 0-30-15,1 1-40 0,6 3-55 16,-3-6-75-16,6 3-108 0,1-3-103 0,-1 0-155 16,7-5-99-16</inkml:trace>
  <inkml:trace contextRef="#ctx0" brushRef="#br0" timeOffset="-205176.23">25303 4154 1575 0,'2'-16'8'0,"4"0"23"0,-6 5 20 16,3 0 11-16,-3 5 12 0,2 0 9 0,-2 0 4 15,1 3 0-15,-2-1 0 0,-1 1 0 16,2 3-5-16,-11-6 3 0,7 6-5 0,4 0 1 16,-22 6-11-16,10-1-2 0,-3 0-8 15,2 4-2-15,0 0-4 0,-2 2-4 0,4 0-3 16,-2 3-9-16,10-3 2 0,-7 3-11 16,8 0 2-16,2-1-9 0,2 1-5 0,8-2-15 15,-2 3-14-15,0-5-11 16,4-3-10-16,-1-1-12 0,0 0-8 0,1-3-5 0,1 0-6 15,-1-3 8-15,-1-3 5 16,1 0 8-16,1-3 8 0,-1-1 11 0,2-4 15 16,-4-1 10-16,0 1 6 0,-2 0 10 15,1-1 3-15,-1 1 8 0,-1 4 0 0,-1-2-1 16,-2 2-2-16,0 0-3 0,0 3-2 16,1 1-3-16,-3-1-2 0,-2 4-1 0,3-4 0 15,-3 4 6-15,0 0 6 0,0 0 3 16,-7 13 1-16,2-6 2 0,3-2-2 0,1 6-4 15,1-4 5-15,-3 2-6 0,3 2 1 16,0-1-2-16,3-2-13 0,-2 3 10 0,1-3-1 16,5-1-2-16,-2 0 1 15,-2-1-3-15,4-2-3 0,-4-1-2 0,6-1-1 16,-3-2 0-16,-6 0-5 0,17-5-3 16,-9-1-5-16,3-3-3 0,-3-2 6 0,0-5 0 15,4 2-3-15,-2-5 6 0,-2 6-6 16,1-3 1-16,1 4 0 0,-6 2 0 0,5-2 4 15,-5 5-3-15,2-2 0 0,-1 5 0 16,-3-1-1-16,-1-2-4 0,4 3-4 0,-1 3 6 16,-4 1 0-16,0 0 1 0,0 0-2 15,0 0 0-15,0 0 2 0,10 5 4 0,-5 0-2 16,-3-2-3-16,-1 1 7 0,6-2 2 16,-2 0-5-16,-4 3 4 0,6-1 1 0,-3-2-3 15,0 0 9-15,3-2-4 16,-7 0-1-16,17 0-1 0,-7-2-1 0,0 0-5 15,0-2 5-15,1-3 1 0,2 5-3 16,0 0 0-16,-3 0 1 0,-4 1-7 0,3-1 1 16,-3-1 0-16,0 3 1 0,-6 0-1 15,11 5-3-15,-7 0 4 0,0-1-1 0,-2 5 2 16,2 2 3-16,-1 1-4 0,0 1 2 16,-1-3-4-16,5 6 6 0,-3-3-4 0,3 1-9 15,-1-3-35-15,0 0-45 0,-1 1-58 16,0-5-72-16,4 2-132 0,-3-5-118 15,4-2-202-15,-1-2-169 0</inkml:trace>
  <inkml:trace contextRef="#ctx0" brushRef="#br0" timeOffset="-204772.97">26185 3674 1809 0,'6'-19'-19'0,"0"8"23"0,-4 1 4 15,2 3 6-15,-2-1 10 0,1 5 8 16,-1 1 4-16,-2 2 3 0,0 0 9 0,0 0 17 15,0 0 6-15,2 15-1 0,-2-4-2 16,-2 6-4-16,0 2-5 0,-1 7-6 0,3 3-1 16,0 2-4-16,0 10-6 0,3-1-5 15,-1-1 1-15,1-1-6 0,0-6-1 16,-1-3-3-16,0-5-2 0,0-3-3 16,1 0-4-16,-2-5 0 0,1 0-2 0,-2-2-4 15,2-7-1-15,-2 4 1 16,3-4-5-16,-3-2 2 0,0-1-6 0,0-4 0 0,0 0-5 15,0 0-1-15,-7-16 0 0,6 5 2 16,-4-3-3-16,-2 3 2 0,4-4 0 0,-4 4-1 16,1 0 1-16,-5-1-2 0,5 3-2 15,-6 5 2-15,-1 0 3 0,-2 4-4 16,-2 2 1-16,-5 4 4 0,-1 3 5 16,-14 4-2-16,7 5 7 0,-5-2 1 0,6 5-3 15,2-2 6-15,6-4-2 0,6 0 4 16,5-2-4-16,1 4 4 0,8-6-12 0,2 3-15 15,1 1-36-15,11-4-45 0,-1 1-60 16,10-5-73-16,1 0-123 0,4-5-97 0,5-4-134 16,8-3-80-16</inkml:trace>
  <inkml:trace contextRef="#ctx0" brushRef="#br0" timeOffset="-203807.71">26619 3684 1497 0,'7'-10'-54'0,"-6"1"18"15,1 3 28-15,-2 2 29 0,0 1 27 16,0 3 13-16,-2-4 14 0,2 4 4 0,0 0-2 16,0 0-1-16,0 0-1 0,-16 5-7 15,11 1 7-15,-5 1-1 0,0 5-3 0,-3 3-3 16,-2 2-1-16,3 1-6 0,-7 10-6 16,-1 0-4-16,2 0-2 0,1 0-3 0,-2 3-3 15,6-2-3-15,-1 0-2 0,1 1-3 16,2-3-3-16,6-4 0 0,-4-1-2 15,3-1-4-15,1-1-4 0,1-1 1 0,0-3-6 16,0 0 2-16,2-1-7 0,-1-1 1 16,3-2 1-16,-1-3 0 0,1 0 0 15,0-2-3-15,-2 2 2 0,2-2-4 0,0-1 1 16,0-1-1-16,3-1 0 0,-3-2-2 16,0-2 1-16,0 0 1 0,12-2-2 0,-9-4-4 15,4 1 0-15,-4 0 0 0,4-4 0 16,-2-2 1-16,-2 4-1 0,2-2-2 0,-1-3 2 15,-1 4 4-15,-2 0-4 0,1 0 3 16,-2-1-2-16,0 2 0 0,0 0-1 0,-2-2 0 16,1 3-1-16,-2 0 2 0,3 0-4 15,-4 1 2-15,-1 1-2 0,4-1 4 16,-4 2-2-16,-1 1 1 0,2 1-4 16,4 1 0-16,-12 0 4 0,3 1 0 0,1 2 5 15,-2-1-1-15,5 3 1 0,-5 3 5 16,0-3-1-16,0 3 2 0,2-2 1 0,-1 5 1 15,1 0-1-15,2-1-4 0,0 1-3 16,-1 0 1-16,3 3 3 0,2 0-3 16,2 2 2-16,0 0 4 0,2 0-10 0,2 0 9 15,3 2-7-15,-1-2-2 0,2-1 10 0,3 4-14 16,-1-5-1-16,7-1 0 0,2 1-1 16,-3-3 1-16,6 0-3 0,-4 1-4 15,2-7 9-15,-1-1-7 0,-1-3-2 0,1 2 0 16,-3-6-5-16,6 2 2 0,-4-4 3 15,4-1-1-15,-2-4 4 0,0-1-2 16,5-8 6-16,-2 0-5 0,0-6-2 0,-4-1 0 16,2-1-1-16,0-5 4 0,-4 0-2 15,0 2 2-15,-3-3-4 0,-3 10 5 0,-3 2 5 16,0 1-4-16,-1 2-4 0,-3 1 4 16,-2 2 7-16,4-1-11 0,-3 6 0 0,-1-2 2 15,-2 2 4-15,2 1-5 0,-2 0 2 16,0 3-3-16,-2-2 3 0,2 1-4 0,-2 1 3 15,-1 3-3-15,-1-1-1 16,2 0-2-16,2 4 0 0,0 0-2 0,-14 2-1 0,7 4 3 16,0-3-3-16,4 3 0 15,-4 1-2-15,5-1-1 0,-2 2 3 0,2-1-5 16,2 1 6-16,0-1 1 0,2 1-2 16,2 0-1-16,3-3 3 0,-2 2-9 0,7-1 1 15,-4 0-4-15,2-2 1 0,2-2 3 16,1 0-2-16,-2 0 5 0,2-2 1 0,-1 0 0 15,1 0 4-15,-3 0-1 0,0-2 3 16,1 4-1-16,-5-2 1 0,2 2 2 0,2-1-5 16,-5 1 7-16,2 4-3 0,-1 1 4 15,1 1 0-15,-3 8 1 0,2 0-2 0,-2 7 4 16,2 13 0-16,3 5 4 16,4 10-3-16,-1-9 1 0,1-1-2 0,4 9-24 0,-3 0-38 15,-2-10-46-15,2-4-73 16,-2 2-93-16,-2-4-140 0,-4-7-159 0,3-7-74 15</inkml:trace>
  <inkml:trace contextRef="#ctx0" brushRef="#br0" timeOffset="-202954.97">22837 4999 1566 0,'4'1'-3'0,"-4"-1"15"0,6 2 0 15,-6 2 8-15,2 0 15 0,-2 6 19 0,0 1 6 16,3 2 9-16,-6 6 13 0,1 2-5 16,2 2-1-16,-1 1-7 0,-1 2-8 15,-1-1-3-15,1-3-2 0,0 1-5 0,2-2-7 16,-3-2-7-16,3 0-22 0,0-4-36 16,0-2-39-16,0-1-42 0,0-5-52 0,0-1-92 15,5-4-390-15,-5-2-132 0</inkml:trace>
  <inkml:trace contextRef="#ctx0" brushRef="#br0" timeOffset="-202472.91">23053 4721 1607 0,'2'13'-76'15,"-2"0"25"-15,0 3 31 0,0-1 35 0,0 6 26 16,0 2 19-16,0-2 11 0,3 6 15 16,-2 4 3-16,-1-3 9 0,2 1 5 0,-2-3-1 15,5 1-3-15,-1 0 0 0,-4-2-9 16,4-4-8-16,-4-1-4 0,4-2-7 15,1-4-10-15,-3 2 3 0,-1-7-3 16,-1 3 0-16,2-5 7 0,3 1 3 0,-3-5-3 16,2-1-7-16,-4-2-7 0,13-4-1 15,-5-3-6-15,7-8-7 0,3-9-8 0,10-7 1 16,1-7-3-16,1 0-9 0,-1 2 3 16,-3 6-6-16,-4 7-2 0,1-2 0 0,-4 11-9 15,-8 3 1-15,-1 0 1 0,1 5-3 16,-7 5-9-16,5-1 0 0,-9 2 0 0,10 9 4 15,-5 4 0-15,-4 4 2 0,6 5 0 16,-5 3-2-16,0 2-4 0,0 1 5 0,-2 3 0 16,2-4-1-16,-2 4-10 15,2-4-30-15,5 0-27 0,-5 0-40 0,1-3-39 16,4-5-53-16,-3-5-55 0,5-3-113 0,-4-4-96 16,2-1-195-16,-1-6-153 0</inkml:trace>
  <inkml:trace contextRef="#ctx0" brushRef="#br0" timeOffset="-202292.77">23660 4914 1744 0,'0'-6'-19'15,"-2"2"34"-15,2 4 14 0,0-5 21 0,0 5 11 16,0 0 6-16,2-4-3 0,-2 4-3 0,0 0-4 16,0 0-5-16,8-3-5 0,-2-1-6 15,9 2-1-15,2 0-4 0,4-2-22 16,2 1-37-16,12-7-41 0,-3 4-47 15,-9 1-48-15,0-2-96 0,1 1-339 0,-4-2-95 16</inkml:trace>
  <inkml:trace contextRef="#ctx0" brushRef="#br0" timeOffset="-202024.9">23922 4644 1532 0,'0'0'-41'0,"-8"1"31"0,8-1 9 15,-7 5 35-15,3-2 27 0,0 3 18 0,0 3 14 16,-3 1 11-16,3-1 4 16,-2 6 3-16,0-2-2 0,-3 3-3 0,1 4-6 15,0 3-6-15,-7 12-6 0,3 0-9 16,-3 5-6-16,2-2-2 0,1 3-6 0,0-2-7 16,-3 1-2-16,10-1-8 0,-2 0-3 15,7-10-3-15,-1 1-6 0,2-6-7 0,1-2-18 16,7 1-25-16,2-6-27 0,1 2-20 15,3-6-30-15,3-4-40 0,-3-2-58 0,9-4-58 16,-1-5-116-16,4-1-56 0,8-7-134 16,3-3-54-16</inkml:trace>
  <inkml:trace contextRef="#ctx0" brushRef="#br0" timeOffset="-201252.92">23594 5018 1410 0,'0'0'-60'0,"0"0"10"0,0 0 11 16,-8 6 7-16,8-6 21 0,-2 10 14 0,2 0 15 15,-2 0 13-15,2 6 11 0,0 2 3 16,-2 1 5-16,0 5 2 0,0 0 2 0,-3 1-7 15,1-1-4-15,3 1 0 0,-4-2-6 16,-2-3 0-16,6-2-12 0,-3 0-21 0,1-6-33 16,1 1-49-16,0-1-52 0,2-5-110 15,0-1-193-15,4-3 58 0</inkml:trace>
  <inkml:trace contextRef="#ctx0" brushRef="#br0" timeOffset="-201073.25">23740 4725 1152 0,'0'-15'26'0,"1"7"30"16,-1 1 20-16,0 3 12 0,0 0 7 15,0 1 1-15,0 3-4 0,0-6-7 0,0 6-11 16,0-4-2-16,0 4-7 0,0 0-30 16,2-6-36-16,1 3-55 0,1 1-63 0,2-2-85 15,6 0-351-15,8-1-58 0</inkml:trace>
  <inkml:trace contextRef="#ctx0" brushRef="#br0" timeOffset="-199636.89">25498 3754 1431 0,'-4'3'-44'0,"4"-3"29"0,0 0 21 16,0 5 21-16,0-5 25 0,0 0 18 15,0 0 15-15,0 5 13 0,0-5 6 0,0 0-3 16,0 0-4-16,0 0-11 0,0 0-5 16,0 0-8-16,0 0-5 0,10-13-4 0,-8 5-2 15,5 1-6-15,-1-3-5 0,3-3-2 16,1-1-6-16,3-2-6 0,6-9-2 0,4-2-5 15,-1-2 1-15,4-3-5 0,5-6-5 16,1-3-1-16,6-1-3 0,-3 2-1 0,1-4-2 16,3-1-5-16,1 2 2 0,0 0-5 15,2-1 0-15,0 0-2 0,0-1 1 16,3 0-2-16,-2 1-1 0,6-1-2 16,-3 3-1-16,5 4 4 0,-3 2-6 0,-3 4 3 15,2 0-2-15,-3 4-2 0,-6 8 0 16,2 1 1-16,-3 4 1 0,-1 1-1 0,4 1-2 15,-1 1 2-15,1 3 1 0,0 1 2 16,-3 4-4-16,3 2 2 0,-3 0-3 0,-5-1 5 16,3 3-2-16,10-2-1 0,-2 4 1 15,4 3 2-15,-3-1-2 0,-1 6 0 0,4-1 1 16,-3 2 2-16,-4 1-5 16,10 6 3-16,-2 3 3 0,-10-1-4 0,9 4 6 0,-2 6-2 15,-5-2-4-15,2 5 4 16,-2-3-3-16,0 2-1 0,-8-5 3 0,2 2 2 15,-6-2 0-15,2 0-3 0,-5-1 3 16,0 1-1-16,0 3-2 0,-1-2 4 0,-6 0-4 16,4 2-1-16,-6 0 4 0,-1 1 0 15,-1 3-3-15,-3 0 2 0,0 1 1 0,-5-6 1 16,1-4-3-16,-4 0 1 0,2-2 2 16,-1-2-1-16,1 2-4 0,-4-1 5 0,-1-2-2 15,4 0 1-15,-4 2-1 0,0 0 0 16,0 1-2-16,0 4-1 0,-4-1-4 15,3-4-11-15,-2 5-13 0,-1-3-16 16,-1 1-25-16,3-4-29 0,1-2-35 0,-1 2-58 16,-3-4-68-16,3 0-155 0,-1-4-154 15,2 0-69-15</inkml:trace>
  <inkml:trace contextRef="#ctx0" brushRef="#br0" timeOffset="-198527.58">28118 3801 1409 0,'0'0'-83'0,"0"0"32"0,5-2 18 0,-5 2 10 16,0 0 22-16,0 0 14 0,0 0 14 0,0 0 9 16,0 0 0-16,0 0 6 15,0 0-2-15,0 0 0 0,0 0 0 0,0 0-2 16,0 0 0-16,0 0 2 0,0 0-5 15,0 0-2-15,9 4-1 0,-9-4-3 0,0 0-1 16,0 0-3-16,0 0 5 0,-2 6 0 16,2-1 3-16,-2 1 3 0,-1 1-3 0,1 3-1 15,-1 1 1-15,-2 2-4 0,1 1 3 16,0 1-3-16,-3 4-2 0,3-1 0 0,-2 5 2 16,-1 0-4-16,4-1 2 15,-6 3-1-15,5 0-2 0,-5-2-1 0,6 5-1 0,-6-6-1 16,5 3-4-16,-2-2 0 15,-1 0 0-15,3 2-1 0,0 0-2 0,-1-3-6 0,2 5 6 16,-4-2-5-16,3-4 7 16,2 4-8-16,-2-5 0 0,-1 4 1 0,3-4-2 15,1 0 1-15,-4 3-1 0,1-4-3 16,1-2 1-16,2-2 2 0,-1 0-3 0,0-1 0 16,-3-2-2-16,3 0 3 0,2 0-1 15,0-5 0-15,-1 0-3 0,1 1 1 0,0-8-2 16,-3 12 2-16,3-12-2 0,-2 8-16 15,2-8-32-15,0 0-39 0,0 0-46 0,0 0-65 16,0 0-109-16,0 0-301 0,2-26-108 16</inkml:trace>
  <inkml:trace contextRef="#ctx0" brushRef="#br0" timeOffset="-198037.03">27809 4610 1542 0,'0'0'-86'0,"2"-2"11"15,-2 2 28-15,0 0 26 0,0 0 27 16,0 0 16-16,2 15 17 0,-2-7 9 16,0 1 11-16,3 4 5 0,-2 4 8 0,-1 0 4 15,4 8 1-15,-4-3 4 0,3 5-3 0,-1 1 0 16,1 12-4-16,4-4-7 0,-1 0-1 15,-4-6-3-15,5-5-3 0,-1 0 2 16,1-2 0-16,-2-2 4 0,4-4 1 0,-3-2 12 16,5-2 5-16,2-4-7 0,2 0-2 15,-3-4-9-15,2-5-3 0,8-3-8 0,-4-3-2 16,16-8-7-16,-4-6-5 0,-1-5-2 16,4-7 0-16,3 0-7 0,0-9-5 0,-5 1-10 15,3-4-15-15,-3 5-17 0,-4 1-12 16,-5 8-28-16,-4 1-29 0,-5 13-35 0,-2-2-55 15,-6 9-47-15,0 2-66 0,-3 4-164 16,-4 1-217-16,2 2-162 0</inkml:trace>
  <inkml:trace contextRef="#ctx0" brushRef="#br0" timeOffset="-197239.65">26027 5551 1722 0,'0'-6'-50'0,"0"2"22"16,2 3 19-16,-2 1 4 0,2-5 10 16,-2 5 3-16,0 0 15 0,0 0 14 15,0 0 23-15,7 16-6 0,-7-3 13 0,0 10 5 16,1 3 2-16,-1-1-6 0,0 8-2 15,0 9-2-15,-1-1-7 0,-1 0-3 0,-1 0-4 16,3-7-4-16,-2-6-3 0,2 2-7 16,-2-4-6-16,2 3-25 0,0-9-30 0,0 1-40 15,2-6-43-15,-2-1-46 0,0-7-67 16,0-1-451-16,2-4-168 0</inkml:trace>
  <inkml:trace contextRef="#ctx0" brushRef="#br0" timeOffset="-196743.17">26052 5554 1711 0,'0'-21'-49'0,"0"7"29"16,0 1 28-16,0 3 28 0,0 0 20 0,0 3 23 15,0 1 7-15,0-2 3 0,0 3 5 16,2-1-1-16,-2-2-3 0,4 3-10 0,1-3-7 16,-2-1-7-16,4 3-7 0,-1-2-6 15,7 1-9-15,0-2 0 0,1 3-8 0,1 0-1 16,-3 5-7-16,8-4 3 15,-3 5-10-15,-3 0 0 0,2 0-3 0,-3 2-2 16,6 1-4-16,-6 2 3 0,2 1-7 0,-5-1 0 16,0 1-4-16,-1 0-1 0,-5 1-4 15,-2 1-3-15,2-1 2 0,-4 1 2 16,0 2-2-16,-2-1 0 0,-2-2 2 0,2 3-1 16,-2-2-2-16,2-1 3 0,-3-1 0 15,2 2-4-15,0-3-4 0,1 1-8 0,0-1-3 16,0-3 0-16,2 4-2 0,0-6-1 0,0 7 3 15,2-1 1-15,0-2 2 16,0 2 2-16,1-1 1 0,0 3 3 0,4-1-2 0,-1 3 5 16,3 2 0-16,-4-2 0 0,7 6 1 15,-2-2 7-15,3 4-2 0,-5-3 6 0,2 2 3 16,1 2 6-16,-3-1 5 0,-1 0 5 16,1 0 9-16,-3 0 6 0,-2-4 7 0,-1 2 6 15,-4-3 0-15,2 1-4 16,-3 2 7-16,-7-1-7 0,2-1-7 0,-2 0 2 15,-2-5-7-15,-3 1 0 0,-2-4-8 16,0 3-22-16,2-8-25 0,0-1-31 0,1 0-34 16,1-5-46-16,0-2-66 0,3-2-68 15,4-1-125-15,-1-1-53 0,5 4-155 0,2-4-96 16</inkml:trace>
  <inkml:trace contextRef="#ctx0" brushRef="#br0" timeOffset="-196400.57">26516 5715 1559 0,'0'0'4'15,"0"0"24"-15,4-7 16 0,-4 7 10 0,2-3 8 16,-2 3 5-16,5-3-2 0,-5 3-2 16,2-3-6-16,1-2-8 0,2 3-3 0,-1 0-3 15,2-1-6-15,3 1-4 16,-3 2-2-16,6 0-5 0,1 2-1 0,-1-1-5 15,0 5 1-15,0 2-4 0,1-2-1 0,-1 6 0 16,3 4 0-16,0 1 2 0,-5 2-3 0,1 1 1 16,-4 1 6-16,5 2 6 0,-6-3 15 15,-2 0 16-15,-2-2 3 0,-2-3 4 16,-2 3-1-16,-5-2 9 0,4 2 5 16,-6-5 1-16,1 0-9 0,-7-1-2 0,2-6-4 15,-4 0-7-15,3-2-3 0,-1-4-8 16,1-4-21-16,-1-4-31 0,0 0-35 0,5-8-37 15,-3-4-41-15,7-4-60 0,4-2-54 0,2 7-57 16,4-7-145-16,6-7 11 0,5 4-129 16,-2 6-53-16</inkml:trace>
  <inkml:trace contextRef="#ctx0" brushRef="#br0" timeOffset="-196027.23">26910 5596 1497 0,'0'0'34'0,"5"-6"25"0,-5 6 15 0,0 0 14 0,0 0 0 16,2-1-1-16,-2 1-2 0,0 0 0 16,0 0-7-16,0 0-7 0,4-4-9 0,-4 4-5 15,0 0-7-15,0 0 1 0,0 0-11 16,14 4-4-16,-7 0-3 0,3 2-4 0,-2 3-5 16,4 0 0-16,0 3 2 0,-1 3-5 15,1 4-3-15,1-1 1 0,4 9-1 0,0 1-4 16,-3-1-1-16,0 2-3 15,-2-4 9-15,-7-6 13 0,0-1 9 0,-5-2 5 16,2 0 3-16,-4-1 1 0,-5 1 4 16,1-1 7-16,-6-2-3 0,-5-2-5 0,2-2 0 15,-4-5-2-15,0 1-2 0,2-4-12 16,0-2 0-16,-1-4-14 0,1 1-5 0,-2-10-25 16,5-2-21-16,0-2-20 0,2-1-18 15,6-3-14-15,1-2-19 0,3 7-22 0,2-5-19 16,5 3-22-16,2 1-13 0,3-2-7 15,2 4-4-15,1-4-2 0,2 4 3 0,2 2-1 16,-4 2-382-16,5 0-69 16</inkml:trace>
  <inkml:trace contextRef="#ctx0" brushRef="#br0" timeOffset="-195919.12">27095 5589 1381 0,'11'-4'-100'16,"-5"2"11"-16,3-2 25 0,-3 2 12 0,1 0 12 16,-7 2 11-16,12-1 8 0,-9-2 8 15,9 3 3-15,-2-2-2 0,5 2 8 0,0-4-5 16,-2 3 2-16,11-3-10 0,1-2-15 15,0 3-34-15,3-3-48 0,7-4-125 0,-5 5 81 16</inkml:trace>
  <inkml:trace contextRef="#ctx0" brushRef="#br0" timeOffset="-195573.39">27246 5272 806 0,'0'-5'82'0,"-4"1"23"0,4 4 2 0,0-4 7 15,0 4-1-15,-1-3 1 0,1 3-9 0,0 0-7 16,0 0-11-16,0 0-3 0,0 0-15 16,0 0-2-16,0 0 14 0,0 0 4 0,0 13 7 15,1-2-7-15,1 2 0 0,3 7-5 16,-3 2 1-16,0 4 0 0,2 13-8 15,0 0-7-15,-2 5-2 0,1 1 1 16,-1-4-9-16,-2 7-5 0,0-5-6 0,-2 1-1 16,2-3-10-16,-3 0 4 0,3-9-3 15,-2-3-3-15,2 0-8 0,0-4 0 0,0-2-15 16,2-6-20-16,1 1-25 16,0-3-27-16,2-6-38 0,1-2-61 0,2-2-58 0,5-3-65 15,2-2-111-15,2-7-12 0,3 0-136 16,8-10-47-16</inkml:trace>
  <inkml:trace contextRef="#ctx0" brushRef="#br0" timeOffset="-195232.23">27941 5498 1427 0,'-5'-4'-10'0,"5"4"30"0,0 0 14 15,-5-2 8-15,5 2 12 0,0 0 18 0,-8 6 13 16,1 0 11-16,-1 1 2 0,-3 2 6 16,-4 9-6-16,2-3-5 0,1 1 5 0,-7 12-1 15,5-6-2-15,-6 4-5 0,6 0-7 16,-2 3-8-16,3-9-4 0,2 0-3 15,3 0-8-15,1-1-8 0,1-3-6 0,4 4 3 16,0 0-5-16,4-6-5 0,2 2-21 16,7 2-27-16,3-2-38 0,4-2-39 0,-2-2-47 15,10-5-57-15,0-4-47 0,4 0-100 16,1-3-93-16,2-3-158 0,7-2-89 0</inkml:trace>
  <inkml:trace contextRef="#ctx0" brushRef="#br0" timeOffset="-194924.24">28190 5645 1539 0,'-5'-3'-27'0,"-3"-1"25"0,5 1 24 0,-3 1 26 15,6 2 18-15,-6-2 18 0,6 2 3 16,-7 0-4-16,7 0-5 0,-6-2-6 0,6 2-3 16,0 0-7-16,0 0-4 0,0 0-10 15,0 0-5-15,0 0-3 0,0 0-5 0,14 16-2 16,-5-8-4-16,1 4-4 0,-2-1 4 15,5 1-5-15,1 4-6 0,-4-1 0 0,0 2-2 16,-2 0 2-16,1-2 5 0,-3 0 14 16,-2-3 10-16,1 1 12 0,-4-1 6 15,-2-2 7-15,-4 2 3 0,-3-3-1 16,-5 0-2-16,0 1-5 0,0-6-4 0,-2 1-4 16,0-3-11-16,-2-2-8 0,4-2-28 15,3-3-36-15,-2-7-39 0,5-1-52 0,1-5-66 16,6-3-50-16,1-15-65 0,14 0-134 15,7 3 0-15,7-5-134 0,-1 9-66 0</inkml:trace>
  <inkml:trace contextRef="#ctx0" brushRef="#br0" timeOffset="-194221.04">28817 5480 1644 0,'-15'-7'48'15,"15"7"24"-15,0 0 6 0,0 0 7 16,-9-2 5-16,9 2-1 0,0 0-6 0,0 0 4 16,-8 9 4-16,1-3 6 0,4 4-4 15,-4 5-1-15,-1 0-3 0,-1 8-1 0,-4 7-2 16,1 2 2-16,1 1-1 0,1 1-7 16,0-4-3-16,-1 0-14 0,7-7 6 0,-3 2-7 15,4 0-5-15,1 0-10 0,-1-5-3 16,3-2-2-16,-2-2-7 0,0-2 0 0,-1-1 0 15,3-2-16-15,3-1 1 16,-1-3-8-16,-2-1 4 0,5-3-17 16,-5-3-11-16,3 0-6 0,-3 0-2 0,0 0-8 15,5-16-4-15,-3 5 5 0,0-3-1 0,-2-3 4 16,-2 4 4-16,0-2-2 0,-3 1 2 16,2 2 3-16,-2-2-3 0,-1 4 0 0,-5 2 3 15,3 2 3-15,-2-3 2 0,-1 6-3 16,-3-1 6-16,1 2-1 0,-4 2 5 0,2 2 8 15,-4 2 2-15,3 1 1 0,-8 6 3 16,6-2 7-16,3 0-1 0,-4 3 0 0,4-1-1 16,5 0 1-16,-1-1-3 0,3 3 6 15,4-2-4-15,-1 1 1 0,5-1 0 16,3-1 2-16,4 1 2 0,5-2-6 0,2-2-1 16,5 2 0-16,4-4-3 0,2 1-2 15,1-5 0-15,2 1-8 0,2-5-6 0,12-2-7 16,-4 1 1-16,-1-5 2 0,0 0-1 15,-4-3 1-15,1-3 1 0,-3-1-2 0,-2-2 0 16,-4-3 4-16,0 3 2 0,-1-5-6 16,-8 7 10-16,-3 0-1 0,-2 3 11 0,-7 4 6 15,5-1 1-15,-6 3-3 0,4-1-6 16,-5 3 2-16,-2 1-3 0,0 2-3 16,0 2 3-16,-4-3 3 0,4 3-3 15,0 0 0-15,-20 9 0 0,12-7 4 0,3 7 2 16,-4-2 6-16,5 2-6 0,-3 0-3 15,0 0 2-15,6-2-5 0,-1 2-4 0,0 0 6 16,4 1-6-16,0-2-9 0,2 2-6 16,8 1-8-16,1-2-18 0,8-2-19 0,2 4-20 15,0-6-26-15,3 4-31 0,-3-5-46 16,0 0-50-16,-4-1-71 0,-1-3-142 0,-1 3 27 16,-2-1-153-16,-2 0-72 0</inkml:trace>
  <inkml:trace contextRef="#ctx0" brushRef="#br0" timeOffset="-191477.09">26728 6225 1438 0,'0'0'-76'0,"6"-2"13"0,-6 2 15 16,0 0 11-16,9 2 14 16,-9-2 24-16,3 3 16 0,-3 1 13 0,3 0 16 0,-3 0 5 15,0 4 7-15,2-3 8 0,0 3 0 16,-2 2 5-16,0-3-1 0,-2 2 4 16,0 1 0-16,-1 1-1 0,3 2 4 15,-3 1-4-15,-4 1-4 0,4-2-2 0,-6 2-2 16,1 4-3-16,-3-2-1 0,-1 0-3 15,-1 1-1-15,0-2-5 0,-3-1-4 0,1 1-1 16,-2-2-2-16,-3 1 1 0,4-1-4 16,-1 0 2-16,-3-5 1 0,-4 3 2 0,1-3-5 15,0 2-2-15,-8 1 2 0,-5-1-5 16,-4-2-1-16,-2-4-5 0,-4-1-4 16,-2 1 0-16,-5-3-7 0,-6-2 1 15,-10-2-3-15,0-1 1 0,-2-1-3 0,-1-1-1 16,4-1-2-16,-2-2 0 0,1 0-3 15,-1-1-2-15,-2 0 2 0,2 1-1 0,0-1 0 16,-1 0-4-16,1 0-1 0,2-2 2 16,-2 4-1-16,1 0-1 0,-1 1 3 0,1 1-9 15,-4-4 3-15,1 2-1 0,2-2 4 16,0 3-3-16,3 0 2 0,-3-1-1 0,6-1-1 16,-4 1 4-16,3 2 0 0,1-2-4 15,-2 0-1-15,15-1 0 0,-9 0 1 0,-1-1-3 16,13 2 7-16,-12-5-4 0,13 4-2 15,-13-4-1-15,15 2 0 0,-2 5-1 16,2-5 1-16,0 2 3 0,1-1-4 0,2 3 2 16,2-2-2-16,0 3 1 0,9-1 0 15,2 4 5-15,-1-1-4 0,3-1-3 0,2 2 5 16,0-2-1-16,2 3-3 0,-1-4 2 16,3 5 3-16,2-2-4 0,3 1 3 0,1-1-1 15,3 0-1-15,-1 0 2 0,2 2-2 16,1 0 1-16,2-2 1 0,0 2-3 0,1 0 5 15,7 0-6-15,-13-2 3 0,9 2 7 16,4 0-14-16,0 0-15 0,-13 0-5 16,13 0-14-16,-8-2-16 0,8 2-15 15,-7-1-21-15,7 1-25 0,0 0-30 0,-8-5-40 16,6 3-42-16,2 2-79 0,0 0-100 16,-2-5-160-16,2 5-71 0</inkml:trace>
  <inkml:trace contextRef="#ctx0" brushRef="#br0" timeOffset="-191108.42">23106 5883 1524 0,'-5'-4'-36'0,"5"1"26"0,0 3 12 0,-2-6 18 15,2 6 12-15,0 0 15 16,-4-6 4-16,4 6 1 0,-2-2-1 0,2 2-3 15,0 0 2-15,0 0-7 0,0 0-1 16,0 0-3-16,0 0-1 0,-13 6-1 0,9-2 2 16,-4 5 2-16,-1 0-1 0,3 2 2 15,-4 3 2-15,0 3 0 0,-4 4 2 0,0 5-1 16,-1 3-4-16,1 1-2 0,1-2-1 16,-2 3-5-16,5-7 2 0,-5 8-4 0,4-7-2 15,1-2 2-15,4-2-7 0,-3-1-3 16,3 1 1-16,-1-2-6 0,5-2 1 15,-1 0 1-15,0-2-4 0,3-2-3 16,0 1-1-16,5-1-1 0,-2-2-3 0,9 1 0 16,1-1-1-16,9-2-14 0,11 0-15 15,9-2-31-15,8-4-35 0,3 1-50 0,4-4-59 16,4-2-137-16,6 0-336 0,-12 0-166 16</inkml:trace>
  <inkml:trace contextRef="#ctx0" brushRef="#br0" timeOffset="-190040.84">20274 6451 1678 0,'3'-2'-67'0,"-3"2"33"0,3-3 24 15,-3 3 16-15,0 0 16 0,0 0 9 0,2-4 4 16,-2 4 6-16,0 0 1 0,5-1-3 15,-5 1 5-15,0 0-11 0,0 0-1 0,0 0-6 16,0 0 3-16,4 8 10 0,-1-4 4 16,-2 7 8-16,1 1-6 0,5 8 2 0,-4 3 4 15,0 0 1-15,-1 4-3 0,0 12 5 16,1-7 5-16,-3-3-4 0,0 1 2 16,-3-2 4-16,-1 10 1 0,1-6-7 0,2-7 1 15,-1-3-5-15,0-3-7 0,-3 1 0 16,3-4-4-16,2-1 0 0,-1-1-7 0,1-5 2 15,0 0-8-15,-3 1 7 16,3-2 2-16,0-3 3 0,0-1-2 0,0-4-3 0,0 0-2 16,0 0-6-16,4-11-2 15,-2-3-1-15,3-4-9 0,0-7 6 0,5-13-9 0,-3 2 1 16,4-1-4-16,0-2 2 16,-3 2-3-16,0 4 0 0,1 8-1 0,-3 3 2 15,-2 6-4-15,2 0-2 0,-4 4 2 16,1-2-8-16,3 5 3 0,-3 0 5 0,-2 1-3 15,-1 0-4-15,2 2-2 0,0 3 5 16,-2-1-4-16,0 4 2 0,7 0-3 0,-7 0-1 16,4 7 1-16,3-1 1 0,-4 2 3 0,2 0-3 15,1 1 4-15,0 0 1 0,1-1 8 16,-4-2-10-16,4 1 1 0,-1-3-1 0,-2-1 1 16,7-1-4-16,-2 0 9 0,-1-4-2 15,4 0-7-15,1-3 4 0,2-2 0 0,-1-1 3 16,1-2-4-16,2-3 6 15,-2 2-8-15,-2-1 3 0,-1 1 5 0,-2 2-5 16,-4 1-2-16,5 2 6 0,-5 1-4 16,1 1-3-16,-4 1 2 0,4-1 0 0,-7 4-2 15,8 6 4-15,-1-1-1 0,-5 4 0 16,2 4 4-16,-2 4-3 0,5 1-3 0,-4 3 4 16,0 4-3-16,3 0 2 0,-2-2-1 15,3 1-2-15,-1-1 5 0,-2 0-42 0,5-5-27 16,-1 0-33-16,-2-4-36 0,3-2-63 15,-4-3-55-15,8 1-99 0,-2-5-88 0,4 0-204 16,-1-3-140-16</inkml:trace>
  <inkml:trace contextRef="#ctx0" brushRef="#br0" timeOffset="-189460.8">21131 6562 1710 0,'2'-16'-26'0,"0"3"32"0,-2 4 26 15,0 2 15-15,0 0 10 0,-2 2 14 16,2 1-4-16,0 4 8 0,-7-5 2 0,5 1 0 15,2 4 5-15,0 0-3 0,-13 6 0 16,8-1-7-16,-4 2-5 0,1 5-9 0,-5 3-4 16,1 2-2-16,1 1-5 0,0 4 0 15,1-1-3-15,2 1-5 0,-1 1 1 16,5-1-5-16,2-3-3 0,2-4 0 0,2 0-4 16,2 1 4-16,5-3-13 0,3-2 8 15,1-1-7-15,2-5-5 0,-1-2-3 16,3-3 4-16,-1 0-11 0,6-1-9 0,-4-4-3 15,4-7 1-15,-2-1-1 0,3-8 3 16,-6 2-3-16,-4 2 5 0,-1-4 5 0,-1 3-2 16,-2 2-1-16,-4-1 9 0,-2 3 1 15,1 4 3-15,1-1 2 0,-4-2-2 0,1 6 4 16,0 0-1-16,1 2-4 0,-6 1 0 16,3 4-2-16,0 0 6 0,0 0 1 0,-12 9-9 15,7-2 3-15,2 0-8 0,-2 4 6 16,1-2 3-16,4 0-4 0,0 2 2 0,0-3-3 15,2 1 3-15,3-1-5 0,-1 0 2 16,0-2-7-16,5-4 3 0,3-1 2 16,-1 1-6-16,6-4 3 0,-1 1 0 0,3-5-10 15,0-4-5-15,0 1-7 0,-2-6 5 16,0-1 1-16,1-7-2 0,-1 7 3 0,-7-5 0 16,0 1 7-16,0 6-4 0,-5 0 9 15,2-1-3-15,-1-1 7 0,-2 6 1 0,-1 2 2 16,-1 1-3-16,0 2 5 0,-4 3-6 15,2 2 12-15,0 0-9 0,0 0-7 0,-11 20 5 16,9-8-1-16,0 1-1 16,0-2 3-16,-3 6-1 0,3-1 5 0,2-1-3 15,0 0-3-15,0 2-6 0,2 0-17 16,-2-6-34-16,5 2-36 0,-1-1-42 0,0-3-57 16,0-5-54-16,3-3-116 0,-3-2-79 15,-4 1-192-15,14-11-129 0</inkml:trace>
  <inkml:trace contextRef="#ctx0" brushRef="#br0" timeOffset="-188997.21">21536 6117 1679 0,'-7'-5'-41'16,"3"1"19"-16,2 2 7 0,2 2 10 16,-4-4 0-16,4 4 1 0,-4-4 5 0,4 4-2 15,0 0 4-15,-5-1-5 0,5 1-7 16,0 0 5-16,0 0 1 0,0 0 6 0,0 0-7 15,0 0 0-15,0 0 0 0,7 13 4 16,-3-6-2-16,-2 4-1 0,4 3 2 0,-1 1 3 16,-2 2 6-16,4 5 13 0,-1-1 10 15,-2 2 16-15,3 0 10 0,-3-1 5 0,5-1 4 16,-4 2 11-16,5-2-7 0,-5 0-2 16,2-5-2-16,-1 0-2 0,1-2 0 0,-4-1 2 15,4-1-1-15,-1-3 6 16,-4 2-10-16,5-6 1 0,-2 1-1 0,2-3-7 0,-1-1 1 15,-6-2-9-15,12-5-3 16,-2-3-5-16,-5-2-5 0,4-3 1 0,-1-8-6 16,0 1 3-16,7-10-11 0,-2 1-4 15,-2 5-2-15,-3 5-1 0,0 4-4 0,-3 0 5 16,1 3-4-16,-2 3-3 0,0 1-5 16,1 6 5-16,-3 0 2 0,-2 2-3 0,0 0-6 15,8 14 5-15,-2-5-3 0,-4 3 0 16,3 1 1-16,0 2 0 0,0 0-1 0,-1-3 0 15,2 2 2-15,1-1-1 0,-2 1-2 0,-2 1 1 16,2-3-11-16,-1-1-40 0,-1-2-30 16,0 0-35-16,4-1-46 0,-4-4-47 15,4 0-80-15,-3-2-142 0,2-2-194 16,-6 0-120-16</inkml:trace>
  <inkml:trace contextRef="#ctx0" brushRef="#br0" timeOffset="-188347.08">22216 6115 1594 0,'-7'-5'-36'0,"5"1"28"0,2 4 19 16,0 0 15-16,-8 0 13 0,8 0 17 0,-8 4 7 15,1-1 9-15,-1 5 3 0,-1-1-6 16,1 7 0-16,-4 3-5 0,-1 2-2 0,-6 11-5 15,4 4-6-15,0-2-4 0,0 4-3 16,3-2 0-16,-1-2-7 0,5 2-1 0,1-9-4 16,7-3-2-16,0-5-5 0,5 0-4 15,4-2-4-15,1 1-25 0,5-5-33 0,1-2-37 16,3-4-45-16,2-5-49 16,4-1-73-16,2-5-412 0,8-3-152 0</inkml:trace>
  <inkml:trace contextRef="#ctx0" brushRef="#br0" timeOffset="-188096.5">22431 6060 1690 0,'-1'-5'-52'0,"-1"-1"25"16,0 4 18-16,2 2 17 0,0-5 18 16,0 5 10-16,0 0 4 0,2-6 10 0,0 4 5 15,-2 2-4-15,6-2 0 0,-6 2-5 16,10 4 4-16,-1-1-5 0,-1 5 5 0,2 2-3 15,2 3 4-15,0 4-7 0,-1 2 0 16,-1 1-1-16,-2 3-3 0,3 9-3 16,-3-3-3-16,-2 5-4 0,3-6 3 0,-7-1-8 15,-2-5-1-15,-2 1-9 0,-3 4-34 16,1-4-32-16,-2-1-49 0,-2 1-60 0,-3-5-97 16,3 1-420-16,0-6-172 0</inkml:trace>
  <inkml:trace contextRef="#ctx0" brushRef="#br0" timeOffset="-185480.67">19468 7500 1680 0,'0'0'-89'16,"0"0"16"-16,5-4 13 0,-5 4 9 0,0 0 26 15,0 0 4-15,0 0 16 0,0 0 18 16,0 0 13-16,0 0 5 0,0 0 3 0,-15 8 6 16,10-2 2-16,0-1 0 15,-5 5 0-15,7-3 2 0,-4 2-4 0,2 1-2 0,-2-1-1 16,2 1-4-16,2 0-7 0,0-3 0 15,1 0-5-15,2 2 1 0,-2-4-3 16,4 1 1-16,0-3-5 0,3 1-3 0,-2-2-4 16,4 0 6-16,-1-2-8 0,3 0-5 15,-1 0 2-15,2-2 3 0,2 0-4 0,-4 0 1 16,-3 0 3-16,7 0-8 0,-7-1 2 16,5 0 3-16,-5 3 0 0,2 0-6 0,-7 0 4 15,10 0-4-15,-5 3 2 0,-4 0 1 16,6 5 4-16,-5 2 0 0,2 0 3 0,-2 2 6 15,0 3 3-15,-2-2 4 0,5 1 3 16,-3 1 1-16,-2 0 1 0,0-2-3 0,1 2-1 16,-1-2-3-16,5-1-1 0,-1 1-13 15,-2-1-22-15,2-1-42 0,-2 1-42 16,3-2-51-16,-1 2-98 0,0 0-314 16,7-2-66-16</inkml:trace>
  <inkml:trace contextRef="#ctx0" brushRef="#br0" timeOffset="-184688.15">20150 9964 1563 0,'-2'-6'8'0,"4"0"24"0,-2 1 19 16,0 5 6-16,-2-8 17 0,2 8 5 16,0-5 4-16,0 5 2 0,2-6-7 0,-2 6-5 15,0-4-8-15,0 4-3 16,0 0-5-16,0-4-12 0,0 4-3 0,0 0-2 16,0 0-5-16,0 0-4 0,15 8-2 15,-10-2-3-15,0 1-1 0,4 3-5 0,-5 1 0 16,5 2-1-16,-3 3-4 0,0-3 1 0,-2 2 2 15,-2-2-3-15,0 2-2 0,1 0 0 16,-1 0 1-16,-2 1 1 0,0-4-2 0,-5 4-3 16,3-3-3-16,0 0-1 0,2 0 2 15,-1 1-1-15,1-7-5 0,-3 3 4 16,1-2-4-16,2-1-4 0,0-1 0 0,0-1-3 16,0-1 1-16,0 1-1 0,0-5 2 15,0 8-2-15,2-4-1 0,-2 0 5 16,3 0 0-16,-2 2-2 0,3-1 2 0,1 2-1 15,0-1 4-15,0 4-3 0,2 0 2 0,-4 1 4 16,4 0-1-16,-1 4 7 0,3 0-1 16,-3 2 11-16,1 2 8 0,-5 0 3 0,-1-1 3 15,-1 4-3-15,-1-5-4 0,-4 5-1 16,-1-1-4-16,-5-1-2 0,1 1-1 0,-2-4-28 16,-1 0-28-16,0-4-39 0,1-6-52 15,-1 0-65-15,1-2-121 0,0-5-119 0,0-2-234 16,2-3-160-16</inkml:trace>
  <inkml:trace contextRef="#ctx0" brushRef="#br0" timeOffset="-183984.87">19363 8806 1817 0,'0'-9'-7'0,"0"7"31"16,0 2 13-16,-2-8 14 0,2 8 13 0,0-6 0 16,0 6-1-16,0 0-8 15,0 0-1-15,0 0-8 0,0 0 2 0,0 0 6 16,2 21-1-16,-2-8-1 0,0 3-1 0,3-2-4 15,-1 7-3-15,-2-3-3 0,2 4-3 16,-1-1-3-16,2 0-2 0,3 1-2 0,0-6 0 16,-1 4-4-16,1-5 6 0,0 0-6 15,2-1-3-15,1-3 2 0,-1-2-2 0,2-4-1 16,4-3-3-16,-1 1-2 0,-1-8-2 16,4 0-4-16,1-6 7 0,3-2-9 0,-4 1-3 15,-2-4 7-15,3 2-4 16,-4-2 5-16,-3 7-7 0,2 0 0 0,-4 2-1 15,-3-4 1-15,2 5 4 0,-2-1 1 16,-2 4-2-16,4-3-5 0,-5 5 2 0,2-1 2 16,0-2 2-16,-4 4-10 0,7-1 3 15,-7 1 1-15,0 0 14 0,15 3 4 0,-12-1 6 16,6 1 1-16,-3-1 13 0,3 4 3 0,-1-1 4 16,0-2-2-16,1 0-2 0,-1 0-1 15,0 2 4-15,1-5-3 0,-5 2-1 0,2-2-3 16,-6 0-1-16,15-5-3 0,-9 0-13 15,-1 1 4-15,-1-7-7 0,-1 0-2 0,0-1-14 16,-3-1-18-16,-3-4-28 16,2-1-29-16,-3-5-32 0,-4-2-31 0,-1 3-31 15,4-1-51-15,-3 3-53 0,2 2-80 16,0 2-120-16,0 0 27 0,-1 1-170 0,0 6-107 16</inkml:trace>
  <inkml:trace contextRef="#ctx0" brushRef="#br0" timeOffset="-183400.92">19812 8380 1611 0,'0'-5'5'0,"0"-1"33"0,2 2 26 0,-2 0 13 16,0 4 5-16,0-7-4 0,0 4-4 15,0 3-9-15,0 0 14 0,0 0 11 16,0 0 6-16,15 16 3 0,-8-4-2 0,-1 3 1 15,3 5-4-15,-1 3-7 0,2 9-7 16,0 3-9-16,2-3 0 0,-7-4-8 0,8 4-10 16,-3 2 5-16,-1-2-13 0,-1-8-8 15,1-1 3-15,-3 0-4 0,2-2-7 0,-1-4-6 16,-3-6 2-16,2 5-3 0,-1-6 6 16,-1-2-17-16,0-2 3 0,-2-2-3 0,2-4-12 15,-4 0-2-15,8-5 2 0,-1-4-3 16,-3-2-1-16,-2 0 5 0,5-6-2 15,-4 0-1-15,2 0 2 0,-1 5 0 16,1-1-2-16,-4 2 2 0,1 4-3 0,0-3-3 16,1 2 6-16,-1 1-2 0,0 1 2 15,-2 4-3-15,0 2-4 0,0 0 5 0,0 0 0 16,0 0 7-16,6 12-1 0,-4-9-11 16,-2 3 5-16,3-1 1 0,-1 2 5 0,-1-4-6 15,4 3 4-15,-3-2 3 0,2 1-4 0,0-1 0 16,3-2 0-16,-3 0 7 0,-4-2-8 15,13-2 4-15,-10 0-4 0,6-4 2 0,-3 1-7 16,3-3 0-16,-6-2 7 16,4-1-4-16,-1 0 1 0,1-3-5 0,-3 4 1 15,0 0 1-15,0 3-1 0,-1-1 2 16,0 3-4-16,-3 0 4 0,2 2-6 0,-2 3 4 16,0 0-3-16,0 0 2 0,7 13 3 15,-5-8-4-15,-4 3 0 0,2 2-4 0,0-1-26 16,-2 0-18-16,4-1-16 0,0 2-24 15,1-3-24-15,-2-2-30 0,-1 2-29 0,2-4-36 16,3-1-79-16,-5-2-119 0,0 0-181 16,12-5-95-16</inkml:trace>
  <inkml:trace contextRef="#ctx0" brushRef="#br0" timeOffset="-183279.46">20291 8305 1499 0,'0'-23'-84'0,"-2"5"10"0,2 4 6 16,-4 1 2-16,4 4 7 0,-3 1 3 0,3 0-9 15,0 3 3-15,0-1-9 0,-2-1-10 16,1 0-23-16,1 4-138 0,-2-1 239 0</inkml:trace>
  <inkml:trace contextRef="#ctx0" brushRef="#br0" timeOffset="-182872.35">20264 8131 701 0,'0'0'51'16,"-2"-4"23"-16,2 4 12 0,-2-2 11 0,2 2 9 15,0 0-7-15,-5-5-8 0,5 5 6 16,0 0 17-16,0 11 0 0,-1-1 1 0,2 1-6 15,-2 3 3-15,2 6 0 16,-1 1-12-16,2 4-6 0,5 0-7 0,-3 14-8 16,2-3-7-16,-1-4-7 0,1 4-8 15,4-1-5-15,1-1-1 0,0 1-1 0,1-5-9 16,1-2-5-16,-1-2 0 0,-4-7-5 16,5 2-4-16,-4-7-4 0,1-2-1 0,0 0-1 15,0-4-13-15,3-2-5 0,1-3-6 16,-2-1-14-16,1-5-1 0,1-2 0 0,-3 0-2 15,1-5 2-15,-1-1 0 0,-1-2-1 16,-1-5 5-16,-3 0 1 0,3-3 0 16,-4 0 2-16,2 0 2 0,-6 5-2 0,2 0 2 15,1 3 4-15,-2 0 0 0,-2 3-1 16,3 2 4-16,-6 3-2 0,1 2 1 0,2 3 4 16,0 0 0-16,0 0 6 0,0 0-2 15,-12 14 9-15,9-2 12 0,1 1 0 0,4 2 3 16,1-1 4-16,1 2-1 0,4-1-7 15,0 1 3-15,7 0-1 0,4-2-6 0,2-1 5 16,4-6-18-16,2 0-38 0,5-4-31 16,0-3-41-16,-1-2-59 0,9-7-67 0,-1-4-115 15,-1 0-84-15,-4-5-170 0,-2-3-96 16</inkml:trace>
  <inkml:trace contextRef="#ctx0" brushRef="#br0" timeOffset="-182517.44">21162 7823 1702 0,'-2'-3'26'0,"-2"1"11"0,4 2 7 15,0 0 6-15,0 0 11 0,-17 5 12 0,13 3 4 16,-5 2 8-16,1 3 0 0,-2 3 1 16,-3 4-3-16,-4 8-6 0,3 0 1 15,-1 5-1-15,5 1-11 0,-3-1-4 0,2 3-4 16,5 0-4-16,-1 3-9 0,6-10-3 0,-1-1-5 16,2-1 0-16,2-1-4 0,1-2-5 15,6-1-4-15,-3-4-1 0,4 0-7 0,5-4-19 16,0-2-31-16,2-4-23 0,2-6-26 15,-3 0-26-15,4-3-26 0,-2-5-43 16,1 2-66-16,2-5-122 0,3-2-300 16,-6-3-161-16</inkml:trace>
  <inkml:trace contextRef="#ctx0" brushRef="#br0" timeOffset="-182306.19">21363 8018 1766 0,'0'0'7'0,"0"0"21"0,0 0 7 16,0 0 2-16,0 0 27 0,-12 9 15 16,12-1 13-16,-2 3 4 0,2 2-6 0,0 5 6 15,0 0-4-15,0 3-10 0,2 0-12 16,-2 2-8-16,2 1-8 0,0 1-3 0,0-4-4 16,3-3-6-16,-2 1-33 0,2-6-39 15,-1-2-48-15,-2-1-52 0,0-4-75 16,5-3-141-16,-3-1-66 0,-4-2-162 0,0 0-76 15</inkml:trace>
  <inkml:trace contextRef="#ctx0" brushRef="#br0" timeOffset="-182161.93">21460 7693 1539 0,'-5'-6'-13'0,"5"1"25"15,-1 1-4-15,1 4 1 0,-2-6 1 16,0 4-2-16,2 2 0 0,-3-6-2 15,3 6-34-15,0-3-17 0,0 3-48 16,0 0-65-16,0 0-272 0,8-2 61 0</inkml:trace>
  <inkml:trace contextRef="#ctx0" brushRef="#br0" timeOffset="-181915.08">21737 7767 1345 0,'0'6'100'15,"2"-3"7"-15,-2-3-8 0,0 0-9 16,-2 6-10-16,4-1-1 0,-2 0 10 0,4 5 0 16,-1 4-9-16,-1 4-4 0,4 8-10 15,1 11 1-15,-4 7-9 0,-1-1-9 0,3 3-5 16,-1 3-5-16,-4-2-33 0,-2 0-40 0,0-2-51 15,-5-1-74-15,4-3-141 0,-7-3-375 16,7 0-171-16</inkml:trace>
  <inkml:trace contextRef="#ctx0" brushRef="#br0" timeOffset="-179477.17">20240 8979 1755 0,'0'0'-45'0,"0"-7"29"0,0 7 14 16,0 0 18-16,2-2 9 0,-2 2 14 0,0 0 6 16,0 0 6-16,0 0-2 0,0 0 0 15,0 0-1-15,0 0-4 0,0 0-3 0,0 0 3 16,7-4-4-16,-7 4-3 0,0 0-1 16,0 0 2-16,0 0 1 0,0 0 3 15,0 0-2-15,0 0 0 0,0 0-2 0,0 0-2 16,0 0-4-16,0 0-2 0,0 0-1 15,0 0-4-15,0 0-2 0,0 0-4 0,0 0 1 16,0 0-1-16,0 0-2 0,0 0 2 16,0 0 8-16,0 0-5 0,0 0 1 0,0 0 2 15,0 0 4-15,0 0-3 0,0 0-1 16,0 0-3-16,0 0 1 0,0 0-5 0,0 0 0 16,5-2-5-16,-5 2 2 0,0 0-2 15,0 0 4-15,0 0-4 0,0 0-4 0,0 0-2 16,0 0 4-16,0 0-1 0,0 0-3 15,0 0-1-15,0 0-3 0,0 0 1 16,0 0-1-16,0 0 2 0,0 0 3 0,0 0-1 16,0 0 0-16,0 0 0 0,0 0 6 15,0 0-1-15,0 0 3 0,0 0 0 0,0 0-2 16,0 0-2-16,0 0-1 0,0 0 1 16,0 0 1-16,0 0 0 0,0 0-3 0,0 0-3 15,0 0 5-15,0 0-6 0,0 0 1 16,0 0 1-16,0 0-3 0,0 0 2 0,0 0 0 15,0 0-4-15,0 0 3 0,0 0-7 0,0 0 2 16,0 0 1-16,0 0 5 0,0 0 5 16,0 0 0-16,0 0 2 0,0 0 2 15,0 0-2-15,0 0 0 0,0 0-5 16,0 0-3-16,0 0 5 0,0 0-2 0,0 0 0 16,0 0-1-16,0 0-7 0,0 0 6 15,0 0-3-15,0 0-1 0,0 0 3 0,0 0-6 16,0 0 1-16,0 0-3 0,1 13 10 15,-2-8-6-15,1-1-3 0,0 6 0 0,-2 1 1 16,2 3 2-16,0 3 2 0,-3 2-2 0,-1 6 5 16,1 3-6-16,1 9 7 15,-1 9-3-15,-2 3 0 0,1 12 0 0,0 1 1 0,0 2-3 16,-3 2-1-16,1 0 4 16,-2 2-3-16,-3 2-2 0,1 2 2 0,-3-4 3 0,3-3 3 15,-7-4-6-15,2 1 1 16,2-2 0-16,-1-2 3 0,-1-3-6 0,0 2 2 15,1-4-2-15,3-12-2 0,-4 1 4 16,3 0 1-16,-1-3 2 0,1-3-1 0,-1-2-1 16,0-4-1-16,3-5-3 0,2-4 5 15,1-5-5-15,2-3 3 0,-4 0 2 0,4-1-5 16,2 0 1-16,-4-3 1 0,5-2-2 0,0 1 9 16,0-2-6-16,-2 0 2 0,-1-3-3 15,5 5 1-15,-1-5-2 0,-1 1 4 0,2 0-5 16,0-4 4-16,-3 6-4 15,1-5 3-15,2-1 2 0,-2 6 0 0,2-6 0 16,-3 2 2-16,3-2-2 0,0 0 1 16,-2 4 2-16,2-4-6 0,0 0-1 0,0 0 4 15,0 6-3-15,0-6 0 0,0 0 5 16,0 0-5-16,-3 2 1 0,3-2 2 0,0 0-7 16,0 0 3-16,0 0 3 0,0 0-7 0,-5 4 5 15,5-4-1-15,0 0 5 0,0 0-4 16,0 0 1-16,0 0 0 0,0 0-1 0,0 0 0 15,0 0-1-15,0 0-2 0,0 0 4 16,0 0-2-16,0 0 2 0,0 0-5 0,0 0-1 16,0 0 4-16,0 0 1 15,0 0-2-15,0 0-2 0,0 0 4 0,0 0 0 16,0 0 1-16,0 0-2 0,0 0-3 16,0 0 5-16,0 0-2 0,0 0 1 0,0 0 0 15,0 0 4-15,0 0-3 0,0 0-1 0,0 0-4 16,0 0-1-16,0 0 6 0,0 0 6 15,0 0-8-15,0 0-1 0,0 0-1 0,0 0 1 16,0 0 1-16,0 0 0 0,0 0 0 16,0 0-4-16,0 0 4 0,0 0 4 0,0 0-4 15,0 0-1-15,0 0-1 16,0 0 5-16,0 0-6 0,0 0 1 0,0 0 3 16,0 0-6-16,0 0 1 0,0 0 1 15,0 0-5-15,0 0 12 0,0 0-1 0,0 0-4 16,0 0-5-16,0 0 5 0,0 0-1 0,0 0 4 15,0 0-5-15,0 0-1 0,0 0 4 16,0 0 4-16,0 0-4 0,0 0-6 0,0 0 5 16,0 0-2-16,0 0 1 0,0 0 2 15,0 0 3-15,0 0-5 0,0 0 0 0,0 0 4 16,0 0-2-16,0 0-2 0,0 0 0 16,0 0-1-16,0 0 1 0,0 0-1 0,0 0 6 15,0 0 1-15,0 0-2 0,0 0 0 16,0 0-5-16,0 0 6 0,0 0 1 15,0 0-8-15,0 0 3 0,0 0-6 0,0 0 4 16,0 0 3-16,0 0-7 0,0 0-1 16,0 0 7-16,0 0 0 0,0 0 5 0,0 0-5 15,0 0-5-15,0 0 4 0,0 0 5 16,0 0-7-16,0 0 6 0,0 0-1 0,0 0-2 16,0 0-2-16,0 0 1 0,0 0 0 15,0 0 0-15,0 0 4 0,0 0-8 0,0 0 3 16,0 0-1-16,0 0 3 0,0 0-1 15,0 0-2-15,0 0 3 0,0 0-2 0,0 0-1 16,0 0 4-16,0 0-2 0,0 0 1 16,0 0 4-16,0 0-2 0,0 0-3 15,0 0 3-15,0 0-6 0,0 0 1 0,0 0-2 16,0 0-1-16,0 0-1 0,0 0-1 16,0 0 2-16,0 0-2 0,0 0-1 0,0 0 4 15,0 0-1-15,0 0-1 0,0 0 7 16,0 0-9-16,0 0 5 0,0 0 4 0,0 0-2 15,0 0-2-15,0 0 6 0,0 0-8 16,0 0 5-16,0 0-6 0,0 0 8 0,0 0-4 16,0 0-2-16,0 0 2 0,0 0 4 15,0 0-1-15,0 0-5 0,0 0 7 16,0 0-4-16,0 0 4 0,0 0-3 0,0 0-4 16,0 0 5-16,0 0 1 0,0 0-6 15,0 0 5-15,0 0 0 0,0 0 1 0,0 0 8 16,0 0-9-16,0 0-4 0,0 0 4 15,0 0 0-15,0 0 1 0,0 0 5 0,0 0-4 16,0 0 1-16,0 0-6 0,0 0 0 16,0 0 6-16,0 0-1 0,0 0-4 0,0 0 2 15,0 0 0-15,0 0-3 0,0 0 2 16,0 0 0-16,0 0 0 0,0 0 2 0,0 0-3 16,0 0 2-16,0 0-3 0,0 0 0 15,0 0 0-15,0 0 4 0,0 0 0 16,0 0-4-16,0 0 1 0,0 0 1 0,0 0 5 15,0 0-7-15,0 0 2 0,0 0-2 16,0 0 0-16,0 0-2 0,0 0 1 0,0 0 3 16,0 0 1-16,0 0-2 0,0 0 2 15,0 0 3-15,0 0-5 0,0 0 0 0,0 0 2 16,0 0-1-16,0 0-1 0,0 0-2 16,0 0-1-16,0 0 1 0,10-10-2 0,-10 10 2 15,0 0-3-15,0 0 0 0,0 0 2 16,0 0 0-16,0 0 1 0,0 0-2 0,0 0 3 15,0 0-5-15,0 0 3 0,0 0-5 16,0 0 0-16,0 0-8 0,0 0-4 0,0 0-3 16,0 0-12-16,0 0-15 0,0 0-14 15,0 0-23-15,0 0-34 0,0 0-48 16,0 0-44-16,-2-8-104 0,2 8-99 0,0-3-154 16,0 3-74-16</inkml:trace>
  <inkml:trace contextRef="#ctx0" brushRef="#br0" timeOffset="-178159.37">18691 11347 1491 0,'0'-12'-39'0,"0"1"27"15,-1 4 17-15,1 0 15 0,0 4 8 0,0 3-2 16,-2-4 5-16,2 4 2 0,0 0 4 15,0 0 10-15,3 23 7 0,-3-2 6 0,7 5 3 16,-1 13 7-16,-2 5-1 16,4 3 2-16,-3-1 0 0,2 1 0 0,-4 1 6 15,2-3 3-15,-3-1-3 0,0-3-5 0,-2 1 3 16,0-12-6-16,0-5 1 0,-2-4 0 16,2-3 1-16,-2 0-6 0,0-5-3 0,2-2-1 15,0-1 4-15,0-5 1 0,-3-2-1 16,3-3-25-16,0 0 0 0,0 0-10 0,-8-26 1 15,6 5-2-15,-3-7-2 0,4-15-5 16,-1-6-5-16,0-14-7 0,-3-2 6 0,7 1 1 16,-2 11-3-16,5 5-5 0,-3 2 1 15,-1 6-1-15,2 10-5 0,-1 7-2 0,3 6 0 16,-1 6 1-16,-3 5 0 0,4 4 1 16,-1 2-2-16,-4 0 1 0,11 6-3 15,-3 2 3-15,1 5-1 0,-4 0-2 16,6 6 4-16,3 1-2 0,1 8 4 0,0-3-7 15,7 0 13-15,-4 2 10 0,4-6 11 16,-7-3 2-16,3-3 6 0,-1-1 3 0,-7-3 8 16,2 1 7-16,-1-7 2 0,0 1 5 15,-3-4-8-15,-2-6 1 0,5-2-7 0,-5-3-7 16,3-4-2-16,-1-8-11 0,-4-4 3 0,0-12-14 16,0-7-22-16,1-1-22 0,-3-3-17 15,-4-2-30-15,4 3-21 0,-2 8-33 0,1 7-43 16,-1 8-58-16,0 5-58 15,0 7-99-15,3 3-127 0,-3 3 44 0,4 5-212 16,-4 1-173-16</inkml:trace>
  <inkml:trace contextRef="#ctx0" brushRef="#br0" timeOffset="-177916.4">19305 11335 1895 0,'0'0'27'15,"0"-5"22"-15,0 5 3 0,0 0 0 0,0 0-2 16,0 0 11-16,0 0 9 0,-11 19 5 16,9-6-4-16,-4 2-3 0,-1 2-1 15,4 6-6-15,-9 0-4 0,11-1-6 0,-8 1-6 16,6 0-2-16,-2 1-8 0,0-3-2 16,3-3-5-16,2 2-13 0,0-7-23 0,0 0-30 15,2-2-27-15,1 0-29 0,-1-3-39 16,-2-2-51-16,5-2-76 0,-4-2-155 0,3-1-166 15,-4-1-82-15</inkml:trace>
  <inkml:trace contextRef="#ctx0" brushRef="#br0" timeOffset="-177739.15">19279 11363 1566 0,'2'-5'-15'15,"1"-2"9"-15,-3 0 14 0,4 2 14 0,0 1 7 16,0-3 9-16,5 3 0 0,-5 1 6 15,6-1 2-15,-1 2 1 0,-3 2 0 0,3 0 3 16,-9 0-4-16,15 4-3 0,-10 1-5 16,0 1 0-16,-2 1-13 0,-3 0-23 0,-1 7-38 15,-1-1-43-15,-5 3-56 0,5 0-108 16,-2-5-306-16,0 1-51 0</inkml:trace>
  <inkml:trace contextRef="#ctx0" brushRef="#br0" timeOffset="-177516.61">19492 11377 1645 0,'0'0'79'16,"1"-4"11"-16,-1 4-4 0,0-4 2 16,0 4 4-16,0-6-11 0,0 6-4 0,2-5-4 15,3 1-9-15,1-1-8 0,3-1-4 16,6-2-10-16,-1-1-1 0,5-2-3 0,2 1-24 15,8-5-21-15,0-1-32 16,3 2-31-16,-9 3-34 0,-1-1-56 0,-4 3-75 0,-1 0-165 16,-5 2-146-16,-4 0-47 15</inkml:trace>
  <inkml:trace contextRef="#ctx0" brushRef="#br0" timeOffset="-177144.01">19615 11003 1448 0,'-10'2'13'0,"10"-2"17"0,-8-2 14 0,8 2 8 16,-12 2 6-16,12-2 8 0,-5 0 4 15,5 0-3-15,-7 2 5 0,7-2-1 16,0 0-4-16,-6 2-5 0,6-2-5 15,-7 0-6-15,7 0-2 0,0 0-2 0,0 0-7 16,-5 1-4-16,5-1-5 0,0 0-2 0,-5 2-4 16,5-2-2-16,0 0-4 0,0 0-1 15,0 0 0-15,0 0-2 0,0 0-6 0,0 0-6 16,-6 2 1-16,6-2-2 0,0 0-4 16,0 0-3-16,0 0-7 0,0 0-1 0,0 0-6 15,0 0-2-15,-4 5-2 0,4-5-4 16,0 0 1-16,0 0-6 0,0 3-4 0,0-3-6 15,0 0-8-15,0 0-12 16,0 0-19-16,0 0-25 0,0 0-31 0,0 0-58 16,2 6-395-16,-2-6-88 0</inkml:trace>
  <inkml:trace contextRef="#ctx0" brushRef="#br0" timeOffset="-175255.41">19334 11330 1500 0,'0'0'-32'0,"0"0"18"16,0 0 17-16,0 0 15 0,0 0 9 15,-4-6 10-15,4 6 2 0,0 0 4 0,0 0-2 16,0 0-1-16,0 0-4 0,0 0 0 0,0 0-2 15,0-3-7-15,0 3 0 0,0 0-4 16,0 0 1-16,4-4-2 0,-4 4-6 0,0 0 3 16,7-2-2-16,-7 2-5 0,0 0 0 15,7 0-2-15,-7 0 1 0,0 0-1 0,11 2 3 16,-11-2 2-16,9 4 1 16,-7-1 1-16,-1-1 5 0,2 3-2 0,-1-1 0 0,0 2 2 15,-2 0 2-15,0 1 4 0,-2 2-3 16,0 1 3-16,-2 2-1 0,-3-1-2 15,3-1-6-15,0 1 1 0,-5 0-7 16,4-1 1-16,-5-2-17 0,0 2-33 0,4-2-37 16,0-5-45-16,0 2-59 0,4-3-124 0,2-2-277 15,0 0-78-15</inkml:trace>
  <inkml:trace contextRef="#ctx0" brushRef="#br0" timeOffset="-174772.86">19569 11289 1557 0,'4'-6'35'15,"-2"3"29"-15,-2-3 21 0,0 6 10 0,5-3 12 16,-5 3 6-16,0 0-7 0,2-2-4 16,-2 2-13-16,0 0-9 0,0 0 0 0,3 14 4 15,0-7-2-15,-1 6 2 0,2 5-9 16,2 0 8-16,-1 3-5 0,2 2-1 0,1 2-3 15,-3-3-3-15,4 1-3 0,-1-2-7 16,3-1-3-16,0-1 4 0,-5-4 0 0,4 0 0 16,1-3 5-16,0-3 2 0,-3-2-7 15,2-2-6-15,-1-5-7 0,1-3 5 0,0 0-11 16,1-9-4-16,0-1-7 0,-1-8 0 16,1-9-4-16,-1-8-9 0,0-1-10 15,1-5-6-15,0-10-17 0,-1-7-12 0,0 4-20 16,-1 13-9-16,-3 3-14 0,3 5-31 15,-8 10-31-15,4 7-44 0,-1 4-48 0,-1 5-36 16,-1 3-87-16,-1 5-124 0,-1 2 31 16,0 0-175-16,0 0-111 0</inkml:trace>
  <inkml:trace contextRef="#ctx0" brushRef="#br0" timeOffset="-174547.58">20066 11224 1730 0,'0'0'49'0,"0"0"31"0,0 0 18 15,0 0 10-15,0 0 8 0,0 0-5 16,0 0-8-16,0 0-4 0,-8 6-7 0,3 1 3 16,0 3-4-16,-2 5-7 0,-3-3-7 15,4 10-8-15,-5-1-3 0,5-1-7 0,-1 3-6 16,4-5-4-16,-4 2-8 0,5-1-6 16,-1-3-3-16,3-1-2 0,0-3-33 0,0 2-24 15,0-3-30-15,5-4-32 0,-1-1-40 16,2-4-62-16,-1-2-63 0,-5 0-134 0,14-6-52 15,-6 0-169-15,4-5-107 0</inkml:trace>
  <inkml:trace contextRef="#ctx0" brushRef="#br0" timeOffset="-174433.74">20100 11198 1551 0,'-4'-4'-56'0,"4"4"13"0,-4-3 8 15,4 3-7-15,-4-6-3 0,4 6-11 0,0 0-9 16,-5 0-27-16,5 0-59 0,0 0-178 15,0 0 156-15</inkml:trace>
  <inkml:trace contextRef="#ctx0" brushRef="#br0" timeOffset="-174037.58">20255 11337 973 0,'7'6'46'0,"-7"-5"27"16,2 2 24-16,-2-3 21 0,0 0 13 0,2 4 7 15,-2-4-8-15,0 0-7 0,0 0-9 16,0 0-2-16,0-12-6 0,-2 4-7 15,0 1-12-15,-5-2-8 0,6-5-8 0,-6 0-4 16,0-4 0-16,2 2-18 0,-2 0-2 16,1 0-5-16,-3 2-6 0,3 1-7 0,-1 0-3 15,2 1-8-15,-2 3-3 0,6 0-4 0,-4 5-2 16,1-1-2-16,-1-4 5 0,2 6-11 16,-2-3 2-16,0 3-3 0,2-1 1 0,3 4-4 15,-7-3 0-15,5 1 1 0,2 2-4 16,0 0 1-16,0 0 1 0,0 0-1 0,0 0 5 15,0 0-1-15,9-4 0 16,-6 2 3-16,7 2-3 0,-5-5 1 0,7 4-3 16,-2-1 3-16,0 0 2 0,0 2-1 15,1 0-1-15,1 2 0 0,2 0 0 0,-2 1 2 16,-1 4-3-16,1 4 1 0,-4-4 0 16,2 4-2-16,3 0 4 0,-4 5-2 0,-1-1 2 15,1 0-2-15,-1 1-6 0,-2 0-13 16,-2 2-31-16,5-2-31 0,-7 2-36 0,2-6-49 15,-2 3-65-15,1-1-122 0,-1 0-289 16,-1 0-140-16</inkml:trace>
  <inkml:trace contextRef="#ctx0" brushRef="#br0" timeOffset="-173604.81">18950 12301 1699 0,'0'-7'2'0,"0"2"23"16,-2 2 6-16,2 3 1 0,0 0 7 0,0 0 9 16,0 0 24-16,0 0 4 0,6 17 2 15,-2-6 5-15,-4 8-2 0,4 4 0 0,1 1-7 16,-2 5-7-16,4 8-3 0,-2-4-7 15,-2 4-3-15,-1 2-11 0,8-4 0 16,-9-5-7-16,3-3-3 0,3-2-5 16,-3-1-9-16,5-4-30 0,-6-2-29 0,4-2-26 15,-3-3-35-15,0-3-30 0,0-4-21 0,3-3-34 16,-6-3-40-16,-1 0-438 0,7-11-160 16</inkml:trace>
  <inkml:trace contextRef="#ctx0" brushRef="#br0" timeOffset="-172903.78">19059 12454 1763 0,'-4'-36'-44'0,"4"6"18"0,0 4 11 15,0 3 11-15,0 4 8 0,0-2 14 16,0 6 4-16,0-6 5 0,4 4-1 0,1-1 5 16,-4 0 4-16,10-2 1 0,-7 4 2 15,8-3 0-15,-3 4-2 0,4 0 4 16,-1 4-7-16,1 2-3 0,-3-3-4 16,0 8-3-16,2-2 0 0,-2 3 4 0,-2 3 8 15,1 0 1-15,-1 2-5 0,-2 3 0 16,1 1-2-16,-2 2-1 0,-2 3-2 0,-1 2 1 15,-2-1-2-15,0 0 3 0,-2 8-2 0,-1-4-3 16,0 2 0-16,-4 5-2 0,1-1-4 16,0 1-2-16,2-2 1 0,0 1-4 0,-1-1-1 15,3 0 6-15,0-1-7 0,2 0-3 16,2-4 1-16,-2-1-1 0,7 1-3 0,-2-1 0 16,4-2 2-16,-5-4 0 15,8 1-3-15,0-5 2 0,0 0-2 0,1-4-1 16,2-1 0-16,-1-1 0 0,5-4 1 15,-2 0-2-15,0 0 2 0,-2-3-1 0,-2 0 3 16,-1 3 3-16,-2-3-1 0,0 3 3 16,-2-1 6-16,1 0 4 0,-3 2 2 0,1-1 9 15,-2 0-2-15,0 2 11 0,0-1 2 0,-1 2-1 16,-3-2 3-16,6 3-2 0,-7 1 2 16,5-6-3-16,-4 4-4 0,-1 2-8 0,7-6 0 15,-5 5 1-15,-2 1-2 0,2-5-1 16,-2 5-8-16,1-3-2 0,-1 3-1 15,0 0-2-15,0 0-2 0,3-4-2 16,-3 4-2-16,0 0 3 0,0 0-1 0,0-4 4 16,0 4-2-16,0 0-1 0,0 0-2 15,0 0 1-15,0 0-1 0,0 0-1 0,2-4 3 16,-2 4-7-16,0 0 1 0,0 0 3 16,0 0 0-16,0 0-8 0,0 0 7 0,-5-7-5 15,5 7-2-15,0-4 1 0,0 4 1 0,-3-3 3 16,3 3-2-16,-2-5 0 0,2 5-2 15,-5-3-5-15,5 3 5 0,0 0-3 0,0 0-2 16,0 0 3-16,-12 8-4 0,9-3 4 16,0 4-4-16,-4 1 8 0,2 1-6 15,4 1-1-15,-3-1 5 0,-1 2-10 16,3 0 5-16,1-1 1 0,1 1-1 0,0-2 1 16,1 2-3-16,1-1-3 0,3 0-8 15,0-4-11-15,7 2-15 0,-2-4-16 0,3 0-14 16,4-2-3-16,1-2 3 0,7-7-15 0,2 4-27 15,1-3-45-15,-1-2-48 0,0 1-70 16,-2-2-144-16,0-1-229 0,-1-2-146 0</inkml:trace>
  <inkml:trace contextRef="#ctx0" brushRef="#br0" timeOffset="-172677.79">19622 12151 1829 0,'-10'0'52'16,"3"0"22"-16,2-2 4 0,5 2 3 0,-8-1 2 15,8 1-6-15,0 0-6 0,0 0-6 16,0 0-9-16,0 0-1 0,0 0-6 0,10-8-4 16,8 5-6-16,-1-4-15 0,5 2-22 15,11-8-26-15,-1 1-31 0,2-3-44 0,-5 1-44 16,-2-2-66-16,-2 2-130 15,-5 5-277-15,-6-2-115 0</inkml:trace>
  <inkml:trace contextRef="#ctx0" brushRef="#br0" timeOffset="-171721.42">19812 11896 1697 0,'-10'11'0'0,"2"-4"16"0,0 2 20 0,1 2 18 16,0 3 12-16,4 3 13 0,-4 5 4 0,3 1 3 15,0 4 2-15,2 2 3 0,-1 10-8 16,1 0 2-16,2-7-7 0,2 6-9 0,3 1-8 16,-1-3-7-16,0-5-3 15,5-7-4-15,-3-1-5 0,3-2-5 0,1-2-4 16,-2-4-16-16,2-2-25 0,2-3-14 16,-2-4-14-16,-2-3-9 0,2-3-8 0,2-3-5 15,-2-3 2-15,2-6 0 0,-4-5 5 16,5-2 8-16,-3-13 4 0,4 2 18 0,-9 3 10 15,2 5 17-15,-3 2 8 0,-2 2 7 16,2 4 5-16,-1 2 3 0,-2 0 7 0,-1 5 0 16,0-3 3-16,0 2-1 0,2 3-6 0,-2-1-1 15,0 6-6-15,0 0-1 0,0 0 2 16,0 0-3-16,0 0-1 0,-6 21-1 0,6-8 4 16,3 3-1-16,0 0-2 15,2 2 4-15,2-2-2 0,-2 2-8 0,2-3 1 16,-1-1-1-16,4 0-1 0,1-3-4 15,0-1-12-15,-1-4-8 0,0-1-5 0,3-3-5 16,-3-2-2-16,4-2-5 0,-2-3 0 16,2-3 1-16,-1-2 6 0,-2-1 0 0,-3-4-1 15,2 0 4-15,-3-1 5 0,-2 0 9 16,0-2 9-16,0 2 1 0,-3 1 7 16,-1 3 4-16,1-1 1 0,-2 5 2 0,0-1 2 15,0 0-1-15,3 2-1 0,-3 2-2 0,0 1-6 16,0 4 2-16,0 0 4 0,0 0-10 15,0 0 2-15,0 0 0 0,-6 14 1 16,7-7 1-16,-1 0 2 0,2 3 10 0,1-5 4 16,3 3-1-16,-2 0 0 0,3 0-5 15,-2-1-1-15,4-2-1 0,-1-2-5 0,3-3-1 16,0 0-5-16,4-5-1 0,-3 2-11 16,2-4 0-16,0-3-5 0,-1-4-5 0,-1 1 0 15,0-5 6-15,-6 2-9 0,1 0 1 16,-4-3 1-16,-3-4 4 0,3 3-4 0,-3-2 4 15,0 1-1-15,-3 0 5 0,0 1-1 16,-2 1-1-16,1 4 5 0,3 3-5 0,-4-1 4 16,-2 4-2-16,4 2 0 0,-2 1 2 15,-3 5-1-15,1-3 2 0,7 4 4 16,-14 5-1-16,9-1-2 0,-1 2 1 0,0-3 4 16,4 2-1-16,0-1-2 0,0 2 0 15,2-1 2-15,0 0 0 0,4 1-4 0,-2-1 4 16,7 0 0-16,-4-2 1 0,7 2-8 15,0 0-6-15,-1-3-4 0,-4-1 2 0,6 1-6 16,-3-4-1-16,3 2 5 0,-2 0 1 16,2-1 2-16,-1-1-1 0,1-3 3 0,-5 3 2 15,2 1-1-15,-1-1-2 0,-1 0 3 16,1 2 1-16,-3 0-4 0,-6 0 1 0,12 2 3 16,-3 0 2-16,-5 1 2 0,5 4 2 15,-3-2 1-15,1 0 2 0,-2 4 2 16,4 0 4-16,-5 0 0 0,5 3 6 0,-3 3-11 15,0-1 5-15,0 0 1 0,3 2-2 16,-1 6 2-16,-2-2-2 0,1-5-4 0,0 2 1 16,-4 0-5-16,6 0 3 0,-6-2-11 15,4-1-27-15,-3-4-24 0,0 0-35 0,1-2-44 16,-3 0-45-16,0-4-59 0,2-1-89 16,-4-3-90-16,0 0-172 0,0 0-92 0</inkml:trace>
  <inkml:trace contextRef="#ctx0" brushRef="#br0" timeOffset="-171349.84">20692 11918 1701 0,'0'-8'49'0,"-2"1"15"0,-3 4-1 15,5 3-1-15,-2-4 2 0,2 4 7 16,0 0 6-16,0 0-2 0,0 0 5 0,0 0-1 16,0 18-6-16,2-14-5 0,-2 4 0 15,3-4-3-15,-1 2-9 0,0 1-4 0,1-2 0 16,-2-1-7-16,3-1 1 0,-1-1 4 15,2 0-3-15,-5-2-8 0,9 3 2 0,-9-3-7 16,15-7-2-16,-7 0-7 0,0 0-3 16,4-5-4-16,-5-3-2 0,1 1 0 15,5-4 0-15,1 0-5 0,-2 2 9 0,-4 2-11 16,-2 1 2-16,5 4-1 0,-5 0-1 16,1 1-4-16,-4 2-2 0,4 1 0 0,-1 3 3 15,-2 0 3-15,-4 2-4 0,11 4-1 16,-9 1-2-16,7 3 9 0,-3 5 1 0,0 2 19 15,7 4 7-15,3 10-1 0,1-2-1 16,5 2-3-16,-2 1-7 0,1 0 5 0,0 0-9 16,-3 1-20-16,4-6-32 0,-7-6-35 15,-3-1-41-15,-4-5-43 0,2 2-52 0,-5-7-46 16,2 1-91-16,-4-3-110 0,2 2 34 16,0-6-149-16,-3-1-64 0</inkml:trace>
  <inkml:trace contextRef="#ctx0" brushRef="#br0" timeOffset="-143757.57">11025 7541 1608 0,'0'0'28'0,"0"0"13"0,0 0 7 16,0 0 1-16,-4-3 2 0,4 3 0 15,0 0-4-15,-14 6 1 0,4-3-5 0,0 5-3 16,-2 2-1-16,-1 0-3 0,3 4-3 16,-3 1-2-16,1 2-5 0,0 0-4 15,0 2-2-15,8-4-1 0,-5 2-2 16,6 2 4-16,-2-2-12 0,1-3 1 0,6 0 1 16,-2 0-7-16,5 1 0 0,-2-2-1 15,2-1-4-15,1-3-5 0,0 1 3 0,4-3-2 16,0-2 4-16,-2 1-4 0,-1-4 1 15,7 2-1-15,-6-2 3 0,0 0 3 0,1 0 3 16,-3-2 7-16,1 1 6 0,-7-1 8 16,8 3 3-16,-6 0 1 0,3-1-1 0,-5 3 5 15,0 5 14-15,-5 6 11 0,-2 2-6 16,-7 13-1-16,1 1-4 0,-1 0 4 0,-3 2-6 16,5 0 0-16,-1-6-2 0,0 1-3 15,4-1-6-15,4-8-3 0,-2-2-5 16,3-2-1-16,2-2-1 0,2-2-5 0,0 0 0 15,2-4-9-15,2-1-2 0,5-3-12 16,-3-4-31-16,8-4-33 0,7-3-44 0,11-11-56 16,3 0-56-16,5-10-55 0,4 1-129 15,-1-5-232-15,-6 4-136 0</inkml:trace>
  <inkml:trace contextRef="#ctx0" brushRef="#br0" timeOffset="-143385.01">11407 7799 1646 0,'0'0'-27'0,"0"0"23"0,-11 3 13 0,11-3 15 16,-6 6 19-16,4-2 19 15,-2 2 10-15,2-1 11 0,0 3 8 0,0-1-1 16,0 3 4-16,-1-1 5 0,3 0-4 16,0 3-1-16,0 0-3 0,0-1-4 0,0 0-6 15,3 2-5-15,1-1-3 0,-4-3-6 16,2-1-3-16,0-1-2 0,0 1-3 0,0-2-4 15,3-1 1-15,-3-1 1 0,-1-2-4 16,-1-2-7-16,0 0 1 0,15-11-8 0,-8 2-2 16,3-11-5-16,-2-1-1 15,7-7-4-15,-1-1-1 0,-3 7-7 0,0 5 1 0,-5 2-4 16,3 1-4-16,-3 3 2 16,2 4-7-16,-4 1-3 0,3 4 0 0,-4 2-4 15,9 4 1-15,-7 2 1 0,3 7 5 16,6 2 0-16,-4 2 0 0,1 4-2 0,-1-1 2 15,5 7-15-15,-1-4-29 0,-3-4-36 16,8 8-43-16,-1-5-54 0,-3-3-61 0,0-8-76 16,7 0-174-16,-9-3 28 0,7-4-191 15,-6-4-141-15</inkml:trace>
  <inkml:trace contextRef="#ctx0" brushRef="#br0" timeOffset="-142971.9">12090 7460 1756 0,'5'-20'-18'15,"-2"4"19"-15,2 4 13 0,-5 3 6 0,3 2 8 16,-3 3 14-16,2 1 23 0,-2 3 13 16,0 0 10-16,0 0 2 0,9 11-2 0,-8-1 1 15,1 1 3-15,1 8-5 0,3 5 1 16,-2 1-1-16,5 12-8 0,-3 4-3 0,3-2-3 16,1 0-8-16,-2 1-5 0,1 0-2 15,1-4-8-15,-2-2-2 0,3-9-5 0,-5-3-6 16,0-4-18-16,-1-3-12 0,1-2-8 15,-4-4 3-15,0-2 0 0,-2-2 0 16,0-3-1-16,0-2 0 0,0 0 2 16,0 0 0-16,-16-14-3 0,5-1-1 0,-4-2-2 15,-3-7 3-15,-4 1 0 0,6 5-1 16,1 4-1-16,0 2-2 0,5 3 0 0,-2 3-2 16,-1 2 1-16,-2 2 3 0,3 2-3 15,-3 4 7-15,0 4-8 0,-4 5 1 0,4 2 6 16,0 2-5-16,0 11 9 0,3-4 0 15,4-2-1-15,3 0 3 0,4-3-1 0,2 1-3 16,4-4 6-16,5 5-2 16,0-3 2-16,7-4-5 0,6-5-5 0,5-3-21 15,1-5-32-15,16-2-37 0,2-5-44 16,10-8-49-16,3-4-57 0,-5 0-116 0,0-5-79 16,-3-2-182-16,0-1-116 0</inkml:trace>
  <inkml:trace contextRef="#ctx0" brushRef="#br0" timeOffset="-141955.81">13027 7589 1763 0,'0'-14'26'16,"0"4"24"-16,0 0 27 0,0 4 14 0,2 1 12 16,-4-1 0-16,2 2-2 0,0 4-8 15,0 0-16-15,0 0 7 0,0 0 3 0,7 15 4 16,-2 3 11-16,0 6-5 16,3 10 0-16,-1 5-7 0,1 5-6 0,1 0-1 0,-3-3-6 15,0 2-3-15,0-1-13 16,3 0-1-16,-5-6-5 0,5-6-10 0,-6-5 2 15,-1-6-9-15,5-1-18 0,-5-4-14 16,2-1-12-16,-2-4-3 0,-2-3-13 0,0-5-15 16,0-1-2-16,0 0-5 0,-2-16-7 15,-2-4 1-15,-5-15 1 0,-1-6 8 0,-7-16 3 16,5-2 4-16,1-4 4 0,1 2 2 16,1 0 6-16,3 4 8 0,-1 14 3 0,4 3 16 15,-2 9-4-15,1 7 3 0,4 5 8 0,-1 3-2 16,-2 0 3-16,3 3-3 15,0 2 4-15,0 1-3 0,0 1-6 0,0 2-2 16,0 1 4-16,4-3-4 0,-2 4 2 16,7 1-1-16,-3 1 0 0,2 1-5 0,6 2 3 15,-6 0 0-15,0 2-3 0,2 3-3 16,3 1 3-16,-2 2 1 0,-6 3-4 0,6 2 9 16,-7 3-2-16,3 0-3 0,-5 3 3 15,-1-2 0-15,2 2 3 0,-1 0-6 0,0 0 8 16,1-3-1-16,-1 5-3 15,-2 0 8-15,1 1-1 0,1 2-1 0,7-2 1 0,-3 1 1 16,7 8 0-16,1-3-5 0,6-2-2 16,-4-1 7-16,8-2-5 0,-4-8 3 15,3-4-8-15,3-4-13 0,7 3-21 0,1-8-20 16,-5-2-23-16,0 0-36 0,13-9-32 16,-4-1-57-16,-8 2-51 0,3-5-125 0,-1-2-56 15,-10 4-190-15,-5-5-120 0</inkml:trace>
  <inkml:trace contextRef="#ctx0" brushRef="#br0" timeOffset="-141747.26">13621 7401 1690 0,'-14'6'52'0,"6"-5"32"0,-2 1 9 0,7-2 10 15,-4 2 6-15,7-2 4 16,0 0-2-16,-6 0-4 0,6 0-8 0,0 0-6 15,0 0-16-15,0 0 0 0,14-14-21 16,1 5-27-16,7-4-36 0,-2 1-33 0,7-6-41 16,-4 5-33-16,-3 3-37 0,-1-4-32 15,-3 5-45-15,-1 0-78 0,-1 0-301 0,-3 2-105 16</inkml:trace>
  <inkml:trace contextRef="#ctx0" brushRef="#br0" timeOffset="-141519.94">13840 7271 1580 0,'-2'6'-44'0,"-3"2"29"0,3 3 31 0,0 2 21 15,-2 3 24-15,-3 3 14 0,3-1 13 16,4 5 16-16,-1 2 11 0,1 0 7 0,0 4-4 16,1 1-4-16,1-1-7 0,0 13 5 15,5-3-10-15,-1 0 0 0,1 1-4 0,-2-2-11 16,2-2-4-16,-3-6 6 0,-4-3 9 0,2-5-3 16,-2 2-6-16,-2-4 8 0,0 4-17 15,-7-3-9-15,-1-1 2 0,-5-4-10 0,-2-2-10 16,-1-7-18-16,-4-3-43 0,4-4-48 15,-5-2-43-15,-4-15-49 0,-3-9-62 0,-1-14-60 16,8-5-72-16,10-9-137 0,6 7 24 16,10 4-170-16,5 3-124 0</inkml:trace>
  <inkml:trace contextRef="#ctx0" brushRef="#br0" timeOffset="-140879.37">14415 7353 1746 0,'0'0'47'0,"-9"0"22"0,9 0 13 15,-8-2 22-15,8 2-1 0,-7 4-2 16,7-4-6-16,-3 2-7 0,-2 1 6 16,3 1 7-16,-3 5 8 0,5 0 0 0,-1 3-1 15,1 4-11-15,-2 2-2 0,0 2-18 0,2 2-8 16,0 0 6-16,0 7-12 15,0-6-3-15,-3 3-1 0,3-3-7 0,-2-1 6 16,2 1 3-16,-2-2-5 0,0-2-11 16,2-6 0-16,0 0 7 0,-2-1-2 0,2-3-4 15,0-5-7-15,-2-1-4 0,-2-1 1 16,4-2-11-16,0 0-16 0,-6-18-9 0,1-1 0 16,3-2-1-16,0-7-6 0,2-3-1 0,0-13 1 15,2 3 1-15,-4 5-2 0,4 8 2 16,3 0 2-16,-3 7-4 0,-2 2 8 15,1 1-8-15,-1 5 2 0,0 1 2 16,0 0 1-16,0 4-9 0,0-3 1 0,0 4-1 0,0 0-3 16,0 2 8-16,0 3 3 15,0 2-5-15,0-7 0 0,0 7 0 0,0 0 5 16,0 0-10-16,0 0 18 0,15 7-8 16,-8-5 4-16,-2 0 0 0,4 0-3 0,-1 3-2 15,3-4 9-15,0-1-10 0,2 0-2 16,-1-1 4-16,1-3 2 0,3-1 1 0,-4-2-5 15,3-1-3-15,2-2 2 0,-2-3 3 16,2-3-4-16,-2 2 9 0,-5 2-4 0,-2-4-3 16,2 5 5-16,2 0-3 0,-9 2 8 15,6 0-11-15,-5 4-4 0,0 1-1 16,3 2 2-16,-7 2 2 0,0 0-7 0,10 11 12 16,-5 1-5-16,-4 1 2 0,1 8-1 15,3 5 8-15,-1 1 7 0,-3 1-3 0,4-1 2 16,5 6-2-16,-1 1 1 0,-1-2-6 15,3-7-4-15,1-4-43 0,-1 1-37 0,2-4-42 16,-1-2-40-16,1-3-40 0,0-5-54 16,-3-2-63-16,2-2-101 0,1-6-8 0,2 0-175 15,-3-5-105-15</inkml:trace>
  <inkml:trace contextRef="#ctx0" brushRef="#br0" timeOffset="-140699.69">14914 7400 1657 0,'9'-27'10'16,"-6"0"21"-16,2 9 20 15,-3 2 26-15,2 7 10 0,-4-3 3 0,0 5-5 16,2-2-10-16,-2 7 4 0,0 2 6 15,0 0 6-15,2 19 6 0,-4-2-2 0,2 6 8 16,0 7 15-16,7 11 14 0,-4 4-3 0,9-3-17 16,-4 0-4-16,0-2-12 0,3 0-27 15,-3-3-47-15,2-3-53 0,-1-5-57 0,-3-7-62 16,1-6-78-16,-2-3-87 0,2-3-149 16,-1-9 40-16,1-2-188 0,-4-7-111 0</inkml:trace>
  <inkml:trace contextRef="#ctx0" brushRef="#br0" timeOffset="-140480.43">14989 7107 1635 0,'-8'-7'7'0,"4"-1"41"0,2 2 19 0,-2 4 16 16,2-1 16-16,2 3-6 0,0-4-4 16,0 4-8-16,0 0-13 0,10-1-3 0,2 1-4 15,1 0-7-15,4 3-1 0,2 2-7 16,2 3-10-16,0 2 3 0,8 5-8 0,-4 4-2 15,1 4-3-15,-5-1-1 0,-2 2-4 16,-4-1 0-16,-5-3-3 0,-7-2-1 0,2 1 1 16,-5 1-6-16,-2-2-14 15,-1-1-18-15,0 0-49 0,-6 2-42 0,-1-4-57 16,2-6-111-16,-1 1-142 0,5-6-182 16,0-4-102-16</inkml:trace>
  <inkml:trace contextRef="#ctx0" brushRef="#br0" timeOffset="-139920.32">16169 7016 1634 0,'0'0'2'15,"-4"-3"32"-15,4 3 21 0,-6 0 18 16,6 0 16-16,0 0 4 0,0 0 12 0,-8-2 13 16,8 2-13-16,-9 3 1 0,3 1-3 15,-3 0-7-15,-2 4 1 0,4-1-11 0,-6 4 8 16,-2 5-15-16,-6 6-4 15,5-3-4-15,-6 8-7 0,4-2-2 0,3-4-4 0,4-1-10 16,-2-3-2-16,7 1-15 16,-1-3 1-16,4 1-8 0,1-3 7 0,2 1-11 15,4-2-5-15,-3-4 2 0,11 0-7 16,0-1-1-16,4-1-5 0,6-5-7 0,-5-1 1 16,1 0-3-16,4-1 5 0,-6-3-1 15,3 1 6-15,-4 1-8 0,-2 0 0 0,-3 0-4 16,-2 0 3-16,3 2-4 0,-7 0 0 15,2 2 1-15,-1 2 6 0,-4 3-3 0,-1 2-2 16,-1 3 9-16,-6-1 13 0,3 7-1 16,-4-2 8-16,0 5-4 0,-4-1 13 15,2 3-2-15,4-2 4 0,-3 2 1 0,6-4-2 16,1-3-6-16,2 4-2 0,0-6 2 16,3 2-3-16,1-2-13 0,4-2-11 0,4-4-30 15,0-3-32-15,3-3-34 0,1 1-37 16,8-6-50-16,1-2-45 0,8-6-56 0,-1-2-125 15,0-5-52-15,-4 0-218 0,-3-3-175 16</inkml:trace>
  <inkml:trace contextRef="#ctx0" brushRef="#br0" timeOffset="-139556.94">16438 7292 1809 0,'-5'2'-17'0,"5"-2"32"0,-6 2 13 16,2 2 20-16,-1 1 17 0,5-1 18 0,0 3 7 15,0 0-2-15,0 2 3 0,0 1-3 16,0-1-1-16,5 2-5 0,-1 1 0 0,1-1-6 16,-2 0-6-16,4 1-6 0,-1-3-4 15,1 0 8-15,-2 0-18 0,0 0-3 0,2-4 0 16,-4 1-7-16,4-3-3 0,-1-3 0 16,1 0-6-16,1-3-2 0,2-3-2 15,2-3-4-15,0-5 4 0,0-2-4 0,3-12 6 16,0-3-17-16,-1-1-1 0,0 2 6 0,1 1 7 15,-5 8-2-15,2 5-3 0,-4 2-3 16,0 5 5-16,-4 2-15 0,3 1 5 16,-1 2 0-16,1 4 2 0,-7 0-1 0,12 13 7 15,-4 2 10-15,2 4-5 0,5 8 5 16,0 3-2-16,0 2-4 0,2-3 0 0,0 3 5 16,-3-2-11-16,-2-8-31 0,2-6-41 15,-4 2-52-15,3-4-64 0,-3-5-80 0,0 0-92 16,3-3-149-16,-1-5 43 0,3-6-217 15,0-1-160-15</inkml:trace>
  <inkml:trace contextRef="#ctx0" brushRef="#br0" timeOffset="-139131.69">17327 6697 1748 0,'9'-21'-26'0,"-3"7"31"0,-2 3 13 16,1 4 12-16,-2 1 20 0,-3 3 33 15,3 1 21-15,-3 2 14 0,0 0 3 0,0 0 2 16,7 17-3-16,-12-5 4 0,3 2 12 15,-1 7 0-15,3 6 2 0,-3 12-3 0,1 5-10 16,2 1-11-16,2 4-4 0,0 16-8 16,-1-5-10-16,4 0-8 0,2-10-12 0,-2-5-10 15,5-1 4-15,-7-5-15 16,7 0-3-16,-5-12-18 0,2-4-18 0,-4-3-18 16,-1-6-6-16,3-3-4 0,-3 1-4 0,0-5-4 0,0-3-15 15,-2-2-12-15,0-2 3 16,0 0 1-16,0 0 3 0,-6-27 4 0,-1 11 3 15,-3-7 4-15,-3-11 2 0,-2 0 2 16,3 4 4-16,-1 5 3 0,5 8-6 0,-3 2-3 16,-1 6 9-16,-1-1-6 0,-2 7 5 15,2 3 1-15,-9 5 8 0,1 4-3 0,-6 8 10 16,0 5 14-16,2 0 9 0,0 5 16 16,1 0-5-16,3 4 7 0,2-4 1 0,6 2 5 15,5-4-8-15,8-4 2 0,3-5 3 16,5 0-9-16,9 0-1 0,12 4-4 15,11-5-12-15,16-2-25 0,10-5-21 16,2-7-36-16,11-2-38 0,-4-1-69 0,0-8-78 16,3 1-144-16,-9-2-76 0,-2-5 41 15,-4 1-186-15,-8-2-118 0</inkml:trace>
  <inkml:trace contextRef="#ctx0" brushRef="#br0" timeOffset="-137667.84">10725 7128 1589 0,'3'-5'-57'0,"-3"1"19"0,0 4 12 15,1-6 13-15,-1 6 10 0,0-3 7 0,0 3 12 16,0 0 13-16,0 0 17 0,4 11 8 16,1 0 7-16,-3 4 5 0,-1 6 5 15,1 5 5-15,3 1 3 0,0 2 6 16,-4 6 3-16,1-3 1 0,3-4 10 0,-5-4-5 15,4 3 3-15,-2-6-1 0,-2-3-6 0,2 2-6 16,0-1-3-16,0-6-7 0,3-2-1 16,-2 3-9-16,-1-5-5 0,3 0 4 0,1-3-8 15,5-1-7-15,-1-2-2 0,7-6-5 16,2 0-9-16,8-3 6 0,10-7-14 0,3-2-3 16,0-2-25-16,11-6-16 15,2-4-15-15,-5 4-15 0,-1-4-28 0,-2 4-37 0,2-1-55 16,-17 7-55-16,2-1-64 0,-2 2-173 15,-5 4 28-15,-6 1-115 0,-5 4-51 16</inkml:trace>
  <inkml:trace contextRef="#ctx0" brushRef="#br0" timeOffset="-136933.14">11600 7132 1640 0,'-5'-7'64'0,"2"1"23"0,-2 2 17 16,1 1 8-16,3 1 7 16,-2-3 1-16,3 5 1 0,0 0-8 0,-10 0-8 0,10 0-5 15,-11 8-4-15,3 0 1 16,1 3-11-16,-6 4 1 0,3 2-4 0,2 2-7 16,-2 0-6-16,-1 2-1 0,3-1-11 15,0 1-7-15,1-1-4 0,2-4-5 0,4 1-9 16,-1-4-3-16,4 1-6 0,-2-5 0 15,1 2-3-15,4-1-6 0,2-2 1 0,1-5-9 16,2-1-3-16,2-4-10 0,1-1-1 16,2-3 0-16,-1-3-1 0,6-3 1 0,-4-3 7 15,-4 0-5-15,3-1-3 0,-6 1 6 16,-1 3-3-16,0-1 3 0,-1 1-7 0,0 5 2 16,-4-2 1-16,2 3-6 0,-1 4-2 15,-2-3 0-15,-2 5 2 0,0 0-1 16,0 0 1-16,6 11 3 0,-6 0 4 0,5-2 4 15,-2 1 2-15,0-1 3 0,3 4 1 16,-2-4 0-16,0 2 0 0,4-1 6 0,1-1-7 16,-3 0 6-16,7-4-2 0,-2-3 7 15,2 0-7-15,-1 1-4 0,1-8 5 0,5-1-2 16,1-8 1-16,6-5-8 0,-2-1 7 16,-1-5-3-16,-5-3 1 0,-4-4-3 0,2-2 1 15,-3-4-1-15,-7-3-3 0,2-3-1 16,-3 1 3-16,-2-1 4 0,-2 3 0 0,2 8-6 15,-2 5 7-15,0 7-6 0,0 6 1 16,0 0-1-16,0 2-11 0,0 2 2 16,-2 4-4-16,0 4 0 0,2 3 5 15,0 0 3-15,-8 12-1 0,5 0 2 0,1 6 2 16,0 4 1-16,2 5 8 0,-1 1-3 16,1 4 5-16,1 10 2 0,3 0-5 0,4-3-2 15,6-3 4-15,-1 0 1 0,0-4 2 16,4-1-2-16,6-8-2 0,1-1-1 0,-4-6-1 15,0-4 1-15,-3-5 2 16,-1-1-3-16,1-3-3 0,0-3 0 0,0-5 0 0,-1-2 2 16,1 0-3-16,0-8 0 15,-7 1-1-15,1-2 6 0,-1-2-7 0,-5 1 5 0,-1-4-2 16,-2 2-7-16,-4 1-4 16,-2 0-9-16,-1 1-22 0,5 4-26 0,-8 4-34 15,3-1-34-15,-3 2-32 0,0 3-46 16,-3 1-54-16,3 2-98 0,1 2-87 0,7 0-204 15,-10-2-152-15</inkml:trace>
  <inkml:trace contextRef="#ctx0" brushRef="#br0" timeOffset="-136497.81">12287 6807 1731 0,'-3'-10'29'0,"1"7"42"0,2-3 10 16,0 1 13-16,0 1 1 0,0 4 3 15,-2-8-1-15,2 8-5 0,0 0-8 0,0 0-3 16,0 0 1-16,0 0 7 0,-4 26 5 16,4-10-5-16,0 2-1 0,0 5-6 0,0 3-12 15,0 3-10-15,1 1-6 0,-1 10 0 16,5-3-1-16,2 2 1 0,-1-3-12 0,4-4-7 16,2-4 1-16,5-1-7 0,-2-7-3 15,2-3 0-15,2-4-12 0,-2-2 3 0,2-6-7 16,-1 2 0-16,2-5-2 0,-1-4-10 15,-3-1 2-15,8-6 4 0,-6-2 0 16,1-2-4-16,-3-4 4 0,-3 0-4 16,2-2 0-16,-3 1-2 0,-5-1 5 0,1-2 3 15,-3 6 3-15,-1 2 5 0,-2-1 4 16,-1 7-3-16,-1-1-10 0,0 3 5 0,0 5-5 16,-3-5 1-16,3 5 4 0,0 0-1 15,-9 18-6-15,6-9 1 0,-4 3 0 0,4-4 8 16,1 2 1-16,2 0-5 0,0-1-1 15,0 1 1-15,2-1-4 0,3-2-11 0,3 1-26 16,3 0-30-16,3-6-37 0,1 0-45 16,0-4-55-16,9-2-65 0,-6 0-61 0,9-1-125 15,8-7 6-15,4-1-175 16,-8 1-117-16</inkml:trace>
  <inkml:trace contextRef="#ctx0" brushRef="#br0" timeOffset="-135903.46">13504 6503 1599 0,'0'0'1'0,"0"0"45"0,-7-2 31 16,7 2 16-16,0 0 12 0,0 0 14 15,0 0 5-15,-2-3 6 0,2 3-2 16,0 0-6-16,0 0-7 0,0 0-12 0,2-7-8 16,-2 7-11-16,10-6-10 0,0-1-4 15,4 0-16-15,5-2-26 0,4-4-30 0,-2 3-28 16,9-6-25-16,-5 7-33 0,-5 0-29 15,-3 3-32-15,0-2-38 0,-2 2-25 0,-2 1-33 16,-5 1-88-16,0 1-262 0,-4 1-95 16</inkml:trace>
  <inkml:trace contextRef="#ctx0" brushRef="#br0" timeOffset="-135652.73">13691 6407 1579 0,'-12'1'-21'0,"12"-1"26"16,-3 5 25-16,3-5 19 0,-7 0 23 15,7 0 11-15,0 0 8 0,-3 3 2 0,3-3-5 16,-3 1-9-16,3-1 6 0,0 11-2 16,0-4 7-16,0 7 6 0,3 6-8 0,-2 0 0 15,1 10-3-15,0 13-6 0,5 0 3 16,-3 2-7-16,-2 0-7 0,2 2-10 0,1-3-1 16,-4-1-6-16,1 1-8 0,5-3-1 15,-3-2 2-15,-2-10-31 0,3-2-35 0,-1-4-32 16,0-7-28-16,-2 0-24 0,2-4-24 15,-1-5-51-15,-1-6-28 0,-2-1-42 16,0 0-63-16,3-13-74 0,0 0-169 0,-6-5-60 16</inkml:trace>
  <inkml:trace contextRef="#ctx0" brushRef="#br0" timeOffset="-135333.18">13694 6629 1453 0,'-1'-41'-58'0,"-4"4"24"0,3 6 17 16,0 7 26-16,0 4 18 0,2 2 15 15,0 4 12-15,0 3 9 0,0 1 4 0,0 1 2 16,2 0-4-16,0-1-1 0,3 0-2 15,0 1 3-15,5 2-7 0,0 1-2 0,7-2-5 16,-3 1-6-16,0 3-1 0,8 0-7 16,-5 1-3-16,-1 1-1 0,1 2-5 15,0 2-1-15,-2 0-2 0,0 1 1 0,-5 1-7 16,0 3 2-16,-2 1-5 0,1 2 5 16,-5 1-3-16,-2 1 1 0,-2 1-2 0,-2 1-3 15,1 2-1-15,-8 4 7 0,5 1 4 16,-5 4 4-16,-1 7 0 0,3-7 3 0,4-4 3 15,-4 3 1-15,4 0 2 0,3-3-2 16,3-1-2-16,-1 0 0 0,6 0-5 0,1-3-1 16,4 1-2-16,1-3-4 0,2-4 2 15,6 1-7-15,1-6-3 0,4 2-27 0,-2-4-24 16,0-2-29-16,5-4-31 0,-3 0-33 16,3-2-52-16,-5-3-54 0,2 0-115 0,6-5-303 15,-6 1-150-15</inkml:trace>
  <inkml:trace contextRef="#ctx0" brushRef="#br0" timeOffset="-135135.75">14281 6371 1893 0,'-5'-2'42'0,"5"2"14"0,-7-2 14 15,7 2 1-15,-1-4-11 0,1 4-5 16,0-5-8-16,0 5-3 0,6-10-4 15,4 4-8-15,5-1-10 0,0-1-32 16,2 0-30-16,0 1-40 0,-1 0-37 0,3-1-34 16,-2 1-36-16,-1-1-73 0,-1 2-280 15,-5 2-43-15</inkml:trace>
  <inkml:trace contextRef="#ctx0" brushRef="#br0" timeOffset="-134903.12">14446 6358 1468 0,'-5'9'-20'0,"0"2"27"0,0 0 31 15,2 3 18-15,0-1 14 16,-1 1 18-16,4 0 7 0,-3 6 6 0,3-6 3 0,0 6-1 16,0 1 3-16,0 0-3 0,5 6 1 15,0 0-6-15,-4 0-7 0,1-4 0 16,0 3-7-16,3-2 4 0,-3-4 8 16,-2 1-2-16,1-4-5 0,-2 2-9 0,-1-2-4 15,-3-4-2-15,0-4-8 0,-2 1-23 16,-1-2-35-16,-4-3-40 0,0-3-42 0,-1-6-63 15,1-4-84-15,-3-7-89 0,2-4-157 16,6-17 28-16,0-3-181 0,6-5-117 0</inkml:trace>
  <inkml:trace contextRef="#ctx0" brushRef="#br0" timeOffset="-134133.12">14754 6340 1707 0,'0'0'46'16,"8"-1"19"-16,-8 1 13 0,0 0-6 0,0 0 8 15,3 7 17-15,-3-3 19 0,2 4 8 16,-2-1-4-16,2 3-1 0,1 2-4 0,-1 2-8 16,-1 2-6-16,-1 2-6 0,2 2-12 15,3-1-9-15,-5 3-2 0,4 2-8 0,-1 2-16 16,-2-1 3-16,-1-4 7 15,0-5-19-15,0 0 0 0,0-2-8 0,0-2 0 16,0-2-5-16,2-3 3 0,-4-2-11 16,2-5-14-16,0 0-10 0,0 0-4 0,0 0-6 15,-10-21-7-15,5 8 2 0,4-4 2 16,-1-10 1-16,-3-2 0 0,5-1 2 0,-2-9 3 16,2 5 2-16,0 5 0 0,0 3 6 15,2 4 0-15,-2 4-1 0,0 2 2 0,2 2-5 16,1 1 2-16,-3 3 5 0,0 1-3 15,2-1-3-15,-2 5-1 0,1-1 1 0,1 2 4 16,3 0-3-16,-5 4 3 0,10 0 2 16,-10 0-4-16,13 4 6 0,-4 0 0 15,-4-3-3-15,6 1 0 0,-5 3 0 16,2-4 4-16,2 3-3 0,-5-4 6 0,5 2-5 16,-3-2 1-16,-7 0 0 0,17-4 6 15,-6 1-5-15,-1-5-3 0,0 0 2 0,2-2 2 16,0 0-2-16,-2-4 0 0,3-1-3 0,-3 2 6 15,-2-3-2-15,3 6 2 0,-3-4 1 16,0 7-4-16,-1-1 4 0,-1-2-8 0,-2 5 1 16,3 1-1-16,-3 4 4 0,-4 0-3 15,11 6-1-15,-7 3 5 0,0 3-3 0,3 4 1 16,-4 3 2-16,6 4-2 16,-5 0 2-16,5 0 7 0,-1-2-5 0,0 3-19 0,1-3-39 15,-1 2-33-15,0-3-39 16,3 1-38-16,-3-3-34 0,0-2-11 0,-1-9 4 15,-1 2-5-15,3-5-1 0,-3-4 23 16,0 0 25-16,0-4 35 0,1-1 45 0,0-2 43 16,-1-8 33-16,0 1 26 0,0-2 24 15,1-9 21-15,-4 0 16 0,4 2 12 0,-1 1 2 16,-2 7 5-16,1 0-2 0,-3 3-9 16,-1 3-10-16,2 1-8 0,-1 4-8 0,2 4-4 15,-4 0-9-15,3 12 1 0,-2 1-1 16,1 4 12-16,0 8 9 0,8 11-4 0,-7-8-4 15,6 8-8-15,-3 0-1 16,1-2-18-16,-2-6-38 0,2-3-46 0,-3 2-54 16,0-8-86-16,3 3-96 0,-4-4-137 15,6-4-172-15,-5-3-95 0</inkml:trace>
  <inkml:trace contextRef="#ctx0" brushRef="#br0" timeOffset="-133869.31">15342 6003 1609 0,'-4'-6'11'16,"2"-1"34"-16,0 4 16 15,0-1 11-15,0 0 4 0,2 4 7 0,0 0-1 16,4-5-8-16,-4 5 0 0,8-2-5 0,2 2-2 16,3 0-6-16,2 2-4 0,6 1-4 15,0 5-2-15,2 2-7 0,0 0-1 0,8 8-8 16,-6 4-6-16,3 3-2 0,-7 2 0 15,-4-1-8-15,-6-3 1 0,-6-2 0 0,0 0 2 16,-3-3-8-16,-4 1-10 0,-5 4-22 16,-3-2-26-16,-3-3-44 0,1 0-59 0,-3-4-63 15,2-4-121-15,3-2-81 0,0-5-132 16,1-3-47-16</inkml:trace>
  <inkml:trace contextRef="#ctx0" brushRef="#br0" timeOffset="-133496.9">16192 5768 1527 0,'-4'-5'22'0,"4"5"24"0,-4-3 17 16,4 3 16-16,-3-4-3 0,3 4-6 15,0 0 1-15,0 0 18 0,0 0 10 16,0 20 6-16,0-10-3 0,3 6 4 16,1 0 4-16,-1 6-1 0,-2 6-5 0,3 10 4 15,1 1-3-15,-3 3 4 0,0 0 0 16,-2-3 3-16,1 1 3 0,2-6-6 0,-1-6-4 16,3 0-8-16,-3 1-14 0,1-5 1 15,4-1-9-15,-1 0-10 0,3-2-2 0,-1-8-1 16,2 0-11-16,3-4-11 0,4-1-31 15,4-4-27-15,6-4-31 0,22-7-22 0,9-7-32 16,9-4-22-16,7-3-33 0,1 0-38 16,2 0-50-16,-5-2-58 0,0 6-140 15,-7 0-42-15,-5 4 65 0,-11 3-143 0,-7 3-66 16</inkml:trace>
  <inkml:trace contextRef="#ctx0" brushRef="#br0" timeOffset="-132741.86">17166 5983 1695 0,'-11'-15'64'0,"5"1"27"16,-3 3 28-16,6 1 13 0,-6 4 12 15,5-1 9-15,0 0 9 0,-1 2 0 0,2 1-8 16,-4-1-21-16,5 4-12 16,2 1-13-16,0 0-5 0,-19 10-10 0,8 1-7 0,-3 5-5 15,2 3-9-15,-5 8-3 16,-3 3-7-16,3-2-10 0,4 3 3 0,-1-1-8 15,4-5 1-15,4-3-13 0,2-2 9 16,1-4-14-16,3 2-2 0,0-3-11 0,3 1-9 16,5-2 3-16,-2-4-23 0,2-2-15 15,5-1-14-15,-1-4-17 0,3-3-9 0,2-2-5 16,3-4 1-16,-4-1 6 0,1-4 5 16,2-5 7-16,-4 1 5 0,3-7 4 0,-1-5 4 15,-4 5 6-15,-5 1 4 0,1 0 9 16,-6 4 7-16,2 2 10 0,2 3 0 0,-4 3 6 15,-1 0 1-15,1 1-5 16,-1 1-4-16,0 3 0 0,-2 4-1 0,0 0 1 16,0 0 6-16,2 13 9 0,-2-6 5 15,1 7 3-15,2-1 3 0,-3-2 7 0,4 2-12 16,1-1 6-16,-4 1 2 0,8-1-7 16,-3-1 0-16,6 0 0 0,0-3-3 0,0-4-2 15,3-1 6-15,0-3-4 0,-1-1-9 16,3-4-18-16,4-2-6 0,-5-2-5 0,1-4-1 15,0-5 2-15,-4 1 0 0,-3-3 4 16,-2-13 3-16,4-3-3 0,-5-1 3 0,1-5-1 16,-3 2 5-16,0-8-1 15,-3 0 2-15,-1 5 1 0,-1 9 4 0,0 5 5 16,0 7 8-16,0 3 1 0,0 1-3 16,-1 2 0-16,1 6-2 0,-2 1-1 0,-3 2-2 15,3 1-2-15,-2 4 5 0,4 2 2 0,-12 2 4 16,3 6 3-16,3 6 2 0,-3 4 7 15,3 5 3-15,-1 2-2 0,2 12-2 0,2 4-1 16,-1-2-2-16,8 1-1 0,1-1 0 16,-2 0 2-16,8-2-1 0,1-1-4 0,2-2 1 15,-1-2-2-15,0-3 0 0,2-9-4 16,0 0-6-16,-3-6-3 0,1 0-7 0,1-5 2 16,-1-1 2-16,0-4-11 0,1-4 2 15,-1 0 0-15,-1-2 2 0,1-2-2 0,2-5 8 16,-4-3-8-16,2 1 6 15,-8-4-1-15,6-1 0 0,-7 0-1 0,3-2-4 16,-4 2-8-16,0 3-14 0,-3-3-13 16,0 3-25-16,-3 1-32 0,1 3-34 0,-6-1-37 15,2 4-43-15,-5-1-61 0,1 4-148 16,2-3-237-16,-1 4-160 0</inkml:trace>
  <inkml:trace contextRef="#ctx0" brushRef="#br0" timeOffset="-132421.14">17969 5672 1843 0,'0'-5'25'0,"0"5"31"0,0-7 21 15,-1 3 2-15,1 4 5 0,-2-3-2 0,2 3-13 16,0 0 3-16,0 0 5 0,-22 13-1 0,8 2-1 16,-2 9-4-16,-8 2-2 15,5-1-6-15,0 2-2 0,7-4-7 0,-3 6-2 16,4-8-5-16,4 0-2 0,-3 0-10 16,8-2-16-16,1-4-14 0,1 0-26 0,1 1-24 15,4-5-29-15,4 2-36 0,-6-3-39 16,7-4-41-16,3-1-40 0,1-2-66 0,-2-1-90 15,1-2-170-15,-1-2-59 0</inkml:trace>
  <inkml:trace contextRef="#ctx0" brushRef="#br0" timeOffset="-132233.14">17964 5774 1504 0,'-5'-13'-20'0,"5"6"24"0,-2 4 13 0,2-3 18 15,0 1 17-15,0 5 7 0,0-4 7 0,0 4 1 16,-1-3-6-16,1 3 0 0,-3-5-4 15,3 5-9-15,0 0-3 0,0 0-7 0,0 0-4 16,0 0-6-16,11 10 0 0,-7-6-2 16,-3 3-8-16,-1 0-17 0,3 0-27 0,-3 4-25 15,2-4-32-15,-2 2-38 0,2-2-51 16,0 4-128-16,1-6-202 0,0 2-8 0</inkml:trace>
  <inkml:trace contextRef="#ctx0" brushRef="#br0" timeOffset="-132016.14">18238 5556 1416 0,'5'-7'93'0,"-3"3"38"15,-2 0 8-15,2 3-4 0,-2 1 8 16,0 0 4-16,3-5-4 0,-3 5-12 0,0 0-15 16,0 0 10-16,0 0-5 0,7 21-9 15,-1-3-5-15,3 4-4 0,-1 11-10 0,7 4-8 16,2 2-12-16,0 9 3 0,6 0-11 15,0-4-28-15,2 1-46 0,0 0-48 0,0-3-57 16,-1-6-77-16,-4-6-105 0,2 3-203 16,-4-3 40-16,-5-8-210 0,-4-3-165 15</inkml:trace>
  <inkml:trace contextRef="#ctx0" brushRef="#br0" timeOffset="-127589.59">9845 7573 779 0,'0'0'175'0,"0"0"-55"0,4-3-8 16,-4 3 7-16,3-3-19 0,-3 3-9 15,0 0-13-15,2-7-10 0,-2 7 3 0,0 0-5 16,0 0-6-16,5-1-6 0,-5 1 0 15,0 0-2-15,3-4-8 0,-3 4 0 16,7 0-2-16,-7 0-6 0,15-2-2 0,-7 0-3 16,4-2 3-16,8 1-10 0,2-5 0 15,14-5-2-15,1 0-4 0,2-5-7 0,9-3-20 16,0-2-32-16,3-2-35 0,-3-2-48 16,-2-2-62-16,-5 4-99 0,-7 2-274 0,-2 4-60 15</inkml:trace>
  <inkml:trace contextRef="#ctx0" brushRef="#br0" timeOffset="-127304.28">10245 7160 1555 0,'0'0'-5'0,"-7"-1"22"0,7 1-5 0,0 0 10 15,0 0 5-15,-6-2 0 0,6 2 3 16,0 0-1-16,0 0-4 0,0 0 5 0,0 0 2 16,0 0-4-16,0 0-1 0,14 16 7 15,-1-6-4-15,1 7-2 0,6 6 3 0,-1 4-3 16,-3 0-1-16,-1 5-2 0,-3 1-2 16,1 3 0-16,-7 0-3 0,-1 1 0 0,-4-5-12 15,-7 8-25-15,0 2-32 16,-7-1-41-16,-3 8-55 0,-5 0-69 0,3-9-343 15,3-6-60-15</inkml:trace>
  <inkml:trace contextRef="#ctx0" brushRef="#br0" timeOffset="-126856.38">9974 8250 1429 0,'-5'2'-36'0,"5"-2"28"16,-6 2 16-16,2-1 14 0,4-1 12 16,-7 5 9-16,7-5 16 0,-3 2 9 0,3-2 1 15,-5 4 3-15,5-4 2 0,-5 1-4 16,5-1-7-16,0 0-4 0,0 0-3 0,0 0 2 15,13 4-5-15,-2-6-3 0,5 0-3 16,11-3-5-16,8-9-2 0,5 5-6 0,0-7-4 16,4 3-1-16,-4-1-18 0,0-2-30 15,-3 0-30-15,-1-2-39 0,-5 4-54 0,-1-2-57 16,-7 5-96-16,-5 1-278 0,-1 1-74 16</inkml:trace>
  <inkml:trace contextRef="#ctx0" brushRef="#br0" timeOffset="-126609.5">10320 7984 1476 0,'0'0'-37'0,"0"0"30"16,0 0 0-16,0 0 9 0,0 0 9 0,0 0 17 15,0 0 10-15,0 0 9 0,0 0 6 16,23 7 3-16,-13-3-3 0,1 2 0 0,-1 0-2 15,3 1-1-15,0 2-1 0,1 5-2 16,-1 1-2-16,-1 4-1 0,-4 1 1 16,-1 5-5-16,-1 12-2 0,-6-4-11 15,-8 9-22-15,0-1-33 0,-9 8-44 0,-4-2-68 16,-3-1-102-16,-1-2-345 0,7-10-87 16</inkml:trace>
  <inkml:trace contextRef="#ctx0" brushRef="#br0" timeOffset="-121944.54">9518 6869 1530 0,'5'-6'-57'0,"-5"6"7"0,0-1 15 16,0 1-10-16,0 0 20 0,3-4-6 0,-3 4 11 16,0 0-8-16,0 0 10 0,5 7 12 15,-1 1-1-15,0 2 6 0,2 5 1 0,2 5 12 16,5 10-5-16,-1 9 4 0,10 10 6 15,-4 9 5-15,4 5 2 0,3 5 4 0,7 24-7 16,-1 5-6-16,3 3 6 0,-1 5-4 16,1 3 1-16,-1 1 7 0,3 1-4 0,-5-2 5 15,3-3 2-15,-6-9-1 16,-6-21 0-16,-1-4-1 0,-2-4 1 0,1-3-8 16,-7-3 1-16,0-6-1 0,-2-15-18 0,-5-4-29 15,-1-7-42-15,-3-12-55 0,0-3-123 16,-2-9-166-16,0-5 77 0</inkml:trace>
  <inkml:trace contextRef="#ctx0" brushRef="#br0" timeOffset="-119483.68">9474 6615 1114 0,'-11'-1'-10'16,"6"-1"6"-16,2 0 4 0,3 2 8 0,-9-2 6 15,9 2 12-15,0 0 1 0,-8-2 5 16,8 2 0-16,0 0 10 0,-4-1-13 0,4 1-3 15,0 0-2-15,0 0 0 16,0 0-4-16,0 0 7 0,10-9 0 0,4 5 4 16,-1-5-8-16,7 0-1 0,12-3 5 15,1-6-6-15,16-2 4 0,-2-5-3 0,8 0-2 16,2-3 1-16,3-1-1 0,5-3-4 0,0 0 1 16,15-9-3-16,-15 5 7 0,17-5-6 15,-17 7-3-15,17-12 3 0,7 4-2 0,-2-1-5 16,3-3 2-16,4 1 3 0,-1 1-4 15,2 1-2-15,1 0 1 0,3 0-3 0,-1-3-4 16,-1 3 4-16,5 2-6 0,-2 0 2 16,2 0 0-16,2 1 1 0,-2 3 4 0,1-1-3 15,2 3 0-15,4 1-2 16,0 2 0-16,-2-1 2 0,0 2-2 0,-2-3 0 16,0 4-6-16,4-4 4 0,-2 4 7 15,-2-1-6-15,0 3-1 0,-6 0 1 0,3 1 6 16,2-1 1-16,-8 0 1 0,-17 9-2 15,3-3-1-15,-5 3-2 0,-2-3-3 0,2 2 4 16,1 3 1-16,-6-1 1 0,5-3 0 16,-1 3-4-16,-3 0-1 0,2 2 0 0,-1 1 2 15,-1-2-2-15,4 2 3 0,-5 0-3 16,2 4 0-16,-3-1-4 0,-1-1 4 0,-3 4-3 16,2-3 6-16,-4 6-4 15,0-1 1-15,-14 3-1 0,3-1 4 0,-1-1-4 16,1 2 2-16,-1-4-1 0,-3 6-1 15,-2-5 6-15,1 0-5 0,-3-1-3 0,1 2 3 16,-4-1-3-16,-1-1-2 0,2 1-1 16,-1-1 7-16,-1-2 0 0,-5 3-3 0,3-2 2 15,-9 3-2-15,-4 0 0 0,12-3-1 16,-11 3 1-16,-1 2 0 0,-2 1 0 0,-7-2-1 16,3 2 0-16,0 1 1 0,-4 0 3 15,1 0-2-15,2-2 0 0,0 2-1 16,2 1 2-16,-2-1 1 0,4 0-2 0,5 0-1 15,3-2 6-15,14 2-7 0,-2 1 1 16,6-4 1-16,-1 3 4 0,-2-1-2 0,4 1-3 16,2 2 5-16,-7-2-5 0,1 4-1 15,-7 0 3-15,-8-2-2 0,2 0 1 0,-5 2-1 16,3-1 0-16,-3 4-1 0,-1 0 5 16,1-1-3-16,-1 0-2 0,-1-1 0 0,8 9-1 15,-3-6 5-15,6 1 0 0,-1 1 0 16,-6-2 0-16,-1-3 1 0,7 3 1 0,-5 0 0 15,-5-3-2-15,1 1-6 0,-8-2 6 16,6 0-2-16,-7 0 2 0,0 0-3 0,-3-2-1 16,-1 4 4-16,-3-2-3 15,3-1 1-15,-3 1 0 0,-2-2-1 0,2 2-1 16,-4 0 4-16,3-1-2 0,0-1 3 16,1 0-1-16,1 0 2 0,2 0 3 0,1 0-6 15,3 0 5-15,2-3-5 0,2 3 3 16,-4-2-6-16,6 2 2 0,2-2 3 0,-2 1 0 15,5-4-4-15,2 4 5 0,-3-1-2 16,0 0 2-16,0 2-4 0,1 2 3 0,2-2-3 16,-3 2 1-16,0-1 1 0,1 4-4 15,-1-4 4-15,1 5-2 0,-1-3 3 0,-1 3 0 16,0-2-1-16,10 5-5 16,-2-1 5-16,-1 2-2 0,0 1-1 0,-2 0 2 0,1 1 0 15,-7-3-2-15,2 5-1 16,-4-3 5-16,-1 0-2 0,-6-1-2 0,3 1 3 15,-2 2 1-15,-2 0-3 0,0 1-2 16,0 0 2-16,-5 4 1 0,4 10 0 0,1 2 1 16,1 4 1-16,-4 6 4 0,1 10 5 15,0 5 3-15,-3 4 2 0,-1 5 2 0,-3 4 3 16,-1 4 4-16,-4 5-2 0,4 1 4 16,-5-1 2-16,0 1 0 0,-1-2 3 0,2 0 1 15,-3-1-3-15,0-5-1 16,0-1 1-16,0-1 2 0,-3-5 0 0,3 3-3 0,0-4 2 15,0 1-3-15,0-11-2 16,3 11-1-16,-3 1-2 0,0-2-2 0,0 3 0 16,0-3 0-16,0-11-3 0,0 2-2 15,-3-2 4-15,3-2-4 0,-1 2-1 0,-1-4-2 16,0-2 0-16,0 3-2 0,-3-5-1 16,4-1 0-16,-4-4 1 0,1 0-4 0,1-6 1 15,0-3 0-15,-2-2-2 0,1 1 0 16,-2 7 2-16,-3-8-4 0,8-2 2 0,-6-2 0 15,3-4 1-15,-2-2-2 0,-1-2-3 0,4-1 3 16,-2-2-1-16,-2 1 4 0,4-1-4 16,-2-3-1-16,1-2 0 0,1-1 3 15,0 1 0-15,-4-2-3 0,4-1 2 0,-6 0-2 16,1-1 1-16,-5 0-1 0,-4-1-3 16,-2 0 4-16,-4-1 4 0,-7 1-1 15,2 0-1-15,-19 2-1 0,-1-1 1 0,-4-1 2 16,-3-2 2-16,-4 2-2 0,0 0 2 15,-9-2 5-15,8 4-3 0,-5-2 2 0,6-1 2 16,7 4-1-16,2-3 3 0,0 1-2 16,3 1-2-16,-1 2-2 0,-1-3-1 0,-3 3 0 15,-13 1-2-15,-2 3-1 0,-4-1 1 16,-8 1-4-16,2 0-3 0,-6 1 2 0,-6 2-4 16,-24 4-4-16,4 0 0 15,2 2 3-15,17-4-4 0,-22 0 4 0,-2 4-3 16,24-7 2-16,0-1-3 0,1 2-4 15,-3-1 1-15,-16 2-1 0,19-2-8 0,2-3-6 16,-2 2-1-16,3 1 0 0,-6-2 2 16,1-3-1-16,1 2 4 0,2-1 0 0,-4 0-1 15,1-1 1-15,8-3-1 0,-4-1 11 16,5 6-8-16,0-6-2 0,5 1 0 0,4 0-1 16,-1 1-3-16,5-1-3 0,0 3-3 15,0 1 3-15,4 2 1 0,-5-1-1 0,3 1 2 16,-5 3 1-16,0 0 0 0,-5 2 4 15,2 0 1-15,-5-1 0 0,5 5 0 0,-3 1 0 16,-2-4 5-16,0 4-2 0,5-1 6 16,2-1-2-16,-1 2 0 0,2-2 3 15,4-1 0-15,-1 2-1 0,4-2 4 0,0 0-4 16,-1 2 2-16,-1-3 5 0,2 2-6 16,-3-2 3-16,8 0 0 0,-1 3 1 0,0-2 0 15,4 0 8-15,-1 0-9 0,4 0 6 16,-1 0-7-16,0 0 1 0,5 0 7 0,8-3-5 15,-10 2 3-15,0 4-1 0,9-7-1 16,-4-1-2-16,-5 4 0 0,-3 1 2 0,12-5 3 16,-16 0 1-16,12-2-1 15,-3 0-3-15,0-3 2 0,-9 2 1 0,9-1 7 0,4 0-12 16,-5-1 7-16,8 2-4 16,-4 1-1-16,2 0 1 0,6-1-3 0,1 0 6 15,0 1-1-15,-1 3-1 0,1-1 6 16,-4 3-4-16,2-1 6 0,-2 2-4 0,2-1-5 15,0 0 12-15,5-1-11 0,-2-1 2 0,10-2-2 16,-6-1 3-16,10 1 11 0,2-4-10 16,5 0-1-16,-4-3 4 0,5 0 4 0,3-1-2 15,-1 4 3-15,5-3-1 0,-3-3 2 16,3 0-2-16,0 2 0 0,-1 1-2 0,3-3 1 16,-1 1-3-16,2 0-6 0,-4 0 4 15,5 0 1-15,-5 0-2 0,3-1-3 16,-3-1 4-16,4 2-2 0,-4 3 1 15,3-3-3-15,-3 0 0 0,3-1 1 0,-1 1-2 16,-1 0 6-16,3 2-7 0,-2-4 7 16,0 1-5-16,1-1-3 0,-1 2 7 0,7-2-7 15,-10 4 2-15,4-2 0 0,0 0 0 16,1-2-3-16,5 0 4 0,-8 2 7 0,8-2-5 16,-6 1 11-16,6-1-7 0,0 0 10 15,-9 0-7-15,9 0 2 0,0 0 3 0,0 0-3 16,0 0-1-16,-10 2-4 0,10-2 4 15,0 0-1-15,0 0 0 0,0 0 7 16,-7-3-10-16,7 3-1 0,0 0 1 0,0 0-1 16,-1-4 5-16,1 4-2 0,0 0 1 15,-5-4 0-15,5 4-1 0,0 0 0 0,-4-4-2 16,4 4 0-16,-2-5 5 0,2 5-8 16,-4-5-1-16,2 1 0 0,0-1-1 0,-3 0-2 15,3-1 1-15,-2 1 6 0,0-2-5 16,-1-4-3-16,0 2 0 0,-2-5-4 0,3-2 5 15,-7-5-1-15,5 1-2 0,-4-12-2 16,1 0-11-16,-1-4-8 0,5 0-10 0,-5-2-17 16,4-4-14-16,-1 3-21 0,4 1-24 15,1-2-40-15,2 6-54 0,2-5-86 0,-1 5-128 16,1 7-178-16,3 2-94 16</inkml:trace>
  <inkml:trace contextRef="#ctx0" brushRef="#br0" timeOffset="-106133.04">9222 8141 1541 0,'0'3'-60'0,"0"-3"14"0,0 0 12 0,0 0 5 15,0 0-1-15,0 0 20 0,0 0 6 16,0 0 0-16,0 0 18 0,0 0-3 0,0 0 0 16,0 0-6-16,0 0 7 0,0 0-3 15,7 2-2-15,-4 2 2 0,2-1 1 0,3 6-9 16,4 0 2-16,2 2 4 0,0 3 2 16,13 6 1-16,0 5-1 0,1 0 4 0,11 3-3 15,-1 3 1-15,1 0-5 0,-11-5 2 16,6-3-4-16,4 7 4 0,-4-7 2 0,-5 0 0 15,0 0-1-15,1-3-10 0,-3 1-2 0,-4-2-22 16,-1-2-14-16,-8-5-28 16,-1 1-23-16,-1-4-35 0,1 1-96 0,0-1-109 15,-1-1 155-15</inkml:trace>
  <inkml:trace contextRef="#ctx0" brushRef="#br0" timeOffset="-105878.4">9924 8070 922 0,'-20'-6'10'16,"8"6"-11"-16,-1 4 23 0,1-1 6 0,4 3 12 16,-7 6 3-16,0 2 8 0,-7 12-5 15,2 4 3-15,0-2 0 0,2 6 0 0,-6 12-7 16,2-1-7-16,-1 2 1 0,-5 1-2 15,3 3-1-15,-6-2-1 0,0 4-4 0,-1-1-5 16,-2 0-32-16,5-3-11 0,0-3-35 16,1-5-23-16,9-12-41 0,6-8-67 0,1-1-190 15,7-9 112-15</inkml:trace>
  <inkml:trace contextRef="#ctx0" brushRef="#br0" timeOffset="-105221.23">8853 7462 977 0,'-5'-4'-42'0,"5"4"7"16,0 0 4-16,0 0 17 0,0 0 16 16,0 0 15-16,23 4 8 0,-16-2 10 15,3 4 10-15,1-2 5 0,1 3 7 0,3 1 1 16,0-1 1-16,4 4 2 0,-1-1-10 15,12 7 2-15,0-2-8 0,3 3-2 0,-4 2 2 16,8 2-9-16,4 9 0 0,-2-2-8 16,1 2-6-16,0 1 3 0,1-1 3 0,-8 3-9 15,-5-8-17-15,-3 1-22 16,2-5-20-16,-4 2-22 0,-4-6-41 0,-2-2-31 0,-2-3-82 16,-3-2-166-16,-4-6 106 0</inkml:trace>
  <inkml:trace contextRef="#ctx0" brushRef="#br0" timeOffset="-104986.96">9453 7410 1088 0,'-10'-9'20'0,"-3"4"5"0,2 5 11 0,-2 0 6 16,6 4 9-16,-4 3 5 0,-6 5 7 15,-2 11-2-15,1 5-3 0,-2 6-3 0,0 13 0 16,-3 5-5-16,1 0-1 0,4 9-5 16,-4 3-1-16,2 4-10 0,-4 4-25 0,-3 17-30 15,-2 0-41-15,0 0-66 16,7-14-100-16,2-4-245 0,0-1 18 0</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8:33:17.487"/>
    </inkml:context>
    <inkml:brush xml:id="br0">
      <inkml:brushProperty name="width" value="0.05" units="cm"/>
      <inkml:brushProperty name="height" value="0.05" units="cm"/>
    </inkml:brush>
  </inkml:definitions>
  <inkml:trace contextRef="#ctx0" brushRef="#br0">56 0 3704 0 0,'-8'2'615'0'0,"0"1"0"0"0,1-1-1 0 0,0 1 1 0 0,-1 1-1 0 0,-6 4 1 0 0,13-7-2 0 0,0-1-543 0 0,1 0 0 0 0,0 0-1 0 0,0 1 1 0 0,0-1 0 0 0,0 0 0 0 0,-1 0 0 0 0,1 1 0 0 0,0-1 0 0 0,0 0 0 0 0,0 0-1 0 0,0 1 1 0 0,0-1 0 0 0,0 0 0 0 0,0 1 0 0 0,0-1 0 0 0,0 0 0 0 0,0 0 0 0 0,0 1 0 0 0,0-1-1 0 0,0 0 1 0 0,0 1 0 0 0,0-1 0 0 0,0 0 0 0 0,0 0 0 0 0,0 1 0 0 0,0-1 0 0 0,0 0-1 0 0,1 1 1 0 0,-1-1 0 0 0,0 0 0 0 0,0 0 0 0 0,0 1 0 0 0,0-1 0 0 0,1 0 0 0 0,-1 0 0 0 0,0 0-1 0 0,1 1 1 0 0,8 2 56 0 0,1 0-1 0 0,-1-1 1 0 0,1 1 0 0 0,0-2-1 0 0,0 0 1 0 0,-1 0-1 0 0,18-1 1 0 0,-10 0-26 0 0,498 26 833 0 0,156-16-822 0 0,-192-6-3312 0 0,-353 5-1909 0 0,-94-7 2468 0 0</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8:33:18.020"/>
    </inkml:context>
    <inkml:brush xml:id="br0">
      <inkml:brushProperty name="width" value="0.05" units="cm"/>
      <inkml:brushProperty name="height" value="0.05" units="cm"/>
    </inkml:brush>
  </inkml:definitions>
  <inkml:trace contextRef="#ctx0" brushRef="#br0">85 8 6253 0 0,'-57'-8'1767'0'0,"54"8"-1415"0"0,-22 4 1870 0 0,26-2-2165 0 0,0-1 0 0 0,0 1 0 0 0,-1-1 1 0 0,1 1-1 0 0,0-1 0 0 0,0 0 0 0 0,0 0 0 0 0,1 1 1 0 0,-1-1-1 0 0,0 0 0 0 0,0 0 0 0 0,1 0 1 0 0,-1 0-1 0 0,0 0 0 0 0,1 0 0 0 0,-1-1 1 0 0,1 1-1 0 0,-1 0 0 0 0,1-1 0 0 0,0 1 1 0 0,-1-1-1 0 0,3 1 0 0 0,42 10 441 0 0,-44-11-472 0 0,140 23 691 0 0,166 5-1 0 0,144-23-524 0 0,-89-17-1019 0 0,-83 2-1942 0 0,-93 7-3004 0 0,-159 3 2939 0 0</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8:33:18.504"/>
    </inkml:context>
    <inkml:brush xml:id="br0">
      <inkml:brushProperty name="width" value="0.05" units="cm"/>
      <inkml:brushProperty name="height" value="0.05" units="cm"/>
    </inkml:brush>
  </inkml:definitions>
  <inkml:trace contextRef="#ctx0" brushRef="#br0">0 65 6465 0 0,'0'0'-110'0'0,"3"-2"218"0"0,13-6 148 0 0,0 1 1 0 0,1 0-1 0 0,0 1 1 0 0,0 1 0 0 0,0 1-1 0 0,1 0 1 0 0,23-2-1 0 0,131-1 788 0 0,330-1-93 0 0,174 33-1030 0 0,-565-17-248 0 0,-35-3-127 0 0,93 4-4246 0 0,-145-9 1606 0 0</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8:33:18.968"/>
    </inkml:context>
    <inkml:brush xml:id="br0">
      <inkml:brushProperty name="width" value="0.05" units="cm"/>
      <inkml:brushProperty name="height" value="0.05" units="cm"/>
    </inkml:brush>
  </inkml:definitions>
  <inkml:trace contextRef="#ctx0" brushRef="#br0">18 0 7289 0 0,'-2'1'-15'0'0,"-13"9"781"0"0,15-9-737 0 0,1-1 0 0 0,-1 1 0 0 0,1 0-1 0 0,-1-1 1 0 0,1 1 0 0 0,-1 0 0 0 0,1-1-1 0 0,-1 1 1 0 0,1 0 0 0 0,0-1-1 0 0,-1 1 1 0 0,1-1 0 0 0,0 1 0 0 0,0-1-1 0 0,-1 0 1 0 0,1 1 0 0 0,0-1 0 0 0,0 0-1 0 0,0 1 1 0 0,-1-1 0 0 0,1 0 0 0 0,0 0-1 0 0,0 0 1 0 0,1 0 0 0 0,30 9 591 0 0,-1-2 1 0 0,66 6-1 0 0,-43-7-314 0 0,896 71 1416 0 0,-924-76-1708 0 0,428 8-802 0 0,-186-7-776 0 0,-93-2-664 0 0,-105 0-1022 0 0,-34 0 274 0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1.485"/>
    </inkml:context>
    <inkml:brush xml:id="br0">
      <inkml:brushProperty name="width" value="0.05" units="cm"/>
      <inkml:brushProperty name="height" value="0.05" units="cm"/>
      <inkml:brushProperty name="color" value="#E71224"/>
    </inkml:brush>
  </inkml:definitions>
  <inkml:trace contextRef="#ctx0" brushRef="#br0">415 2 6081 0 0,'0'0'-44'0'0,"2"0"234"0"0,-1-1-1 0 0,1 1 0 0 0,0 0 0 0 0,0 0 1 0 0,0 0-1 0 0,0 0 0 0 0,0 0 0 0 0,0 0 1 0 0,3 1-1 0 0,-4 6-55 0 0,0 0 0 0 0,0 0 0 0 0,0 0 1 0 0,-1 0-1 0 0,-1 1 0 0 0,1-1 0 0 0,-3 11 0 0 0,-15 57 241 0 0,11-46-251 0 0,-10 33 54 0 0,-2-1 0 0 0,-4 0 0 0 0,-1-1 0 0 0,-3-2 0 0 0,-37 58 0 0 0,34-69-1077 0 0,-3-1 0 0 0,-1-2 1 0 0,-55 56-1 0 0,62-75-1427 0 0,2-7-467 0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4.434"/>
    </inkml:context>
    <inkml:brush xml:id="br0">
      <inkml:brushProperty name="width" value="0.05" units="cm"/>
      <inkml:brushProperty name="height" value="0.05" units="cm"/>
      <inkml:brushProperty name="color" value="#E71224"/>
    </inkml:brush>
  </inkml:definitions>
  <inkml:trace contextRef="#ctx0" brushRef="#br0">18 1054 6373 0 0,'-6'7'-170'0'0,"-6"12"5327"0"0,21-24-4785 0 0,0-1 0 0 0,-1 0 0 0 0,0 0 1 0 0,-1-1-1 0 0,1 0 0 0 0,-1 0 0 0 0,0-1 1 0 0,7-11-1 0 0,49-74 947 0 0,116-245 325 0 0,-6 10-904 0 0,-136 268-634 0 0,29-49 177 0 0,-29 36-193 0 0,-37 72-95 0 0,0 1-1 0 0,0 0 0 0 0,0-1 1 0 0,0 1-1 0 0,0 0 1 0 0,1-1-1 0 0,-1 1 0 0 0,0 0 1 0 0,0-1-1 0 0,0 1 0 0 0,0 0 1 0 0,1 0-1 0 0,-1-1 1 0 0,0 1-1 0 0,0 0 0 0 0,1 0 1 0 0,-1-1-1 0 0,0 1 0 0 0,0 0 1 0 0,1 0-1 0 0,-1-1 1 0 0,0 1-1 0 0,1 0 0 0 0,-1 0 1 0 0,0 0-1 0 0,1 0 0 0 0,-1 0 1 0 0,0 0-1 0 0,1 0 0 0 0,-1-1 1 0 0,0 1-1 0 0,1 0 1 0 0,-1 0-1 0 0,0 0 0 0 0,1 0 1 0 0,8 12-42 0 0,2 21 22 0 0,7 171-121 0 0,1 108-297 0 0,-5-102 152 0 0,-7-63 136 0 0,-7-146 183 0 0,-1-1-27 0 0,-1-1 0 0 0,1 0 1 0 0,-1 1-1 0 0,1-1 0 0 0,0 0 0 0 0,-1 0 0 0 0,1 0 1 0 0,0 0-1 0 0,0 0 0 0 0,0 0 0 0 0,0-1 0 0 0,-2 0 1 0 0,0-2-2 0 0,-12-12 1 0 0,-1-1-1 0 0,2-1 1 0 0,-24-37 0 0 0,12 16 1 0 0,4 8-31 0 0,0-3-403 0 0,-1 2 0 0 0,-2 1 0 0 0,-54-53 0 0 0,21 45-1704 0 0,28 21-716 0 0,3-2-3493 0 0,26 17 3659 0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5.400"/>
    </inkml:context>
    <inkml:brush xml:id="br0">
      <inkml:brushProperty name="width" value="0.05" units="cm"/>
      <inkml:brushProperty name="height" value="0.05" units="cm"/>
      <inkml:brushProperty name="color" value="#E71224"/>
    </inkml:brush>
  </inkml:definitions>
  <inkml:trace contextRef="#ctx0" brushRef="#br0">1 45 6257 0 0,'0'-4'316'0'0,"0"-1"0"0"0,0 1 1 0 0,1 0-1 0 0,0 0 0 0 0,0-1 1 0 0,0 1-1 0 0,0 0 0 0 0,3-7 1 0 0,-1 11-258 0 0,0 1 1 0 0,-1 0-1 0 0,1 0 1 0 0,-1-1 0 0 0,1 1-1 0 0,-1 1 1 0 0,0-1 0 0 0,1 0-1 0 0,-1 1 1 0 0,0-1 0 0 0,0 1-1 0 0,0-1 1 0 0,0 1-1 0 0,0 0 1 0 0,0 0 0 0 0,0 0-1 0 0,-1 0 1 0 0,1 0 0 0 0,-1 1-1 0 0,1-1 1 0 0,-1 0 0 0 0,2 5-1 0 0,3 6 100 0 0,-1 1 0 0 0,7 24 0 0 0,-4-5 45 0 0,-2 1 0 0 0,-1 0 0 0 0,0 50 0 0 0,-11 104 375 0 0,3-131-438 0 0,-20 129 32 0 0,16-144-605 0 0,4-26-78 0 0,2-37-9353 0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5.738"/>
    </inkml:context>
    <inkml:brush xml:id="br0">
      <inkml:brushProperty name="width" value="0.05" units="cm"/>
      <inkml:brushProperty name="height" value="0.05" units="cm"/>
      <inkml:brushProperty name="color" value="#E71224"/>
    </inkml:brush>
  </inkml:definitions>
  <inkml:trace contextRef="#ctx0" brushRef="#br0">12 37 6429 0 0,'3'-35'2827'0'0,"-3"34"-1933"0"0,12 20-306 0 0,-6-4-410 0 0,0 0 0 0 0,-1 1-1 0 0,-1 0 1 0 0,0 0 0 0 0,-1 0 0 0 0,-1 0 0 0 0,0 17 0 0 0,0-9-49 0 0,1 49 181 0 0,-3 0-1 0 0,-3 1 0 0 0,-16 87 0 0 0,15-122-199 0 0,-26 160-1973 0 0,26-188 1338 0 0,0-4-1552 0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6.069"/>
    </inkml:context>
    <inkml:brush xml:id="br0">
      <inkml:brushProperty name="width" value="0.05" units="cm"/>
      <inkml:brushProperty name="height" value="0.05" units="cm"/>
      <inkml:brushProperty name="color" value="#E71224"/>
    </inkml:brush>
  </inkml:definitions>
  <inkml:trace contextRef="#ctx0" brushRef="#br0">19 152 6809 0 0,'-1'0'28'0'0,"0"0"1"0"0,1 0 0 0 0,-1 0-1 0 0,0 0 1 0 0,1 0-1 0 0,-1 0 1 0 0,0-1 0 0 0,1 1-1 0 0,-1 0 1 0 0,0 0 0 0 0,1 0-1 0 0,-1-1 1 0 0,0 1 0 0 0,1 0-1 0 0,-1-1 1 0 0,1 1 0 0 0,-1 0-1 0 0,1-1 1 0 0,-1 1-1 0 0,1-1 1 0 0,-1 1 0 0 0,1-1-1 0 0,-1 1 1 0 0,1-1 0 0 0,-1 1-1 0 0,1-1 1 0 0,0 1 0 0 0,-1-1-1 0 0,1 0 1 0 0,0 1-1 0 0,0-1 1 0 0,-1 0 0 0 0,1 1-1 0 0,0-1 1 0 0,0 0 0 0 0,0 1-1 0 0,0-1 1 0 0,0 0 0 0 0,0 1-1 0 0,0-1 1 0 0,0 0 0 0 0,0 1-1 0 0,0-1 1 0 0,0 0-1 0 0,0 1 1 0 0,1-1 0 0 0,-1 0-1 0 0,0 1 1 0 0,0-1 0 0 0,1 1-1 0 0,-1-1 1 0 0,0 0 0 0 0,1 1-1 0 0,-1-1 1 0 0,1 0-1 0 0,2-2 87 0 0,0 0 0 0 0,0 0-1 0 0,0 0 1 0 0,0 0 0 0 0,0 0-1 0 0,1 1 1 0 0,6-4 0 0 0,39-16-823 0 0,100-29 0 0 0,-92 33-2498 0 0,-31 10 354 0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6.455"/>
    </inkml:context>
    <inkml:brush xml:id="br0">
      <inkml:brushProperty name="width" value="0.05" units="cm"/>
      <inkml:brushProperty name="height" value="0.05" units="cm"/>
      <inkml:brushProperty name="color" value="#E71224"/>
    </inkml:brush>
  </inkml:definitions>
  <inkml:trace contextRef="#ctx0" brushRef="#br0">41 46 6837 0 0,'-22'-28'816'0'0,"5"12"1993"0"0,16 15-2337 0 0,1 15 2003 0 0,6 26-2271 0 0,9 44 193 0 0,-9-42-244 0 0,-1 3-111 0 0,-3 0-1 0 0,-1 0 0 0 0,-6 50 0 0 0,0 25-1422 0 0,5-100 837 0 0,1 40-2064 0 0,4-20-2031 0 0,-2-25 1339 0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6.803"/>
    </inkml:context>
    <inkml:brush xml:id="br0">
      <inkml:brushProperty name="width" value="0.05" units="cm"/>
      <inkml:brushProperty name="height" value="0.05" units="cm"/>
      <inkml:brushProperty name="color" value="#E71224"/>
    </inkml:brush>
  </inkml:definitions>
  <inkml:trace contextRef="#ctx0" brushRef="#br0">53 208 7181 0 0,'-5'-7'-53'0'0,"-2"-3"351"0"0,0 0 0 0 0,1-1 0 0 0,0 0 0 0 0,1 0 0 0 0,0-1 0 0 0,-5-19 0 0 0,9 27-187 0 0,1 1-1 0 0,0 0 1 0 0,-1 0-1 0 0,1-1 1 0 0,0 1 0 0 0,1 0-1 0 0,-1 0 1 0 0,0-1-1 0 0,1 1 1 0 0,0 0-1 0 0,0 0 1 0 0,0 0 0 0 0,0 0-1 0 0,0 0 1 0 0,1 0-1 0 0,-1 0 1 0 0,1 0-1 0 0,0 0 1 0 0,0 1 0 0 0,0-1-1 0 0,0 1 1 0 0,0-1-1 0 0,0 1 1 0 0,1 0-1 0 0,2-2 1 0 0,1 0-63 0 0,0 1 1 0 0,-1 0-1 0 0,1 0 1 0 0,1 0-1 0 0,-1 1 1 0 0,0 0-1 0 0,0 0 0 0 0,1 1 1 0 0,-1 0-1 0 0,1 0 1 0 0,-1 0-1 0 0,9 1 0 0 0,-11 0-41 0 0,0 0-1 0 0,-1 0 1 0 0,1 0-1 0 0,0 0 1 0 0,0 1-1 0 0,0 0 0 0 0,0 0 1 0 0,0 0-1 0 0,0 0 1 0 0,-1 1-1 0 0,1-1 1 0 0,-1 1-1 0 0,1 0 0 0 0,-1 0 1 0 0,1 0-1 0 0,-1 1 1 0 0,0-1-1 0 0,0 1 1 0 0,0 0-1 0 0,-1 0 0 0 0,1 0 1 0 0,-1 0-1 0 0,1 0 1 0 0,1 4-1 0 0,-1-1-9 0 0,-1 0-1 0 0,0 0 1 0 0,0 0-1 0 0,-1 0 1 0 0,0 0 0 0 0,0 1-1 0 0,0-1 1 0 0,-1 0-1 0 0,1 1 1 0 0,-2-1 0 0 0,1 0-1 0 0,-1 1 1 0 0,0-1-1 0 0,-2 9 1 0 0,1-7-36 0 0,0-1 0 0 0,1 1 1 0 0,0 0-1 0 0,0 0 0 0 0,1 0 1 0 0,0 0-1 0 0,2 14 0 0 0,-1-17 21 0 0,0-1-1 0 0,0 1 0 0 0,1 0 1 0 0,0-1-1 0 0,0 1 0 0 0,0-1 1 0 0,0 0-1 0 0,1 0 0 0 0,0 0 1 0 0,0 0-1 0 0,0 0 0 0 0,0 0 1 0 0,6 4-1 0 0,43 37-57 0 0,44 43 21 0 0,-82-74 78 0 0,-2 0-1 0 0,0 1 1 0 0,-1 1-1 0 0,18 31 0 0 0,-27-42 4 0 0,1-1-1 0 0,-1 1 1 0 0,0 0-1 0 0,-1 0 1 0 0,1 1-1 0 0,-1-1 1 0 0,0 0-1 0 0,0 0 1 0 0,-1 1-1 0 0,0-1 1 0 0,0 1-1 0 0,0-1 1 0 0,0 0-1 0 0,-1 1 1 0 0,0-1-1 0 0,0 0 1 0 0,0 0-1 0 0,-1 0 0 0 0,0 1 1 0 0,0-1-1 0 0,0-1 1 0 0,0 1-1 0 0,-1 0 1 0 0,0-1-1 0 0,0 1 1 0 0,-5 5-1 0 0,1-2-114 0 0,-1-1-1 0 0,1 0 1 0 0,-1-1 0 0 0,0 0-1 0 0,-1 0 1 0 0,0-1-1 0 0,1 0 1 0 0,-2 0-1 0 0,1-1 1 0 0,0 0 0 0 0,-1-1-1 0 0,0 0 1 0 0,-13 2-1 0 0,-31 7-2077 0 0,16-2-2184 0 0,16-5 1051 0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7.322"/>
    </inkml:context>
    <inkml:brush xml:id="br0">
      <inkml:brushProperty name="width" value="0.05" units="cm"/>
      <inkml:brushProperty name="height" value="0.05" units="cm"/>
      <inkml:brushProperty name="color" value="#E71224"/>
    </inkml:brush>
  </inkml:definitions>
  <inkml:trace contextRef="#ctx0" brushRef="#br0">399 1 7221 0 0,'0'0'-115'0'0,"0"3"276"0"0,-15 53 351 0 0,-1-1 0 0 0,-4-1 0 0 0,-38 78 0 0 0,31-79-777 0 0,-2-2-1 0 0,-2-1 1 0 0,-3-2 0 0 0,-59 67 0 0 0,39-48-3440 0 0,33-41 1277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6:34.066"/>
    </inkml:context>
    <inkml:brush xml:id="br0">
      <inkml:brushProperty name="width" value="0.05" units="cm"/>
      <inkml:brushProperty name="height" value="0.05" units="cm"/>
      <inkml:brushProperty name="color" value="#E71224"/>
    </inkml:brush>
  </inkml:definitions>
  <inkml:trace contextRef="#ctx0" brushRef="#br0">53 148 4936 0 0,'-3'-2'-42'0'0,"-1"1"0"0"0,0-1-1 0 0,0 1 1 0 0,0 0-1 0 0,1 0 1 0 0,-7-1 0 0 0,-6-1 851 0 0,14 2 66 0 0,1 1-624 0 0,1 0-239 0 0,0 0 0 0 0,0 0 1 0 0,0-1-1 0 0,0 1 0 0 0,0 0 0 0 0,0 0 0 0 0,0 0 0 0 0,1 0 0 0 0,-1 0 0 0 0,0 0 0 0 0,0 0 0 0 0,0 0 0 0 0,0 0 1 0 0,0 0-1 0 0,0 0 0 0 0,0 0 0 0 0,0-1 0 0 0,0 1 0 0 0,0 0 0 0 0,0 0 0 0 0,0 0 0 0 0,0 0 0 0 0,0 0 0 0 0,0 0 1 0 0,0 0-1 0 0,0 0 0 0 0,0 0 0 0 0,0 0 0 0 0,0-1 0 0 0,0 1 0 0 0,0 0 0 0 0,0 0 0 0 0,-1 0 0 0 0,1 0 1 0 0,0 0-1 0 0,0 0 0 0 0,0 0 0 0 0,0 0 0 0 0,0 0 0 0 0,0 0 0 0 0,0 0 0 0 0,0 0 0 0 0,0 0 0 0 0,0 0 0 0 0,0 0 1 0 0,0 0-1 0 0,0 0 0 0 0,0-1 0 0 0,-1 1 0 0 0,1 0 0 0 0,0 0 0 0 0,0 0 0 0 0,0 0 0 0 0,0 0 0 0 0,0 0 1 0 0,0 0-1 0 0,0 0 0 0 0,0 0 0 0 0,0 0 0 0 0,0 0 0 0 0,0 0 0 0 0,-1 0 0 0 0,1 0 0 0 0,0 1 0 0 0,166-45 584 0 0,174-21 0 0 0,-223 53-554 0 0,215 4 0 0 0,-72 6-8 0 0,246 9-29 0 0,-487-6 0 0 0,245 2 14 0 0,-14-1-9 0 0,-172 1-6 0 0,165 9 22 0 0,170 12 438 0 0,-238-10-246 0 0,309 18 395 0 0,123-4 166 0 0,784 8-273 0 0,-1024-30-454 0 0,-99-3-12 0 0,-105-9-32 0 0,-160 6-5 0 0,-1 0-5 0 0,6 0-3 0 0,7-4 79 0 0,-28-12-9708 0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8.219"/>
    </inkml:context>
    <inkml:brush xml:id="br0">
      <inkml:brushProperty name="width" value="0.05" units="cm"/>
      <inkml:brushProperty name="height" value="0.05" units="cm"/>
      <inkml:brushProperty name="color" value="#E71224"/>
    </inkml:brush>
  </inkml:definitions>
  <inkml:trace contextRef="#ctx0" brushRef="#br0">25 817 5537 0 0,'-2'3'154'0'0,"-1"0"1"0"0,1 0-1 0 0,-1 0 1 0 0,1 0-1 0 0,0 0 1 0 0,1 0 0 0 0,-1 1-1 0 0,0-1 1 0 0,1 1-1 0 0,0-1 1 0 0,0 1 0 0 0,0 0-1 0 0,-1 5 1 0 0,2-8 349 0 0,15-4 3222 0 0,-9 0-3544 0 0,-1 0-1 0 0,0 0 1 0 0,0 0-1 0 0,0-1 1 0 0,0 0-1 0 0,-1 0 1 0 0,7-6-1 0 0,30-42 371 0 0,-1-1-1 0 0,-3-2 1 0 0,53-105-1 0 0,-4 8-117 0 0,-28 56 355 0 0,100-124-1 0 0,-149 208-660 0 0,-7 8-95 0 0,1 0 0 0 0,0 1 1 0 0,0-1-1 0 0,0 1 0 0 0,0 0 1 0 0,0 0-1 0 0,7-5 0 0 0,-9 7-21 0 0,3 3 1 0 0,0 1-8 0 0,1-1 1 0 0,-1 2-1 0 0,0-1 0 0 0,0 0 0 0 0,0 1 1 0 0,0 0-1 0 0,0 0 0 0 0,-1 0 0 0 0,0 0 1 0 0,0 1-1 0 0,0-1 0 0 0,0 1 1 0 0,-1 0-1 0 0,0-1 0 0 0,4 11 0 0 0,3 13 12 0 0,9 43-1 0 0,-17-68-15 0 0,16 92 71 0 0,7 108 0 0 0,-23-191-57 0 0,0-4 14 0 0,0 0 1 0 0,-1 1-1 0 0,1-1 1 0 0,-2 0 0 0 0,1 0-1 0 0,-1 0 1 0 0,-2 9-1 0 0,2-16-24 0 0,1 0 0 0 0,-1 0 0 0 0,0-1 0 0 0,1 1 0 0 0,-1 0-1 0 0,0-1 1 0 0,0 1 0 0 0,0 0 0 0 0,0-1 0 0 0,1 1 0 0 0,-1-1 0 0 0,0 1-1 0 0,0-1 1 0 0,0 0 0 0 0,0 1 0 0 0,0-1 0 0 0,0 0 0 0 0,0 0 0 0 0,0 0-1 0 0,0 0 1 0 0,0 1 0 0 0,0-1 0 0 0,0-1 0 0 0,0 1 0 0 0,-1 0 0 0 0,1 0-1 0 0,0 0 1 0 0,0 0 0 0 0,0-1 0 0 0,1 1 0 0 0,-1-1 0 0 0,-2 0-1 0 0,-34-17 24 0 0,-50-40-711 0 0,78 51-55 0 0,0-1 1 0 0,1 0 0 0 0,-1 0-1 0 0,1-1 1 0 0,1 0 0 0 0,-12-18-1 0 0,18 25 331 0 0,0 0 0 0 0,0 0 0 0 0,1 0 0 0 0,-1 0 0 0 0,1 1 0 0 0,-1-1-1 0 0,1 0 1 0 0,0 0 0 0 0,0 0 0 0 0,0 0 0 0 0,0 0 0 0 0,0 0 0 0 0,0 0 0 0 0,0 0 0 0 0,1 0 0 0 0,-1 0-1 0 0,1 0 1 0 0,-1 0 0 0 0,3-3 0 0 0,5-1-2470 0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8.549"/>
    </inkml:context>
    <inkml:brush xml:id="br0">
      <inkml:brushProperty name="width" value="0.05" units="cm"/>
      <inkml:brushProperty name="height" value="0.05" units="cm"/>
      <inkml:brushProperty name="color" value="#E71224"/>
    </inkml:brush>
  </inkml:definitions>
  <inkml:trace contextRef="#ctx0" brushRef="#br0">84 18 6745 0 0,'-6'-11'414'0'0,"2"5"307"0"0,1 7 889 0 0,-2 108-190 0 0,1 1-742 0 0,-29 178 412 0 0,27-232-1158 0 0,-5 37-746 0 0,0-32-3433 0 0,10-56 1681 0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8.885"/>
    </inkml:context>
    <inkml:brush xml:id="br0">
      <inkml:brushProperty name="width" value="0.05" units="cm"/>
      <inkml:brushProperty name="height" value="0.05" units="cm"/>
      <inkml:brushProperty name="color" value="#E71224"/>
    </inkml:brush>
  </inkml:definitions>
  <inkml:trace contextRef="#ctx0" brushRef="#br0">15 101 7025 0 0,'-7'-30'169'0'0,"5"25"86"0"0,1 1 1 0 0,0-1-1 0 0,0 1 0 0 0,0-1 0 0 0,0 0 1 0 0,1-9-1 0 0,0 13-216 0 0,0-1 1 0 0,1 1-1 0 0,-1 0 0 0 0,1 0 1 0 0,-1-1-1 0 0,1 1 0 0 0,-1 0 1 0 0,1 0-1 0 0,0-1 0 0 0,0 1 1 0 0,-1 0-1 0 0,1 0 0 0 0,0 0 1 0 0,0 0-1 0 0,0 0 0 0 0,0 0 1 0 0,0 1-1 0 0,0-1 0 0 0,0 0 1 0 0,1 0-1 0 0,-1 1 0 0 0,0-1 1 0 0,0 1-1 0 0,1-1 0 0 0,-1 1 1 0 0,0-1-1 0 0,1 1 0 0 0,-1 0 1 0 0,3 0-1 0 0,4-1 0 0 0,0 0-1 0 0,0 1 1 0 0,0 0-1 0 0,0 0 1 0 0,0 1 0 0 0,0 0-1 0 0,0 0 1 0 0,0 1-1 0 0,0 0 1 0 0,-1 1 0 0 0,1-1-1 0 0,0 2 1 0 0,-1-1-1 0 0,0 1 1 0 0,0 0 0 0 0,0 0-1 0 0,-1 1 1 0 0,1 0-1 0 0,-1 0 1 0 0,0 1 0 0 0,5 6-1 0 0,-3-4-16 0 0,-1 0 1 0 0,0 1-1 0 0,0 0 0 0 0,-1 0 0 0 0,0 0 0 0 0,-1 1 0 0 0,0 0 0 0 0,-1 0 1 0 0,0 1-1 0 0,0-1 0 0 0,-1 1 0 0 0,0-1 0 0 0,-1 1 0 0 0,1 21 0 0 0,-3-23-23 0 0,-1 0-1 0 0,0 0 1 0 0,-1-1 0 0 0,1 1-1 0 0,-2 0 1 0 0,1-1-1 0 0,-1 1 1 0 0,-1-1-1 0 0,1 0 1 0 0,-1 0 0 0 0,-1-1-1 0 0,0 1 1 0 0,0-1-1 0 0,0 0 1 0 0,-1 0-1 0 0,0 0 1 0 0,-6 5-1 0 0,4-5-683 0 0,0-1-1 0 0,0 0 0 0 0,0 0 1 0 0,-1-1-1 0 0,0 0 0 0 0,0-1 1 0 0,0 1-1 0 0,-19 4 0 0 0,12-6-2603 0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9.237"/>
    </inkml:context>
    <inkml:brush xml:id="br0">
      <inkml:brushProperty name="width" value="0.05" units="cm"/>
      <inkml:brushProperty name="height" value="0.05" units="cm"/>
      <inkml:brushProperty name="color" value="#E71224"/>
    </inkml:brush>
  </inkml:definitions>
  <inkml:trace contextRef="#ctx0" brushRef="#br0">62 11 7117 0 0,'0'0'-10'0'0,"-15"-11"981"0"0,14 12-942 0 0,1-1 1 0 0,-1 1 0 0 0,0-1-1 0 0,1 1 1 0 0,-1-1 0 0 0,1 1 0 0 0,0-1-1 0 0,-1 1 1 0 0,1-1 0 0 0,-1 1 0 0 0,1 0-1 0 0,0-1 1 0 0,0 1 0 0 0,-1 0 0 0 0,1-1-1 0 0,0 1 1 0 0,0 0 0 0 0,0-1 0 0 0,0 1-1 0 0,0 0 1 0 0,0 0 0 0 0,0-1 0 0 0,0 1-1 0 0,0 0 1 0 0,0-1 0 0 0,0 1 0 0 0,0 0-1 0 0,1 1 1 0 0,-20 442 2622 0 0,8-338-3723 0 0,3-37-4753 0 0,5-57 2983 0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39.770"/>
    </inkml:context>
    <inkml:brush xml:id="br0">
      <inkml:brushProperty name="width" value="0.05" units="cm"/>
      <inkml:brushProperty name="height" value="0.05" units="cm"/>
      <inkml:brushProperty name="color" value="#E71224"/>
    </inkml:brush>
  </inkml:definitions>
  <inkml:trace contextRef="#ctx0" brushRef="#br0">87 150 6585 0 0,'-3'-4'278'0'0,"-1"0"0"0"0,1-1 0 0 0,0 0 1 0 0,0 0-1 0 0,0 0 0 0 0,1 0 0 0 0,0 0 1 0 0,0 0-1 0 0,0-1 0 0 0,0 1 0 0 0,-1-12 1 0 0,3 15-137 0 0,0-1 1 0 0,0 0-1 0 0,0 0 1 0 0,1 0 0 0 0,-1 0-1 0 0,1 0 1 0 0,-1 1-1 0 0,1-1 1 0 0,0 0 0 0 0,0 1-1 0 0,0-1 1 0 0,1 0-1 0 0,-1 1 1 0 0,1-1 0 0 0,-1 1-1 0 0,1 0 1 0 0,0-1-1 0 0,0 1 1 0 0,0 0 0 0 0,0 0-1 0 0,0 0 1 0 0,0 1-1 0 0,1-1 1 0 0,3-2 0 0 0,-1 1-127 0 0,-1 1 0 0 0,1 0 0 0 0,0 0 0 0 0,0 1 1 0 0,-1 0-1 0 0,1-1 0 0 0,0 1 0 0 0,0 1 1 0 0,0-1-1 0 0,0 1 0 0 0,0 0 0 0 0,0 0 1 0 0,0 1-1 0 0,0-1 0 0 0,0 1 0 0 0,0 0 0 0 0,0 0 1 0 0,0 1-1 0 0,0-1 0 0 0,-1 1 0 0 0,1 0 1 0 0,-1 1-1 0 0,1-1 0 0 0,-1 1 0 0 0,0 0 0 0 0,0 0 1 0 0,0 0-1 0 0,0 0 0 0 0,-1 1 0 0 0,1-1 1 0 0,-1 1-1 0 0,0 0 0 0 0,0 0 0 0 0,0 1 1 0 0,-1-1-1 0 0,1 0 0 0 0,-1 1 0 0 0,0-1 0 0 0,0 1 1 0 0,-1 0-1 0 0,0 0 0 0 0,1 0 0 0 0,-2 0 1 0 0,1 0-1 0 0,0 0 0 0 0,-1 7 0 0 0,-1 6-117 0 0,-1 1-1 0 0,-5 25 0 0 0,1-10-172 0 0,5-28 230 0 0,1-1 0 0 0,-1 1 0 0 0,1-1 0 0 0,1 1 0 0 0,-1 0 0 0 0,1-1 1 0 0,0 1-1 0 0,0-1 0 0 0,1 1 0 0 0,-1-1 0 0 0,5 9 0 0 0,2 1-10 0 0,1 0 0 0 0,14 20-1 0 0,-5-10 44 0 0,-12-16 17 0 0,10 15 98 0 0,25 48 0 0 0,-38-64-64 0 0,0-1 1 0 0,0 1-1 0 0,0 0 1 0 0,-1-1-1 0 0,0 1 0 0 0,-1 0 1 0 0,0 0-1 0 0,0 0 1 0 0,-1 1-1 0 0,0-1 1 0 0,-1 13-1 0 0,-1-15-17 0 0,1-1 1 0 0,-1 1-1 0 0,-1 0 1 0 0,1-1-1 0 0,-1 1 1 0 0,0-1-1 0 0,0 0 1 0 0,-1 0-1 0 0,0 0 1 0 0,1 0 0 0 0,-1-1-1 0 0,-1 0 1 0 0,1 0-1 0 0,-1 0 1 0 0,0 0-1 0 0,0 0 1 0 0,0-1-1 0 0,-7 4 1 0 0,-11 4-150 0 0,-1 0 1 0 0,-45 14 0 0 0,59-22 33 0 0,-5 2-367 0 0,0-2 1 0 0,0 1-1 0 0,0-2 0 0 0,0 0 0 0 0,-19 0 0 0 0,26-2-392 0 0,0 0 0 0 0,-1-1 0 0 0,1 0 0 0 0,0-1 0 0 0,0 0 0 0 0,-13-4 0 0 0,5-2-2232 0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43.730"/>
    </inkml:context>
    <inkml:brush xml:id="br0">
      <inkml:brushProperty name="width" value="0.05" units="cm"/>
      <inkml:brushProperty name="height" value="0.05" units="cm"/>
      <inkml:brushProperty name="color" value="#E71224"/>
    </inkml:brush>
  </inkml:definitions>
  <inkml:trace contextRef="#ctx0" brushRef="#br0">562 2158 6465 0 0,'0'0'-230'0'0,"-1"0"121"0"0,1 0 205 0 0,0 1 1 0 0,-1-1-1 0 0,1 0 1 0 0,-1 1-1 0 0,1-1 1 0 0,0 0-1 0 0,-1 0 1 0 0,1 0-1 0 0,-1 1 0 0 0,1-1 1 0 0,-1 0-1 0 0,1 0 1 0 0,-1 0-1 0 0,1 0 1 0 0,0 0-1 0 0,-1 0 1 0 0,1 0-1 0 0,-1 0 1 0 0,1 0-1 0 0,-1 0 1 0 0,1 0-1 0 0,-1 0 1 0 0,1 0-1 0 0,-1 0 1 0 0,0-1-1 0 0,2-24 815 0 0,0 15-585 0 0,0 0 0 0 0,-1 0 0 0 0,0 0 0 0 0,-3-12-1 0 0,-19-146 1153 0 0,7 42-789 0 0,-11-44-129 0 0,-33-191 209 0 0,-28 6-110 0 0,-90-166 264 0 0,71 244-548 0 0,98 261-402 0 0,6 12 13 0 0,0 0-1 0 0,0 1 0 0 0,0-1 1 0 0,1-1-1 0 0,0 1 0 0 0,-1 0 1 0 0,1 0-1 0 0,0-6 0 0 0,-19-22-348 0 0,14 28-794 0 0,-2 23-11935 0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45.070"/>
    </inkml:context>
    <inkml:brush xml:id="br0">
      <inkml:brushProperty name="width" value="0.05" units="cm"/>
      <inkml:brushProperty name="height" value="0.05" units="cm"/>
      <inkml:brushProperty name="color" value="#E71224"/>
    </inkml:brush>
  </inkml:definitions>
  <inkml:trace contextRef="#ctx0" brushRef="#br0">156 2182 5841 0 0,'0'0'5239'0'0,"-3"-2"-4911"0"0,2 0-225 0 0,-1-1 1 0 0,1 1-1 0 0,0 0 0 0 0,0-1 0 0 0,0 0 0 0 0,0 1 0 0 0,0-1 0 0 0,0 1 0 0 0,1-1 0 0 0,-1 0 0 0 0,1 1 0 0 0,-1-1 0 0 0,1-5 1 0 0,1-50 525 0 0,0 30-506 0 0,-10-265 360 0 0,-1 47-317 0 0,10-81-55 0 0,-3-103-41 0 0,-28 3 7 0 0,17 349-73 0 0,-29-92 0 0 0,41 161-2 0 0,-2-7 10 0 0,-4-3-29 0 0,5 15 10 0 0,3 3-7 0 0,-5-5-24 0 0,4 6 53 0 0,0-1-1 0 0,0 0 1 0 0,1 1 0 0 0,-1-1 0 0 0,0 1-1 0 0,1-1 1 0 0,-1 0 0 0 0,1 1 0 0 0,-1-1-1 0 0,1 0 1 0 0,-1 0 0 0 0,1 1 0 0 0,-1-1-1 0 0,1 0 1 0 0,0 0 0 0 0,-1 0 0 0 0,1 0-1 0 0,0 0 1 0 0,0 1 0 0 0,0-1 0 0 0,0-2-1 0 0,0-1 178 0 0,0 0-3305 0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46.588"/>
    </inkml:context>
    <inkml:brush xml:id="br0">
      <inkml:brushProperty name="width" value="0.05" units="cm"/>
      <inkml:brushProperty name="height" value="0.05" units="cm"/>
      <inkml:brushProperty name="color" value="#E71224"/>
    </inkml:brush>
  </inkml:definitions>
  <inkml:trace contextRef="#ctx0" brushRef="#br0">8 2067 6285 0 0,'0'0'-16'0'0,"0"1"1"0"0,0-1 0 0 0,0 0-1 0 0,0 0 1 0 0,0 1 0 0 0,0-1 0 0 0,0 0-1 0 0,0 0 1 0 0,0 1 0 0 0,0-1-1 0 0,0 0 1 0 0,0 0 0 0 0,0 0-1 0 0,0 1 1 0 0,0-1 0 0 0,0 0 0 0 0,-1 0-1 0 0,1 0 1 0 0,0 1 0 0 0,0-1-1 0 0,0 0 1 0 0,0 0 0 0 0,-1 0-1 0 0,1 0 1 0 0,0 0 0 0 0,0 1 0 0 0,0-1-1 0 0,-1 0 1 0 0,1 0 0 0 0,-4-1 3855 0 0,35-89-3030 0 0,35-160 0 0 0,-27 91-586 0 0,45-115 236 0 0,124-277 0 0 0,10 14 51 0 0,-197 487-438 0 0,-9 23-4 0 0,12-38 0 0 0,-17 51-93 0 0,1-7-24 0 0,-8 20 35 0 0,6-18-100 0 0,-7 11-5222 0 0,-3 3 2799 0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48.111"/>
    </inkml:context>
    <inkml:brush xml:id="br0">
      <inkml:brushProperty name="width" value="0.05" units="cm"/>
      <inkml:brushProperty name="height" value="0.05" units="cm"/>
      <inkml:brushProperty name="color" value="#E71224"/>
    </inkml:brush>
  </inkml:definitions>
  <inkml:trace contextRef="#ctx0" brushRef="#br0">0 1038 6997 0 0,'0'0'268'0'0,"3"-1"-50"0"0,3-3-22 0 0,0 0 0 0 0,0-1 1 0 0,-1 1-1 0 0,0-1 0 0 0,0 0 0 0 0,0 0 1 0 0,-1-1-1 0 0,6-7 0 0 0,32-53 875 0 0,123-242 861 0 0,-41 71-1103 0 0,-70 144-48 0 0,102-136 0 0 0,-152 225-732 0 0,0-3 2 0 0,1 1 0 0 0,-1 1 0 0 0,1-1 0 0 0,1 1 0 0 0,-1 0 0 0 0,1 0 0 0 0,7-5 0 0 0,-12 10-48 0 0,0 0 0 0 0,0 0 0 0 0,0 0 0 0 0,0 0 0 0 0,0 0 0 0 0,0 0 0 0 0,0 1 0 0 0,0-1-1 0 0,0 0 1 0 0,0 0 0 0 0,0 1 0 0 0,0-1 0 0 0,0 1 0 0 0,0-1 0 0 0,0 1 0 0 0,0-1 0 0 0,0 1 0 0 0,-1 0 0 0 0,1-1 0 0 0,1 2 0 0 0,15 16 23 0 0,-10-7-23 0 0,0 0-1 0 0,-1 0 1 0 0,-1 1-1 0 0,1 0 1 0 0,-2 1 0 0 0,0-1-1 0 0,3 17 1 0 0,12 96-55 0 0,-16-98 37 0 0,3 48-122 0 0,-6 100 1 0 0,-2-69-40 0 0,2-99 168 0 0,0 0-1 0 0,0 1 0 0 0,-1-1 1 0 0,0 0-1 0 0,0 1 0 0 0,-3 7 0 0 0,3-13 11 0 0,1-1 0 0 0,-1 1-1 0 0,0-1 1 0 0,0 1 0 0 0,0-1-1 0 0,0 0 1 0 0,0 1 0 0 0,0-1-1 0 0,0 0 1 0 0,0 0-1 0 0,0 0 1 0 0,-1 0 0 0 0,1 0-1 0 0,0 0 1 0 0,-1 0 0 0 0,1 0-1 0 0,-1-1 1 0 0,1 1 0 0 0,-1-1-1 0 0,1 1 1 0 0,-1-1 0 0 0,1 1-1 0 0,-1-1 1 0 0,0 0 0 0 0,1 0-1 0 0,-1 0 1 0 0,0 0-1 0 0,1 0 1 0 0,-1 0 0 0 0,1 0-1 0 0,-1 0 1 0 0,-3-1 0 0 0,-3-2 8 0 0,0 1 0 0 0,0-1 0 0 0,0 0 0 0 0,0-1 0 0 0,1 1 0 0 0,-1-2-1 0 0,1 1 1 0 0,0-1 0 0 0,0 0 0 0 0,1 0 0 0 0,-8-8 0 0 0,-10-12 4 0 0,-28-36 0 0 0,48 56-16 0 0,-71-88-1057 0 0,52 60-702 0 0,22 32 1492 0 0,0 0 0 0 0,0 0 1 0 0,1 0-1 0 0,-1 0 0 0 0,1 0 0 0 0,-1 0 0 0 0,1-1 0 0 0,-1 1 0 0 0,1 0 0 0 0,0 0 0 0 0,-1 0 0 0 0,1-1 1 0 0,0 1-1 0 0,0 0 0 0 0,0 0 0 0 0,0-1 0 0 0,0 1 0 0 0,0 0 0 0 0,0 0 0 0 0,0-1 0 0 0,1 1 0 0 0,-1 0 1 0 0,0 0-1 0 0,1 0 0 0 0,-1 0 0 0 0,1-1 0 0 0,0 0 0 0 0,6-4-2358 0 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48.645"/>
    </inkml:context>
    <inkml:brush xml:id="br0">
      <inkml:brushProperty name="width" value="0.05" units="cm"/>
      <inkml:brushProperty name="height" value="0.05" units="cm"/>
      <inkml:brushProperty name="color" value="#E71224"/>
    </inkml:brush>
  </inkml:definitions>
  <inkml:trace contextRef="#ctx0" brushRef="#br0">352 81 6269 0 0,'0'-78'4192'0'0,"0"78"-4179"0"0,0 0-1 0 0,0-1 1 0 0,0 1 0 0 0,0 0-1 0 0,0 0 1 0 0,0 0 0 0 0,0 0 0 0 0,0 0-1 0 0,0 0 1 0 0,0 0 0 0 0,0-1-1 0 0,0 1 1 0 0,1 0 0 0 0,-1 0 0 0 0,0 0-1 0 0,0 0 1 0 0,0 0 0 0 0,0 0-1 0 0,0 0 1 0 0,0 0 0 0 0,0 0 0 0 0,0 0-1 0 0,1 0 1 0 0,-1 0 0 0 0,0 0-1 0 0,0 0 1 0 0,0 0 0 0 0,0 0-1 0 0,0 0 1 0 0,0 0 0 0 0,1 0 0 0 0,-1 0-1 0 0,0 0 1 0 0,0 0 0 0 0,0 0-1 0 0,0 0 1 0 0,0 0 0 0 0,0 0 0 0 0,1 0-1 0 0,-1 0 1 0 0,0 0 0 0 0,0 0-1 0 0,0 0 1 0 0,0 0 0 0 0,0 0 0 0 0,0 0-1 0 0,0 0 1 0 0,0 1 0 0 0,1-1-1 0 0,-1 0 1 0 0,0 0 0 0 0,0 0 0 0 0,0 0-1 0 0,0 0 1 0 0,0 0 0 0 0,0 0-1 0 0,0 1 1 0 0,0-1 0 0 0,0 0 0 0 0,0 0-1 0 0,0 0 1 0 0,0 0 0 0 0,6 9 116 0 0,-1-1 1 0 0,0 1 0 0 0,0 0 0 0 0,-1 0-1 0 0,0 0 1 0 0,4 19 0 0 0,12 67 369 0 0,-11-50-324 0 0,2 25 131 0 0,2 114 0 0 0,0-5 14 0 0,-12-147-283 0 0,-1-31-27 0 0,-3-4-29 0 0,-35-59 27 0 0,25 39-14 0 0,0 1-1 0 0,-2 1 1 0 0,-20-23-1 0 0,29 38 0 0 0,0 0-1 0 0,0 0 0 0 0,-1 1 0 0 0,1 0 1 0 0,-1 0-1 0 0,0 0 0 0 0,-1 1 1 0 0,1 0-1 0 0,-1 1 0 0 0,0 0 0 0 0,0 0 1 0 0,0 0-1 0 0,0 1 0 0 0,-10-1 1 0 0,8 2-3 0 0,0 1 1 0 0,0 0 0 0 0,0 1 0 0 0,0 0 0 0 0,0 0-1 0 0,0 1 1 0 0,0 1 0 0 0,1-1 0 0 0,-1 2 0 0 0,1-1 0 0 0,-1 1-1 0 0,1 1 1 0 0,-11 6 0 0 0,15-7-11 0 0,-1-1 0 0 0,1 1 1 0 0,-1 0-1 0 0,1 0 0 0 0,0 1 0 0 0,1-1 0 0 0,-1 1 0 0 0,1 0 1 0 0,0 0-1 0 0,0 1 0 0 0,0-1 0 0 0,1 1 0 0 0,0 0 0 0 0,0 0 1 0 0,1 0-1 0 0,-1 0 0 0 0,1 0 0 0 0,1 1 0 0 0,-1-1 1 0 0,1 1-1 0 0,-1 7 0 0 0,2-12-28 0 0,0 0-1 0 0,0 1 1 0 0,1-1 0 0 0,-1 0 0 0 0,0 0 0 0 0,1 1 0 0 0,-1-1-1 0 0,1 0 1 0 0,0 0 0 0 0,0 0 0 0 0,-1 0 0 0 0,2 0-1 0 0,-1 0 1 0 0,0 0 0 0 0,0 0 0 0 0,1 0 0 0 0,-1 0 0 0 0,1-1-1 0 0,-1 1 1 0 0,1-1 0 0 0,0 1 0 0 0,1 1 0 0 0,1-1-107 0 0,0 0 0 0 0,0-1 0 0 0,0 1 1 0 0,1-1-1 0 0,-1 1 0 0 0,0-1 0 0 0,1-1 1 0 0,-1 1-1 0 0,0-1 0 0 0,8 1 0 0 0,5-2-1005 0 0,0-1-1 0 0,0 0 0 0 0,-1-1 0 0 0,33-10 0 0 0,-12-1-1474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6:36.560"/>
    </inkml:context>
    <inkml:brush xml:id="br0">
      <inkml:brushProperty name="width" value="0.05" units="cm"/>
      <inkml:brushProperty name="height" value="0.05" units="cm"/>
      <inkml:brushProperty name="color" value="#E71224"/>
    </inkml:brush>
  </inkml:definitions>
  <inkml:trace contextRef="#ctx0" brushRef="#br0">1 124 6669 0 0,'0'0'-158'0'0,"16"2"812"0"0,34-10 84 0 0,1 2 0 0 0,79 2 1 0 0,-15 0-300 0 0,10-3-164 0 0,293-22 251 0 0,129-11-196 0 0,29 15-2058 0 0,-516 22-2856 0 0,-47 3 1802 0 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49.035"/>
    </inkml:context>
    <inkml:brush xml:id="br0">
      <inkml:brushProperty name="width" value="0.05" units="cm"/>
      <inkml:brushProperty name="height" value="0.05" units="cm"/>
      <inkml:brushProperty name="color" value="#E71224"/>
    </inkml:brush>
  </inkml:definitions>
  <inkml:trace contextRef="#ctx0" brushRef="#br0">16 4 6745 0 0,'-1'0'179'0'0,"1"-1"0"0"0,-1 1 1 0 0,0-1-1 0 0,1 1 0 0 0,-1 0 1 0 0,1-1-1 0 0,-1 1 0 0 0,0 0 1 0 0,1 0-1 0 0,-1 0 0 0 0,0 0 1 0 0,0-1-1 0 0,1 1 1 0 0,-1 0-1 0 0,0 0 0 0 0,1 0 1 0 0,-1 0-1 0 0,0 0 0 0 0,1 1 1 0 0,-1-1-1 0 0,-1 0 0 0 0,4 18 197 0 0,1-1 0 0 0,0 0 0 0 0,1 0 0 0 0,1 0 0 0 0,12 25 0 0 0,-5-7-78 0 0,-3-10 5 0 0,21 39 1 0 0,-25-55-220 0 0,0 1-1 0 0,1-2 1 0 0,0 1 0 0 0,0-1-1 0 0,1 0 1 0 0,0 0-1 0 0,10 8 1 0 0,-15-15-66 0 0,-1 0 1 0 0,1 0-1 0 0,0 0 1 0 0,0 0-1 0 0,0 0 1 0 0,0 0-1 0 0,-1 0 1 0 0,1-1-1 0 0,0 1 1 0 0,0 0-1 0 0,1-1 0 0 0,-1 0 1 0 0,0 0-1 0 0,0 1 1 0 0,0-1-1 0 0,0 0 1 0 0,0-1-1 0 0,0 1 1 0 0,3-1-1 0 0,-2 0 6 0 0,1 0 0 0 0,0-1 0 0 0,-1 1 1 0 0,1-1-1 0 0,0 0 0 0 0,-1 0 0 0 0,0 0 0 0 0,0-1 0 0 0,5-3 0 0 0,1-4 5 0 0,0 0 1 0 0,0 0-1 0 0,-1-1 0 0 0,13-22 0 0 0,69-149-2049 0 0,-89 178 1484 0 0,0 0-1 0 0,0 1 1 0 0,0-1-1 0 0,0 0 1 0 0,0 0 0 0 0,-1 1-1 0 0,0-1 1 0 0,0-7 0 0 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49.362"/>
    </inkml:context>
    <inkml:brush xml:id="br0">
      <inkml:brushProperty name="width" value="0.05" units="cm"/>
      <inkml:brushProperty name="height" value="0.05" units="cm"/>
      <inkml:brushProperty name="color" value="#E71224"/>
    </inkml:brush>
  </inkml:definitions>
  <inkml:trace contextRef="#ctx0" brushRef="#br0">1 4 6681 0 0,'3'2'117'0'0,"6"4"4910"0"0,-4-18-11641 0 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49.697"/>
    </inkml:context>
    <inkml:brush xml:id="br0">
      <inkml:brushProperty name="width" value="0.05" units="cm"/>
      <inkml:brushProperty name="height" value="0.05" units="cm"/>
      <inkml:brushProperty name="color" value="#E71224"/>
    </inkml:brush>
  </inkml:definitions>
  <inkml:trace contextRef="#ctx0" brushRef="#br0">38 11 7257 0 0,'-27'-11'3233'0'0,"26"12"-3198"0"0,0 0 1 0 0,0-1-1 0 0,0 1 0 0 0,1 0 0 0 0,-1-1 0 0 0,0 1 0 0 0,1 0 0 0 0,-1 0 0 0 0,1 0 1 0 0,-1 0-1 0 0,1 0 0 0 0,-1 0 0 0 0,1-1 0 0 0,0 1 0 0 0,-1 0 0 0 0,1 0 0 0 0,0 0 1 0 0,0 0-1 0 0,-1 0 0 0 0,1 0 0 0 0,0 0 0 0 0,0 1 0 0 0,0-1 0 0 0,1 1 0 0 0,3 35 580 0 0,0-14-375 0 0,-7 297 1330 0 0,-2-111-1628 0 0,11-97-2556 0 0,-6-109 2208 0 0,0 0 0 0 0,0 1 0 0 0,1-1 0 0 0,-1 0 0 0 0,1 0 0 0 0,0 0 0 0 0,0 0 0 0 0,0 0 0 0 0,0 0 0 0 0,0 0 0 0 0,1-1 0 0 0,-1 1 0 0 0,1 0 0 0 0,0-1 0 0 0,0 1 0 0 0,3 3 0 0 0,5-5-1957 0 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0.033"/>
    </inkml:context>
    <inkml:brush xml:id="br0">
      <inkml:brushProperty name="width" value="0.05" units="cm"/>
      <inkml:brushProperty name="height" value="0.05" units="cm"/>
      <inkml:brushProperty name="color" value="#E71224"/>
    </inkml:brush>
  </inkml:definitions>
  <inkml:trace contextRef="#ctx0" brushRef="#br0">12 33 6049 0 0,'0'-2'200'0'0,"0"-1"0"0"0,0 1 0 0 0,0-1 0 0 0,-1 0 0 0 0,1 1 0 0 0,-1-1 0 0 0,0 1 0 0 0,0-1 0 0 0,1 1 0 0 0,-1-1 0 0 0,-2-2 0 0 0,3 5-173 0 0,0 0 1 0 0,0 0 0 0 0,0 0 0 0 0,0 0 0 0 0,0 1 0 0 0,0-1-1 0 0,0 0 1 0 0,0 0 0 0 0,0 0 0 0 0,0 0 0 0 0,0 0 0 0 0,0 0 0 0 0,0 0-1 0 0,0 0 1 0 0,0 1 0 0 0,0-1 0 0 0,0 0 0 0 0,0 0 0 0 0,0 0 0 0 0,0 0-1 0 0,0 0 1 0 0,0 0 0 0 0,0 0 0 0 0,0 0 0 0 0,0 0 0 0 0,0 1-1 0 0,0-1 1 0 0,0 0 0 0 0,0 0 0 0 0,0 0 0 0 0,0 0 0 0 0,-1 0 0 0 0,1 0-1 0 0,0 0 1 0 0,0 0 0 0 0,0 0 0 0 0,0 0 0 0 0,0 0 0 0 0,0 0 0 0 0,0 0-1 0 0,0 0 1 0 0,0 0 0 0 0,-1 0 0 0 0,1 0 0 0 0,0 1 0 0 0,0-1-1 0 0,0 0 1 0 0,0 0 0 0 0,0 0 0 0 0,0 0 0 0 0,0 0 0 0 0,0 0 0 0 0,0 0-1 0 0,-1-1 1 0 0,1 1 0 0 0,0 0 0 0 0,0 0 0 0 0,0 0 0 0 0,0 0 0 0 0,0 0-1 0 0,0 0 1 0 0,0 0 0 0 0,0 0 0 0 0,0 0 0 0 0,-1 0 0 0 0,1 0 0 0 0,0 0-1 0 0,0 0 1 0 0,0 0 0 0 0,3 22 432 0 0,9 59-400 0 0,3 92-1 0 0,-8-71-6270 0 0,-4-85 3301 0 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0.362"/>
    </inkml:context>
    <inkml:brush xml:id="br0">
      <inkml:brushProperty name="width" value="0.05" units="cm"/>
      <inkml:brushProperty name="height" value="0.05" units="cm"/>
      <inkml:brushProperty name="color" value="#E71224"/>
    </inkml:brush>
  </inkml:definitions>
  <inkml:trace contextRef="#ctx0" brushRef="#br0">13 152 6741 0 0,'0'0'-156'0'0,"-9"-6"40"0"0,6-2-52 0 0,15-3-244 0 0,1 8 84 0 0,-1-3-145 0 0,7 4-335 0 0,-4-4-648 0 0,4 0 488 0 0</inkml:trace>
  <inkml:trace contextRef="#ctx0" brushRef="#br0" timeOffset="1">437 0 3988 0 0,'0'0'255'0'0,"1"26"1012"0"0,-6 63 734 0 0,2-55-1736 0 0,3 63 0 0 0,1-90-967 0 0,-1 0-1 0 0,1 0 0 0 0,1-1 0 0 0,-1 1 1 0 0,4 8-1 0 0,-2-6-1266 0 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0.698"/>
    </inkml:context>
    <inkml:brush xml:id="br0">
      <inkml:brushProperty name="width" value="0.05" units="cm"/>
      <inkml:brushProperty name="height" value="0.05" units="cm"/>
      <inkml:brushProperty name="color" value="#E71224"/>
    </inkml:brush>
  </inkml:definitions>
  <inkml:trace contextRef="#ctx0" brushRef="#br0">16 6 5020 0 0,'-3'-3'-276'0'0,"-10"0"-244"0"0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1.035"/>
    </inkml:context>
    <inkml:brush xml:id="br0">
      <inkml:brushProperty name="width" value="0.05" units="cm"/>
      <inkml:brushProperty name="height" value="0.05" units="cm"/>
      <inkml:brushProperty name="color" value="#E71224"/>
    </inkml:brush>
  </inkml:definitions>
  <inkml:trace contextRef="#ctx0" brushRef="#br0">290 5 3292 0 0,'0'0'2510'0'0,"-4"-1"-1951"0"0,0 0-347 0 0,-1 0 0 0 0,0 0 0 0 0,1 1 0 0 0,-1-1 0 0 0,0 1 0 0 0,0 1 1 0 0,0-1-1 0 0,1 1 0 0 0,-1-1 0 0 0,0 1 0 0 0,1 1 0 0 0,-1-1 0 0 0,1 1 1 0 0,-1-1-1 0 0,1 1 0 0 0,0 1 0 0 0,-1-1 0 0 0,-5 5 0 0 0,-14 9 361 0 0,-42 38 0 0 0,41-33-162 0 0,15-12-274 0 0,0 1-1 0 0,0 0 0 0 0,-10 14 1 0 0,17-20-153 0 0,0 0 1 0 0,0 1-1 0 0,0-1 1 0 0,0 1-1 0 0,1 0 1 0 0,0-1-1 0 0,0 1 1 0 0,0 0-1 0 0,1 0 1 0 0,0 1-1 0 0,-2 7 1 0 0,3-11-6 0 0,0-1 0 0 0,0 0 1 0 0,1 0-1 0 0,-1 0 0 0 0,0 0 0 0 0,1 1 1 0 0,-1-1-1 0 0,0 0 0 0 0,1 0 0 0 0,-1 0 1 0 0,1 0-1 0 0,0 0 0 0 0,-1 0 0 0 0,1 0 1 0 0,0 0-1 0 0,0 0 0 0 0,-1-1 0 0 0,1 1 1 0 0,0 0-1 0 0,0 0 0 0 0,0-1 0 0 0,0 1 1 0 0,0 0-1 0 0,0-1 0 0 0,0 1 0 0 0,0-1 1 0 0,0 1-1 0 0,0-1 0 0 0,1 0 1 0 0,-1 1-1 0 0,0-1 0 0 0,0 0 0 0 0,0 0 1 0 0,0 0-1 0 0,1 0 0 0 0,-1 0 0 0 0,0 0 1 0 0,0 0-1 0 0,0 0 0 0 0,0-1 0 0 0,3 0 1 0 0,0 1-27 0 0,1-1 1 0 0,-1 0 0 0 0,0 0 0 0 0,1-1 0 0 0,-1 1 0 0 0,0-1 0 0 0,0 0-1 0 0,0 0 1 0 0,0 0 0 0 0,4-4 0 0 0,7-9-45 0 0,-1 0-1 0 0,20-29 1 0 0,6-7 34 0 0,-39 51 51 0 0,-1-1 1 0 0,1 0-1 0 0,-1 0 1 0 0,1 1-1 0 0,-1-1 0 0 0,1 1 1 0 0,-1-1-1 0 0,1 1 1 0 0,-1-1-1 0 0,1 1 1 0 0,0-1-1 0 0,-1 1 1 0 0,1-1-1 0 0,0 1 1 0 0,0 0-1 0 0,-1-1 1 0 0,1 1-1 0 0,0 0 1 0 0,0-1-1 0 0,0 1 1 0 0,-1 0-1 0 0,1 0 0 0 0,0 0 1 0 0,0 0-1 0 0,0 0 1 0 0,1 0-1 0 0,-1 1 4 0 0,-1 0 0 0 0,1-1 1 0 0,0 1-1 0 0,-1 0 0 0 0,1 0 0 0 0,0-1 0 0 0,-1 1 0 0 0,1 0 0 0 0,-1 0 0 0 0,1 0 0 0 0,-1 0 0 0 0,1 0 0 0 0,-1 0 0 0 0,0 0 0 0 0,0 0 0 0 0,1 0 1 0 0,-1 1-1 0 0,2 49 42 0 0,-7 37 102 0 0,-5 164 440 0 0,12-149-271 0 0,-3 93 402 0 0,-1-168-547 0 0,-1-1-1 0 0,-1 0 1 0 0,-2 0 0 0 0,-17 52 0 0 0,21-74-115 0 0,-1 1 1 0 0,1 0 0 0 0,-1-1 0 0 0,0 1 0 0 0,-1-1-1 0 0,1 0 1 0 0,-1 0 0 0 0,0-1 0 0 0,-1 1 0 0 0,-7 6 0 0 0,10-9-81 0 0,0-1 1 0 0,0 0-1 0 0,0 0 1 0 0,-1 0-1 0 0,1 0 1 0 0,0 0-1 0 0,0 0 1 0 0,-1 0-1 0 0,1-1 1 0 0,0 1-1 0 0,-1-1 1 0 0,1 0-1 0 0,0 0 1 0 0,-1 0-1 0 0,1 0 1 0 0,0 0-1 0 0,-1 0 1 0 0,1-1-1 0 0,0 1 1 0 0,-1-1-1 0 0,1 1 1 0 0,0-1-1 0 0,0 0 1 0 0,-1 0-1 0 0,1 0 1 0 0,0 0-1 0 0,0-1 1 0 0,0 1-1 0 0,0 0 1 0 0,-3-4-1 0 0,1 1-173 0 0,0 0 1 0 0,0-1-1 0 0,1 0 0 0 0,-1 1 1 0 0,1-1-1 0 0,0 0 0 0 0,0-1 1 0 0,1 1-1 0 0,0 0 0 0 0,0-1 1 0 0,0 0-1 0 0,0 1 0 0 0,1-1 1 0 0,0 0-1 0 0,0 0 0 0 0,1 1 0 0 0,-1-8 1 0 0,2-12-1134 0 0,0 1 0 0 0,7-43 0 0 0,10-20-1891 0 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1.365"/>
    </inkml:context>
    <inkml:brush xml:id="br0">
      <inkml:brushProperty name="width" value="0.05" units="cm"/>
      <inkml:brushProperty name="height" value="0.05" units="cm"/>
      <inkml:brushProperty name="color" value="#E71224"/>
    </inkml:brush>
  </inkml:definitions>
  <inkml:trace contextRef="#ctx0" brushRef="#br0">9 12 7133 0 0,'1'-12'2673'0'0,"2"34"-1960"0"0,2 39-386 0 0,-21 375 1385 0 0,15-425-1659 0 0,1-10-47 0 0,0 1-1 0 0,0-1 1 0 0,-1 0 0 0 0,1 0 0 0 0,0 0 0 0 0,0 0 0 0 0,0 0 0 0 0,0 0 0 0 0,0 0 0 0 0,0 0 0 0 0,1 0 0 0 0,-1 0 0 0 0,0 0 0 0 0,0 0 0 0 0,1 0 0 0 0,-1 0 0 0 0,0 0 0 0 0,1 0 0 0 0,-1 0 0 0 0,2 1 0 0 0,-1-1-32 0 0,2-6-127 0 0,52-69-185 0 0,-40 51 204 0 0,1 0 0 0 0,2 1-1 0 0,27-28 1 0 0,-43 49 121 0 0,-1 0 1 0 0,0 0 0 0 0,1-1 0 0 0,-1 1-1 0 0,1 0 1 0 0,-1 0 0 0 0,1 1-1 0 0,0-1 1 0 0,-1 0 0 0 0,1 0-1 0 0,0 1 1 0 0,0-1 0 0 0,-1 1 0 0 0,1 0-1 0 0,0-1 1 0 0,0 1 0 0 0,0 0-1 0 0,0 0 1 0 0,-1 0 0 0 0,1 0 0 0 0,0 1-1 0 0,2 0 1 0 0,0 0 3 0 0,-1 0 0 0 0,0 1 0 0 0,1 0-1 0 0,-1-1 1 0 0,0 1 0 0 0,0 0 0 0 0,-1 1 0 0 0,1-1 0 0 0,0 1 0 0 0,4 4 0 0 0,3 6-204 0 0,-1 1-1 0 0,0 0 1 0 0,13 28 0 0 0,18 42-5860 0 0,-31-72 3556 0 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4.066"/>
    </inkml:context>
    <inkml:brush xml:id="br0">
      <inkml:brushProperty name="width" value="0.05" units="cm"/>
      <inkml:brushProperty name="height" value="0.05" units="cm"/>
      <inkml:brushProperty name="color" value="#E71224"/>
    </inkml:brush>
  </inkml:definitions>
  <inkml:trace contextRef="#ctx0" brushRef="#br0">1 139 5713 0 0,'0'-26'730'0'0,"2"0"1"0"0,9-48-1 0 0,-11 73-664 0 0,0 1 0 0 0,0-1 0 0 0,0 1 0 0 0,0 0-1 0 0,0-1 1 0 0,0 1 0 0 0,0-1 0 0 0,0 1 0 0 0,0-1 0 0 0,0 1 0 0 0,0-1 0 0 0,0 1-1 0 0,0-1 1 0 0,1 1 0 0 0,-1 0 0 0 0,0-1 0 0 0,0 1 0 0 0,1-1 0 0 0,-1 1 0 0 0,0 0-1 0 0,0-1 1 0 0,1 1 0 0 0,-1 0 0 0 0,0-1 0 0 0,1 1 0 0 0,-1 0 0 0 0,1 0 0 0 0,-1-1 0 0 0,0 1-1 0 0,1 0 1 0 0,-1 0 0 0 0,1 0 0 0 0,7 12 517 0 0,4 31-313 0 0,0 26 273 0 0,4 103-1 0 0,-13 73-1660 0 0,-3-208 455 0 0,0 2-876 0 0,0-14-2335 0 0,0-19 908 0 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4.397"/>
    </inkml:context>
    <inkml:brush xml:id="br0">
      <inkml:brushProperty name="width" value="0.05" units="cm"/>
      <inkml:brushProperty name="height" value="0.05" units="cm"/>
      <inkml:brushProperty name="color" value="#E71224"/>
    </inkml:brush>
  </inkml:definitions>
  <inkml:trace contextRef="#ctx0" brushRef="#br0">1 94 6657 0 0,'0'-7'-147'0'0,"0"1"233"0"0,-1 0 1 0 0,2 0-1 0 0,-1 0 0 0 0,1 0 0 0 0,0 0 1 0 0,0 1-1 0 0,2-8 0 0 0,-2 11-45 0 0,0 0 0 0 0,1 0 0 0 0,-1 0 0 0 0,1 0-1 0 0,-1 1 1 0 0,1-1 0 0 0,-1 0 0 0 0,1 1 0 0 0,0-1 0 0 0,0 1-1 0 0,0-1 1 0 0,0 1 0 0 0,0 0 0 0 0,0 0 0 0 0,0 0 0 0 0,1 0 0 0 0,-1 0-1 0 0,0 1 1 0 0,0-1 0 0 0,1 1 0 0 0,2-1 0 0 0,9-1-12 0 0,0 1 0 0 0,-1 0-1 0 0,1 1 1 0 0,0 1 0 0 0,0 0 0 0 0,-1 1 0 0 0,1 0 0 0 0,-1 1 0 0 0,1 1 0 0 0,-1 0 0 0 0,0 1-1 0 0,0 0 1 0 0,-1 1 0 0 0,0 0 0 0 0,0 1 0 0 0,0 0 0 0 0,19 17 0 0 0,-28-21-18 0 0,0 0 0 0 0,-1 0 0 0 0,1 0 0 0 0,-1 0 0 0 0,0 1 0 0 0,1-1 0 0 0,-1 1 0 0 0,-1 0-1 0 0,1-1 1 0 0,-1 1 0 0 0,1 0 0 0 0,-1 0 0 0 0,0 0 0 0 0,0 0 0 0 0,-1 0 0 0 0,1 0 0 0 0,-1 0 0 0 0,0 0 0 0 0,0 0 0 0 0,0 0 0 0 0,-1 1 0 0 0,0-1 0 0 0,1 0 0 0 0,-1 0 0 0 0,-1 0 0 0 0,1-1 0 0 0,0 1 0 0 0,-5 7 0 0 0,-3 4-309 0 0,0 0 1 0 0,-1 0-1 0 0,-1-1 1 0 0,0-1-1 0 0,-16 15 1 0 0,10-6-2758 0 0,13-10 814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6:37.444"/>
    </inkml:context>
    <inkml:brush xml:id="br0">
      <inkml:brushProperty name="width" value="0.05" units="cm"/>
      <inkml:brushProperty name="height" value="0.05" units="cm"/>
      <inkml:brushProperty name="color" value="#E71224"/>
    </inkml:brush>
  </inkml:definitions>
  <inkml:trace contextRef="#ctx0" brushRef="#br0">1 245 6465 0 0,'78'-39'-694'0'0,"47"2"1564"0"0,179-29 1 0 0,132 6-72 0 0,-325 47-635 0 0,319-10 223 0 0,-238 18-268 0 0,871 4 282 0 0,-1004 2-578 0 0,42 3-600 0 0,-36 5-3605 0 0,-53-6 2192 0 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4.732"/>
    </inkml:context>
    <inkml:brush xml:id="br0">
      <inkml:brushProperty name="width" value="0.05" units="cm"/>
      <inkml:brushProperty name="height" value="0.05" units="cm"/>
      <inkml:brushProperty name="color" value="#E71224"/>
    </inkml:brush>
  </inkml:definitions>
  <inkml:trace contextRef="#ctx0" brushRef="#br0">69 29 6149 0 0,'0'-3'227'0'0,"0"1"0"0"0,0-1 0 0 0,0 0 0 0 0,-1 1 1 0 0,1 0-1 0 0,-1-1 0 0 0,1 1 0 0 0,-1-1 1 0 0,-1-2-1 0 0,1 5 199 0 0,-1 3-226 0 0,-5 7-57 0 0,0 1-1 0 0,2-1 0 0 0,-1 1 0 0 0,1 1 0 0 0,1-1 0 0 0,0 1 0 0 0,-4 18 0 0 0,3-6-313 0 0,1 0-1 0 0,1 0 1 0 0,1 25-1 0 0,2-43-294 0 0,0-1 1 0 0,0 0-1 0 0,0 0 0 0 0,1 0 0 0 0,0 0 0 0 0,0 0 0 0 0,1 0 0 0 0,-1 0 1 0 0,4 6-1 0 0,6 1-2518 0 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5.064"/>
    </inkml:context>
    <inkml:brush xml:id="br0">
      <inkml:brushProperty name="width" value="0.05" units="cm"/>
      <inkml:brushProperty name="height" value="0.05" units="cm"/>
      <inkml:brushProperty name="color" value="#E71224"/>
    </inkml:brush>
  </inkml:definitions>
  <inkml:trace contextRef="#ctx0" brushRef="#br0">0 65 6593 0 0,'1'-2'-30'0'0,"0"-1"0"0"0,-1 0 0 0 0,1 1 0 0 0,0-1 0 0 0,0 1 1 0 0,0-1-1 0 0,0 1 0 0 0,1-1 0 0 0,-1 1 0 0 0,1 0 0 0 0,0 0 0 0 0,-1 0 1 0 0,1 0-1 0 0,0 0 0 0 0,0 0 0 0 0,0 0 0 0 0,0 1 0 0 0,1-1 1 0 0,-1 1-1 0 0,0-1 0 0 0,1 1 0 0 0,-1 0 0 0 0,1 0 0 0 0,-1 0 1 0 0,1 0-1 0 0,3 0 0 0 0,4-2 62 0 0,1 0 0 0 0,-1 0 0 0 0,1 2 1 0 0,0-1-1 0 0,11 1 0 0 0,-20 0-26 0 0,0 1 0 0 0,0 0 0 0 0,-1 0 0 0 0,1 0 0 0 0,0 1 0 0 0,0-1 0 0 0,0 0 0 0 0,-1 1-1 0 0,1-1 1 0 0,0 1 0 0 0,0 0 0 0 0,-1-1 0 0 0,1 1 0 0 0,-1 0 0 0 0,1 0 0 0 0,0 0 0 0 0,-1 0 0 0 0,0 0 0 0 0,1 0 0 0 0,-1 1 0 0 0,0-1 0 0 0,1 0 0 0 0,-1 1 0 0 0,0-1 0 0 0,0 1 0 0 0,0-1 0 0 0,0 1 0 0 0,-1-1 0 0 0,1 1-1 0 0,0 0 1 0 0,-1 0 0 0 0,1-1 0 0 0,-1 1 0 0 0,1 0 0 0 0,-1 0 0 0 0,0-1 0 0 0,0 1 0 0 0,0 0 0 0 0,0 0 0 0 0,0 0 0 0 0,0 0 0 0 0,0-1 0 0 0,-1 1 0 0 0,1 0 0 0 0,-1 0 0 0 0,1-1 0 0 0,-1 1 0 0 0,0 0 0 0 0,1-1 0 0 0,-1 1 0 0 0,0 0-1 0 0,0-1 1 0 0,0 1 0 0 0,-1-1 0 0 0,1 0 0 0 0,-2 2 0 0 0,-53 57-3459 0 0,47-52 2443 0 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5.458"/>
    </inkml:context>
    <inkml:brush xml:id="br0">
      <inkml:brushProperty name="width" value="0.05" units="cm"/>
      <inkml:brushProperty name="height" value="0.05" units="cm"/>
      <inkml:brushProperty name="color" value="#E71224"/>
    </inkml:brush>
  </inkml:definitions>
  <inkml:trace contextRef="#ctx0" brushRef="#br0">1 544 3772 0 0,'0'3'143'0'0,"1"1"-1"0"0,0-1 0 0 0,0 0 0 0 0,0 0 0 0 0,0 0 0 0 0,1-1 1 0 0,-1 1-1 0 0,1 0 0 0 0,0 0 0 0 0,0-1 0 0 0,0 1 1 0 0,0-1-1 0 0,0 0 0 0 0,0 0 0 0 0,0 1 0 0 0,1-1 0 0 0,0-1 1 0 0,-1 1-1 0 0,1 0 0 0 0,0-1 0 0 0,0 1 0 0 0,-1-1 0 0 0,1 0 1 0 0,0 0-1 0 0,0 0 0 0 0,1 0 0 0 0,-1 0 0 0 0,0-1 1 0 0,0 0-1 0 0,0 1 0 0 0,0-1 0 0 0,1 0 0 0 0,-1-1 0 0 0,0 1 1 0 0,0 0-1 0 0,0-1 0 0 0,0 0 0 0 0,0 0 0 0 0,0 0 1 0 0,0 0-1 0 0,0 0 0 0 0,0-1 0 0 0,0 1 0 0 0,0-1 0 0 0,-1 1 1 0 0,1-1-1 0 0,3-4 0 0 0,6-5 53 0 0,-1 0 0 0 0,0-1 1 0 0,0 0-1 0 0,-1-1 0 0 0,-1 0 0 0 0,0 0 0 0 0,-1-1 1 0 0,-1 0-1 0 0,0-1 0 0 0,-1 0 0 0 0,9-30 0 0 0,-4 2 68 0 0,-3 0 0 0 0,0 0 0 0 0,0-52 0 0 0,-7 6 141 0 0,-1 80-468 0 0,-1 1 0 0 0,-1-1-1 0 0,1 0 1 0 0,-2 1 0 0 0,1-1 0 0 0,-1 1 0 0 0,-6-14 0 0 0,9 23 46 0 0,0-1 1 0 0,0 1-1 0 0,1-1 0 0 0,-1 1 1 0 0,0 0-1 0 0,0-1 1 0 0,0 1-1 0 0,0 0 0 0 0,0-1 1 0 0,0 1-1 0 0,0 0 0 0 0,0 0 1 0 0,0-1-1 0 0,0 1 1 0 0,0 0-1 0 0,0-1 0 0 0,0 1 1 0 0,-1-1-1 0 0,1 1 1 0 0,0 0-1 0 0,0-1 0 0 0,-1 1 1 0 0,1-1-1 0 0,-1 1 0 0 0,1 0 1 0 0,0-1-1 0 0,-1 1 1 0 0,1-1-1 0 0,-1 1 0 0 0,1-1 1 0 0,-1 0-1 0 0,1 1 0 0 0,-1-1 1 0 0,0 1-1 0 0,1-1 1 0 0,-1 0-1 0 0,1 0 0 0 0,-1 1 1 0 0,0-1-1 0 0,1 0 0 0 0,-1 0 1 0 0,0 0-1 0 0,1 1 1 0 0,-1-1-1 0 0,0 0 0 0 0,1 0 1 0 0,-1 0-1 0 0,0 0 1 0 0,1 0-1 0 0,-1-1 0 0 0,0 1 1 0 0,1 0-1 0 0,-1 0 0 0 0,0 0 1 0 0,1-1-1 0 0,-1 1 1 0 0,1 0-1 0 0,-1 0 0 0 0,0-1 1 0 0,1 1-1 0 0,-1-1 0 0 0,1 1 1 0 0,-1 0-1 0 0,1-1 1 0 0,-1 1-1 0 0,1-1 0 0 0,-1 1 1 0 0,1-1-1 0 0,-1-1 0 0 0,5 7-14 0 0,1-2 0 0 0,-1 1-1 0 0,1 0 1 0 0,0-1 0 0 0,0 0-1 0 0,0 0 1 0 0,1 0-1 0 0,-1-1 1 0 0,0 0 0 0 0,1 0-1 0 0,0 0 1 0 0,-1-1 0 0 0,1 0-1 0 0,6 1 1 0 0,-4-1 14 0 0,-1 1 1 0 0,1-1-1 0 0,-1 2 1 0 0,0-1-1 0 0,0 1 1 0 0,0 0-1 0 0,0 0 1 0 0,0 1-1 0 0,8 6 1 0 0,-6-1 2 0 0,0 0 0 0 0,-1 0 0 0 0,0 1 0 0 0,-1 0 0 0 0,0 0 1 0 0,0 1-1 0 0,-1 0 0 0 0,9 23 0 0 0,-4 1-161 0 0,13 61 1 0 0,-10-32-702 0 0,-11-49 231 0 0,-2-12 41 0 0,-1 1 0 0 0,1 0 0 0 0,0 0 0 0 0,0-1 0 0 0,1 1 0 0 0,-1-1 0 0 0,1 1 0 0 0,2 3-1 0 0,2-1-2072 0 0</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5.794"/>
    </inkml:context>
    <inkml:brush xml:id="br0">
      <inkml:brushProperty name="width" value="0.05" units="cm"/>
      <inkml:brushProperty name="height" value="0.05" units="cm"/>
      <inkml:brushProperty name="color" value="#E71224"/>
    </inkml:brush>
  </inkml:definitions>
  <inkml:trace contextRef="#ctx0" brushRef="#br0">18 99 6765 0 0,'-1'0'134'0'0,"0"0"0"0"0,0-1 0 0 0,0 1 0 0 0,0 0 1 0 0,0-1-1 0 0,0 1 0 0 0,0-1 0 0 0,0 0 0 0 0,1 1 1 0 0,-1-1-1 0 0,0 1 0 0 0,0-1 0 0 0,0 0 1 0 0,1 0-1 0 0,-1 0 0 0 0,0 1 0 0 0,1-1 0 0 0,-1 0 1 0 0,1 0-1 0 0,-1 0 0 0 0,0-1 0 0 0,1 1-80 0 0,1 0-1 0 0,-1 0 0 0 0,0 1 1 0 0,1-1-1 0 0,-1 0 1 0 0,0 0-1 0 0,1 1 1 0 0,-1-1-1 0 0,1 1 0 0 0,-1-1 1 0 0,1 0-1 0 0,-1 1 1 0 0,1-1-1 0 0,-1 1 1 0 0,1-1-1 0 0,0 1 0 0 0,-1-1 1 0 0,1 1-1 0 0,0 0 1 0 0,-1-1-1 0 0,3 0 1 0 0,8-3-76 0 0,2-1 1 0 0,21-4-1 0 0,-18 5 104 0 0,91-25-1673 0 0,-34 14-3318 0 0,-57 12 2355 0 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6.129"/>
    </inkml:context>
    <inkml:brush xml:id="br0">
      <inkml:brushProperty name="width" value="0.05" units="cm"/>
      <inkml:brushProperty name="height" value="0.05" units="cm"/>
      <inkml:brushProperty name="color" value="#E71224"/>
    </inkml:brush>
  </inkml:definitions>
  <inkml:trace contextRef="#ctx0" brushRef="#br0">30 1097 6041 0 0,'-30'39'3944'0'0,"45"-50"-3640"0"0,-10 5-118 0 0,-1 0-1 0 0,0-1 1 0 0,0 1-1 0 0,0-1 1 0 0,-1 1 0 0 0,0-1-1 0 0,0 0 1 0 0,0 0-1 0 0,-1-1 1 0 0,0 1 0 0 0,1-10-1 0 0,-1-9 166 0 0,-1-51 0 0 0,-1 24-4 0 0,-13-489 846 0 0,-4 425-1052 0 0,8 63-1292 0 0,-2-88-1 0 0,11 141 1075 0 0,0 1 1 0 0,0-1-1 0 0,0 0 1 0 0,0 0-1 0 0,0 0 1 0 0,0 0 0 0 0,0 0-1 0 0,1 1 1 0 0,-1-1-1 0 0,0 0 1 0 0,1 0-1 0 0,-1 0 1 0 0,0 1-1 0 0,1-1 1 0 0,-1 0-1 0 0,1 0 1 0 0,-1 1-1 0 0,1-1 1 0 0,-1 0-1 0 0,1 1 1 0 0,0-1 0 0 0,-1 1-1 0 0,1-1 1 0 0,0 1-1 0 0,1-2 1 0 0,0 2-102 0 0,0-1 1 0 0,1 0-1 0 0,-1 1 1 0 0,0 0-1 0 0,0-1 0 0 0,0 1 1 0 0,1 0-1 0 0,-1 0 1 0 0,0 0-1 0 0,3 1 1 0 0,7 1-810 0 0,-1 0 1 0 0,1 1-1 0 0,10 5 1 0 0,-18-6 469 0 0,25 8-1819 0 0</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6.524"/>
    </inkml:context>
    <inkml:brush xml:id="br0">
      <inkml:brushProperty name="width" value="0.05" units="cm"/>
      <inkml:brushProperty name="height" value="0.05" units="cm"/>
      <inkml:brushProperty name="color" value="#E71224"/>
    </inkml:brush>
  </inkml:definitions>
  <inkml:trace contextRef="#ctx0" brushRef="#br0">13 14 5541 0 0,'-6'-9'-384'0'0,"2"4"731"0"0,2 6 1168 0 0,11 65-257 0 0,1-8-592 0 0,11 331 70 0 0,-19-347-1950 0 0,3-14-2503 0 0,-2-17 825 0 0</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7.046"/>
    </inkml:context>
    <inkml:brush xml:id="br0">
      <inkml:brushProperty name="width" value="0.05" units="cm"/>
      <inkml:brushProperty name="height" value="0.05" units="cm"/>
      <inkml:brushProperty name="color" value="#E71224"/>
    </inkml:brush>
  </inkml:definitions>
  <inkml:trace contextRef="#ctx0" brushRef="#br0">6 220 6917 0 0,'-2'-13'280'0'0,"0"0"0"0"0,1 0 1 0 0,1 0-1 0 0,0 0 1 0 0,3-21-1 0 0,-3 30-177 0 0,1-1 1 0 0,0 1-1 0 0,1-1 0 0 0,-1 1 0 0 0,1 0 1 0 0,0 0-1 0 0,0 0 0 0 0,0 0 0 0 0,0 0 1 0 0,1 0-1 0 0,0 0 0 0 0,-1 1 0 0 0,1-1 1 0 0,1 1-1 0 0,-1 0 0 0 0,0 0 1 0 0,1 0-1 0 0,0 0 0 0 0,5-3 0 0 0,5-1 2 0 0,1 1 0 0 0,0 0 0 0 0,0 1-1 0 0,0 0 1 0 0,1 1 0 0 0,-1 1-1 0 0,24-2 1 0 0,-33 5-109 0 0,1-1-1 0 0,-1 1 1 0 0,0 0-1 0 0,1 0 1 0 0,-1 1-1 0 0,0 0 1 0 0,1 0-1 0 0,-1 0 1 0 0,0 1-1 0 0,0 0 1 0 0,0 0-1 0 0,0 0 1 0 0,0 1-1 0 0,-1 0 1 0 0,1 0-1 0 0,-1 1 1 0 0,0-1-1 0 0,0 1 1 0 0,0 0-1 0 0,0 1 1 0 0,7 8-1 0 0,-10-10-3 0 0,0 0 0 0 0,0 0 0 0 0,-1 1 1 0 0,1-1-1 0 0,-1 1 0 0 0,0-1 0 0 0,0 1 0 0 0,0 0 0 0 0,0-1 1 0 0,-1 1-1 0 0,1 0 0 0 0,-1-1 0 0 0,0 1 0 0 0,0 0 0 0 0,0 0 0 0 0,-1-1 1 0 0,0 7-1 0 0,-3 2-3 0 0,0 1 1 0 0,-1-1-1 0 0,-10 21 0 0 0,-8 20-142 0 0,23-50 135 0 0,-1 0 1 0 0,1 0-1 0 0,0 0 0 0 0,0 0 1 0 0,0 0-1 0 0,0 0 1 0 0,0 0-1 0 0,1 0 0 0 0,-1 0 1 0 0,1 0-1 0 0,0 0 1 0 0,0 0-1 0 0,0 0 0 0 0,0-1 1 0 0,0 1-1 0 0,1 0 1 0 0,-1-1-1 0 0,4 5 1 0 0,4 5-16 0 0,1-2 0 0 0,19 19 1 0 0,-2-4 16 0 0,-14-10 17 0 0,7 7 31 0 0,0 0-1 0 0,27 43 1 0 0,-43-58 36 0 0,0 0-1 0 0,0 0 1 0 0,0 1 0 0 0,-1-1-1 0 0,-1 1 1 0 0,1 0 0 0 0,-1 0-1 0 0,0 0 1 0 0,-1 0 0 0 0,0 0-1 0 0,0 0 1 0 0,-1 0 0 0 0,0 0-1 0 0,-2 15 1 0 0,0-17-3 0 0,0 0-1 0 0,0 0 1 0 0,-1 0 0 0 0,0 0-1 0 0,0 0 1 0 0,0-1-1 0 0,-1 0 1 0 0,0 0 0 0 0,0 0-1 0 0,0 0 1 0 0,-1 0-1 0 0,1-1 1 0 0,-1 0 0 0 0,0 0-1 0 0,0 0 1 0 0,-8 4 0 0 0,1-1-88 0 0,-1 0 0 0 0,0 0 0 0 0,-1-1 0 0 0,1-1 0 0 0,-1 0-1 0 0,-15 2 1 0 0,25-6-153 0 0,0 0-1 0 0,0-1 1 0 0,0 0-1 0 0,1 0 0 0 0,-1 0 1 0 0,0 0-1 0 0,0-1 0 0 0,0 0 1 0 0,1 1-1 0 0,-6-3 0 0 0,8 3-41 0 0,-1-1 0 0 0,1 1 0 0 0,0-1-1 0 0,-1 0 1 0 0,1 1 0 0 0,0-1-1 0 0,-1 0 1 0 0,1 0 0 0 0,0 0 0 0 0,0 0-1 0 0,0 0 1 0 0,0 0 0 0 0,0 0 0 0 0,0 0-1 0 0,0 0 1 0 0,0-1 0 0 0,0 1-1 0 0,0 0 1 0 0,1-1 0 0 0,-1 1 0 0 0,1 0-1 0 0,-1-1 1 0 0,1 1 0 0 0,-1-1 0 0 0,1 1-1 0 0,0-1 1 0 0,0-1 0 0 0,0-9-2538 0 0</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57.927"/>
    </inkml:context>
    <inkml:brush xml:id="br0">
      <inkml:brushProperty name="width" value="0.05" units="cm"/>
      <inkml:brushProperty name="height" value="0.05" units="cm"/>
      <inkml:brushProperty name="color" value="#E71224"/>
    </inkml:brush>
  </inkml:definitions>
  <inkml:trace contextRef="#ctx0" brushRef="#br0">98 286 6645 0 0,'-34'-67'2532'0'0,"20"50"194"0"0,14 17-2690 0 0,0 0-1 0 0,0 0 0 0 0,-1 0 0 0 0,1 0 1 0 0,0 0-1 0 0,-1 0 0 0 0,1 0 1 0 0,0 0-1 0 0,0 0 0 0 0,-1 0 1 0 0,1 0-1 0 0,0 0 0 0 0,-1 0 1 0 0,1 0-1 0 0,0 0 0 0 0,-1 0 1 0 0,1 0-1 0 0,0 0 0 0 0,0 0 1 0 0,-1 0-1 0 0,1 0 0 0 0,0 0 1 0 0,-1 0-1 0 0,1 1 0 0 0,0-1 1 0 0,0 0-1 0 0,-1 0 0 0 0,1 0 1 0 0,0 1-1 0 0,0-1 0 0 0,0 0 0 0 0,-1 0 1 0 0,1 1-1 0 0,-2 3 11 0 0,0 0-1 0 0,0 0 1 0 0,1 0 0 0 0,-1 0-1 0 0,1 1 1 0 0,-1 4-1 0 0,-1 5 156 0 0,-5 19-61 0 0,1 1 0 0 0,2 0 1 0 0,2 0-1 0 0,0 1 0 0 0,5 48 0 0 0,-2-74-150 0 0,1 0 0 0 0,1-1 0 0 0,-1 1 0 0 0,2-1 0 0 0,-1 1 0 0 0,1-1 0 0 0,0 0 0 0 0,1 0 0 0 0,0 0 0 0 0,0 0 0 0 0,1-1 0 0 0,0 0 0 0 0,0 0 0 0 0,11 11 0 0 0,-13-14-10 0 0,1-1 0 0 0,-1-1 0 0 0,1 1 0 0 0,-1 0 0 0 0,1-1 0 0 0,0 0 0 0 0,0 0 0 0 0,0 0 0 0 0,0 0 0 0 0,1-1 0 0 0,-1 0 0 0 0,0 0 0 0 0,1 0 0 0 0,-1 0 0 0 0,0 0 0 0 0,1-1 0 0 0,-1 0 0 0 0,1 0 0 0 0,-1 0 0 0 0,1-1 0 0 0,-1 1 0 0 0,1-1 0 0 0,-1 0 0 0 0,0 0 0 0 0,0-1 0 0 0,1 1 0 0 0,-1-1 0 0 0,0 0 0 0 0,7-5 0 0 0,-1 1 2 0 0,0-1 0 0 0,-1 0 0 0 0,0-1 1 0 0,-1 0-1 0 0,1 0 0 0 0,11-17 0 0 0,35-61 78 0 0,-27 40-20 0 0,27-58 205 0 0,-19 31-39 0 0,-34 77-188 0 0,0 0 0 0 0,1-1 0 0 0,-2 1 1 0 0,1 0-1 0 0,0 0 0 0 0,-1 0 0 0 0,0 0 0 0 0,1 8 0 0 0,1-5 7 0 0,3 12 16 0 0,-3-7-15 0 0,1-1-1 0 0,0 1 1 0 0,0-1-1 0 0,2 0 1 0 0,-1 0 0 0 0,1-1-1 0 0,14 19 1 0 0,-15-24-32 0 0,-1 0 1 0 0,1 0 0 0 0,0-1 0 0 0,0 1 0 0 0,0-1-1 0 0,1-1 1 0 0,-1 1 0 0 0,1-1 0 0 0,0 0-1 0 0,0 0 1 0 0,0-1 0 0 0,1 1 0 0 0,-1-2 0 0 0,9 3-1 0 0,-10-4-17 0 0,0 1 0 0 0,-1-1 0 0 0,1-1 0 0 0,0 1 0 0 0,0-1 0 0 0,-1 0-1 0 0,1 0 1 0 0,0 0 0 0 0,-1 0 0 0 0,1-1 0 0 0,-1 0 0 0 0,0 0 0 0 0,1 0 0 0 0,-1-1-1 0 0,0 1 1 0 0,0-1 0 0 0,0 0 0 0 0,-1 0 0 0 0,1 0 0 0 0,5-7 0 0 0,0-2-1 0 0,0 1 1 0 0,-1-2 0 0 0,0 1 0 0 0,-1-1-1 0 0,0 0 1 0 0,-1-1 0 0 0,-1 1 0 0 0,5-19 0 0 0,3-18-15 0 0,5-51 1 0 0,-16 88 37 0 0,0-2-9 0 0,0 0 0 0 0,-2-30 0 0 0,0 39 1 0 0,-1-1 0 0 0,0 1 0 0 0,0-1-1 0 0,0 1 1 0 0,-1 0 0 0 0,0 0 0 0 0,0-1-1 0 0,-1 1 1 0 0,-4-8 0 0 0,7 13 4 0 0,-1 0 1 0 0,0 0-1 0 0,1 0 0 0 0,-1-1 1 0 0,0 1-1 0 0,0 0 0 0 0,0 0 1 0 0,0 0-1 0 0,0 0 0 0 0,0 0 1 0 0,0 0-1 0 0,0 1 0 0 0,0-1 1 0 0,0 0-1 0 0,-1 1 0 0 0,1-1 1 0 0,0 0-1 0 0,0 1 0 0 0,-1-1 1 0 0,1 1-1 0 0,0 0 0 0 0,-1-1 1 0 0,1 1-1 0 0,-1 0 0 0 0,1 0 1 0 0,0 0-1 0 0,-1 0 0 0 0,1 0 1 0 0,0 0-1 0 0,-1 1 0 0 0,1-1 1 0 0,-1 0-1 0 0,1 1 0 0 0,0-1 1 0 0,0 1-1 0 0,-1-1 0 0 0,1 1 1 0 0,0-1-1 0 0,0 1 0 0 0,-1 0 1 0 0,1 0-1 0 0,0 0 0 0 0,0 0 1 0 0,0-1-1 0 0,0 1 0 0 0,0 1 1 0 0,1-1-1 0 0,-2 1 0 0 0,-1 1 1 0 0,1 0-1 0 0,0 0 1 0 0,0 0 0 0 0,0 0-1 0 0,0 1 1 0 0,1-1-1 0 0,0 0 1 0 0,-1 1-1 0 0,1-1 1 0 0,0 1 0 0 0,0-1-1 0 0,1 1 1 0 0,-1 0-1 0 0,1-1 1 0 0,0 1-1 0 0,0 0 1 0 0,1 7 0 0 0,4 3-1 0 0,2-1 1 0 0,0 1-1 0 0,0-1 1 0 0,1 0 0 0 0,1 0-1 0 0,0-1 1 0 0,0 0-1 0 0,21 18 1 0 0,12 18-5 0 0,16 23-8 0 0,86 143-1 0 0,-137-202 21 0 0,-1 0-1 0 0,0 0 1 0 0,0 1 0 0 0,-2 0-1 0 0,5 15 1 0 0,-8-25-4 0 0,-1 0 0 0 0,1 0-1 0 0,-1 0 1 0 0,0 0 0 0 0,0 0 0 0 0,0 0 0 0 0,0 0-1 0 0,-1 0 1 0 0,1 0 0 0 0,-1 0 0 0 0,1 0 0 0 0,-1 0 0 0 0,0 0-1 0 0,0-1 1 0 0,-1 1 0 0 0,1 0 0 0 0,0-1 0 0 0,-1 1 0 0 0,0 0-1 0 0,0-1 1 0 0,0 0 0 0 0,0 1 0 0 0,0-1 0 0 0,0 0 0 0 0,0 0-1 0 0,0 0 1 0 0,-1-1 0 0 0,-5 4 0 0 0,-6 2-221 0 0,-1 0 0 0 0,0-1 0 0 0,0 0 1 0 0,-1-2-1 0 0,1 1 0 0 0,-1-2 0 0 0,-21 2 0 0 0,11-3-1511 0 0,1-1 0 0 0,-1-1 0 0 0,-49-6-1 0 0,38 0-1037 0 0</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06.440"/>
    </inkml:context>
    <inkml:brush xml:id="br0">
      <inkml:brushProperty name="width" value="0.05" units="cm"/>
      <inkml:brushProperty name="height" value="0.05" units="cm"/>
      <inkml:brushProperty name="color" value="#E71224"/>
    </inkml:brush>
  </inkml:definitions>
  <inkml:trace contextRef="#ctx0" brushRef="#br0">496 10 752 0 0,'1'-9'1520'0'0,"2"9"155"0"0,9 19-408 0 0,-11-15-1174 0 0,0 1-1 0 0,0 0 0 0 0,0 0 0 0 0,-1 0 0 0 0,0 0 0 0 0,0 0 1 0 0,0 0-1 0 0,0 0 0 0 0,-1 0 0 0 0,0 0 0 0 0,0 0 0 0 0,-3 7 0 0 0,0 6 123 0 0,-35 150 546 0 0,-66 176 0 0 0,75-251-581 0 0,-104 272 462 0 0,84-214-359 0 0,19-52-67 0 0,-43 122 276 0 0,51-142-186 0 0,4-3-1220 0 0,19-110-3402 0 0,3 23 1134 0 0</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07.606"/>
    </inkml:context>
    <inkml:brush xml:id="br0">
      <inkml:brushProperty name="width" value="0.05" units="cm"/>
      <inkml:brushProperty name="height" value="0.05" units="cm"/>
      <inkml:brushProperty name="color" value="#E71224"/>
    </inkml:brush>
  </inkml:definitions>
  <inkml:trace contextRef="#ctx0" brushRef="#br0">1 878 6581 0 0,'4'19'-837'0'0,"-4"-16"996"0"0,1 0-1 0 0,-1 0 0 0 0,1 0 0 0 0,0 1 1 0 0,0-1-1 0 0,0 0 0 0 0,0-1 0 0 0,2 5 1 0 0,-2-6-61 0 0,0 0 0 0 0,0 0 0 0 0,0 0 0 0 0,0 0 0 0 0,0 0 0 0 0,0-1 0 0 0,0 1 0 0 0,1 0 0 0 0,-1 0 0 0 0,0-1 0 0 0,1 1 0 0 0,-1-1 0 0 0,0 1 0 0 0,1-1 0 0 0,-1 0 0 0 0,0 1 0 0 0,1-1 0 0 0,-1 0 0 0 0,1 0 0 0 0,-1 0 0 0 0,0 0 0 0 0,1 0 0 0 0,-1 0 0 0 0,3-1 0 0 0,4-1 101 0 0,0 0 0 0 0,0-1 0 0 0,0 0 0 0 0,0 0 1 0 0,-1 0-1 0 0,0-1 0 0 0,1 0 0 0 0,-1-1 0 0 0,-1 1 0 0 0,1-1 0 0 0,-1-1 1 0 0,0 1-1 0 0,7-8 0 0 0,11-14 373 0 0,34-51 1 0 0,-45 60-454 0 0,168-283 914 0 0,-60 89-673 0 0,-98 175-307 0 0,104-156 420 0 0,-127 193-478 0 0,1-1 0 0 0,-1 0 0 0 0,1 1 1 0 0,-1-1-1 0 0,1 0 0 0 0,-1 1 0 0 0,1-1 0 0 0,-1 1 0 0 0,1-1 0 0 0,0 1 0 0 0,-1-1 1 0 0,1 1-1 0 0,0-1 0 0 0,-1 1 0 0 0,1 0 0 0 0,0-1 0 0 0,0 1 0 0 0,-1 0 0 0 0,1-1 1 0 0,0 1-1 0 0,0 0 0 0 0,0 0 0 0 0,-1 0 0 0 0,1 0 0 0 0,0 0 0 0 0,0 0 0 0 0,0 0 1 0 0,0 0-1 0 0,-1 0 0 0 0,2 1 0 0 0,0 0 3 0 0,-1 0-1 0 0,1 0 1 0 0,0 0 0 0 0,-1 0-1 0 0,1 0 1 0 0,-1 1 0 0 0,1-1-1 0 0,-1 1 1 0 0,0-1 0 0 0,0 1-1 0 0,0-1 1 0 0,2 3 0 0 0,2 6-5 0 0,0 1 0 0 0,0-1 0 0 0,3 14 0 0 0,43 197-41 0 0,-12-37 22 0 0,-34-168 62 0 0,-1 0-1 0 0,-1 0 1 0 0,1 21-1 0 0,-26-43-29 0 0,-2-8-300 0 0,0 0 0 0 0,0 2 0 0 0,-2 0 0 0 0,1 2 0 0 0,-1 1 0 0 0,-1 1 0 0 0,1 1 1 0 0,-1 1-1 0 0,-46-3 0 0 0,37 1-3055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6:38.593"/>
    </inkml:context>
    <inkml:brush xml:id="br0">
      <inkml:brushProperty name="width" value="0.05" units="cm"/>
      <inkml:brushProperty name="height" value="0.05" units="cm"/>
      <inkml:brushProperty name="color" value="#E71224"/>
    </inkml:brush>
  </inkml:definitions>
  <inkml:trace contextRef="#ctx0" brushRef="#br0">4 29 5232 0 0,'-4'-3'-664'0'0,"10"0"381"0"0,25 0 500 0 0,42 4 821 0 0,261-4 1449 0 0,-116-3-1589 0 0,81 0-203 0 0,85 0-266 0 0,11 9-198 0 0,-204-1-155 0 0,130 3-8 0 0,396 0 21 0 0,-92-2-24 0 0,-141 1-20 0 0,-110-6-25 0 0,-4-1-9 0 0,-61 12 7 0 0,-211-12-57 0 0,-30 0-674 0 0,-65 3 284 0 0,-1 0 0 0 0,1 0 0 0 0,-1-1 0 0 0,1 0 0 0 0,0 1 0 0 0,-1-1 0 0 0,1 0 0 0 0,-1 0 0 0 0,1-1 0 0 0,-1 1 1 0 0,0 0-1 0 0,3-3 0 0 0,2-2-2059 0 0</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08.140"/>
    </inkml:context>
    <inkml:brush xml:id="br0">
      <inkml:brushProperty name="width" value="0.05" units="cm"/>
      <inkml:brushProperty name="height" value="0.05" units="cm"/>
      <inkml:brushProperty name="color" value="#E71224"/>
    </inkml:brush>
  </inkml:definitions>
  <inkml:trace contextRef="#ctx0" brushRef="#br0">353 102 6733 0 0,'2'-15'612'0'0,"1"0"0"0"0,1 0 0 0 0,1 0 0 0 0,11-25 0 0 0,-15 39 169 0 0,14 41 234 0 0,-8 16-539 0 0,-2 1-1 0 0,-3 72 1 0 0,-1 4-13 0 0,18 54 111 0 0,-18-167-438 0 0,-4-15 1 0 0,-14-24 54 0 0,0-3-208 0 0,10 16 11 0 0,1 1 1 0 0,-1 0-1 0 0,0 0 1 0 0,0 1-1 0 0,-1-1 1 0 0,1 1-1 0 0,-1 1 1 0 0,0 0-1 0 0,0 0 1 0 0,0 0-1 0 0,0 1 1 0 0,0 0-1 0 0,-1 1 1 0 0,1 0-1 0 0,-1 0 1 0 0,1 1-1 0 0,-1 0 1 0 0,1 0-1 0 0,-10 2 1 0 0,-5 2-24 0 0,0 0 0 0 0,1 2 0 0 0,0 0 0 0 0,0 1 0 0 0,-40 20 0 0 0,58-25 3 0 0,1 0 0 0 0,-1-1 0 0 0,1 2 0 0 0,-1-1 1 0 0,1 0-1 0 0,0 1 0 0 0,0 0 0 0 0,0-1 0 0 0,0 1 0 0 0,1 0 0 0 0,-1 1 0 0 0,1-1 1 0 0,0 0-1 0 0,0 1 0 0 0,0-1 0 0 0,0 1 0 0 0,0 0 0 0 0,1-1 0 0 0,0 1 1 0 0,0 0-1 0 0,0 0 0 0 0,0 0 0 0 0,0 7 0 0 0,1-7-56 0 0,0-1 1 0 0,1 1-1 0 0,0-1 0 0 0,0 0 1 0 0,0 1-1 0 0,0-1 1 0 0,0 0-1 0 0,0 0 0 0 0,1 0 1 0 0,0 0-1 0 0,-1 0 0 0 0,1 0 1 0 0,0 0-1 0 0,1 0 1 0 0,-1-1-1 0 0,0 1 0 0 0,1-1 1 0 0,-1 0-1 0 0,1 0 0 0 0,0 0 1 0 0,0 0-1 0 0,0 0 0 0 0,0 0 1 0 0,0-1-1 0 0,0 1 1 0 0,0-1-1 0 0,0 0 0 0 0,5 1 1 0 0,8 2-725 0 0,1-1 0 0 0,-1 0 0 0 0,0-1 0 0 0,1-1 1 0 0,0 0-1 0 0,-1-2 0 0 0,22-2 0 0 0,1-2-2119 0 0</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08.588"/>
    </inkml:context>
    <inkml:brush xml:id="br0">
      <inkml:brushProperty name="width" value="0.05" units="cm"/>
      <inkml:brushProperty name="height" value="0.05" units="cm"/>
      <inkml:brushProperty name="color" value="#E71224"/>
    </inkml:brush>
  </inkml:definitions>
  <inkml:trace contextRef="#ctx0" brushRef="#br0">19 105 6937 0 0,'-19'-22'4751'0'0,"22"25"-4589"0"0,11 22 87 0 0,-1 1-1 0 0,-1 0 0 0 0,16 55 0 0 0,-8-24-74 0 0,-8-16-19 0 0,-10-33-53 0 0,-1 0 1 0 0,2 0-1 0 0,-1 0 1 0 0,1-1-1 0 0,0 1 1 0 0,0-1-1 0 0,1 0 1 0 0,0 0-1 0 0,1 0 1 0 0,-1-1-1 0 0,7 7 1 0 0,-10-12-75 0 0,1-1-1 0 0,-1 1 1 0 0,1 0 0 0 0,0-1-1 0 0,0 0 1 0 0,-1 1-1 0 0,1-1 1 0 0,0 0 0 0 0,0 0-1 0 0,0 0 1 0 0,-1 0 0 0 0,1 0-1 0 0,0 0 1 0 0,0-1 0 0 0,-1 1-1 0 0,1 0 1 0 0,0-1-1 0 0,0 0 1 0 0,-1 1 0 0 0,1-1-1 0 0,-1 0 1 0 0,1 0 0 0 0,-1 0-1 0 0,1 0 1 0 0,1-1-1 0 0,39-30 186 0 0,-23 12-140 0 0,-1 0-1 0 0,-1-1 1 0 0,-1-1-1 0 0,21-38 0 0 0,0 0-18 0 0,-11 23-149 0 0,-8 12-654 0 0,-1-1-1 0 0,-1-1 1 0 0,18-41 0 0 0,-31 56-470 0 0</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08.936"/>
    </inkml:context>
    <inkml:brush xml:id="br0">
      <inkml:brushProperty name="width" value="0.05" units="cm"/>
      <inkml:brushProperty name="height" value="0.05" units="cm"/>
      <inkml:brushProperty name="color" value="#E71224"/>
    </inkml:brush>
  </inkml:definitions>
  <inkml:trace contextRef="#ctx0" brushRef="#br0">1 12 7317 0 0,'0'0'7959'0'0,"19"-6"-18594"0"0,-10 0 7850 0 0</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09.386"/>
    </inkml:context>
    <inkml:brush xml:id="br0">
      <inkml:brushProperty name="width" value="0.05" units="cm"/>
      <inkml:brushProperty name="height" value="0.05" units="cm"/>
      <inkml:brushProperty name="color" value="#E71224"/>
    </inkml:brush>
  </inkml:definitions>
  <inkml:trace contextRef="#ctx0" brushRef="#br0">12 28 6829 0 0,'-12'-27'2704'0'0,"27"162"-1735"0"0,-7 1 0 0 0,-16 253 0 0 0,5-220-2042 0 0,3-117-719 0 0,0-51 1548 0 0,0 0 0 0 0,0 0 0 0 0,0 0 0 0 0,0 0-1 0 0,0 0 1 0 0,0 0 0 0 0,0-1 0 0 0,0 1 0 0 0,1 0 0 0 0,-1 0 0 0 0,0 0 0 0 0,1 0 0 0 0,-1-1 0 0 0,0 1 0 0 0,1 0-1 0 0,-1 0 1 0 0,1-1 0 0 0,-1 1 0 0 0,2 1 0 0 0</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09.727"/>
    </inkml:context>
    <inkml:brush xml:id="br0">
      <inkml:brushProperty name="width" value="0.05" units="cm"/>
      <inkml:brushProperty name="height" value="0.05" units="cm"/>
      <inkml:brushProperty name="color" value="#E71224"/>
    </inkml:brush>
  </inkml:definitions>
  <inkml:trace contextRef="#ctx0" brushRef="#br0">5 147 6709 0 0,'-3'-34'126'0'0,"2"26"104"0"0,1 1 0 0 0,-1 0 0 0 0,1 0 0 0 0,1-1-1 0 0,-1 1 1 0 0,3-8 0 0 0,-2 12-169 0 0,0 0-1 0 0,0 0 1 0 0,0 0 0 0 0,1 0-1 0 0,0 0 1 0 0,-1 1 0 0 0,1-1-1 0 0,0 0 1 0 0,0 1 0 0 0,1 0-1 0 0,-1-1 1 0 0,0 1 0 0 0,1 0 0 0 0,-1 0-1 0 0,1 0 1 0 0,0 1 0 0 0,0-1-1 0 0,3-1 1 0 0,-2 2-34 0 0,0-1-1 0 0,0 1 1 0 0,0 0 0 0 0,1 1-1 0 0,-1-1 1 0 0,0 1 0 0 0,1-1-1 0 0,-1 1 1 0 0,0 1 0 0 0,1-1 0 0 0,-1 1-1 0 0,0-1 1 0 0,1 1 0 0 0,-1 1-1 0 0,0-1 1 0 0,0 0 0 0 0,0 1-1 0 0,0 0 1 0 0,0 0 0 0 0,0 0 0 0 0,5 4-1 0 0,5 4 24 0 0,0 0 1 0 0,-1 1-1 0 0,-1 0 0 0 0,14 15 1 0 0,-16-14-13 0 0,0 0 0 0 0,-1 1 1 0 0,0 0-1 0 0,-1 0 0 0 0,-1 1 1 0 0,0 0-1 0 0,-1 0 1 0 0,0 1-1 0 0,-1 0 0 0 0,-1 0 1 0 0,0 0-1 0 0,-1 0 0 0 0,1 27 1 0 0,-3-22-111 0 0,-1 0 1 0 0,-1 0 0 0 0,-1 0-1 0 0,-1 0 1 0 0,-1 0 0 0 0,0-1 0 0 0,-2 1-1 0 0,0-1 1 0 0,-1 0 0 0 0,-12 21-1 0 0,8-25-536 0 0,10-13 257 0 0,0-1 0 0 0,-1 1 0 0 0,1-1-1 0 0,0 1 1 0 0,0-1 0 0 0,0 1 0 0 0,0 0-1 0 0,0 0 1 0 0,0-1 0 0 0,1 1 0 0 0,-1 0 0 0 0,0 0-1 0 0,0 4 1 0 0,1-1-2456 0 0</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0.035"/>
    </inkml:context>
    <inkml:brush xml:id="br0">
      <inkml:brushProperty name="width" value="0.05" units="cm"/>
      <inkml:brushProperty name="height" value="0.05" units="cm"/>
      <inkml:brushProperty name="color" value="#E71224"/>
    </inkml:brush>
  </inkml:definitions>
  <inkml:trace contextRef="#ctx0" brushRef="#br0">88 7 6769 0 0,'0'0'31'0'0,"0"0"1"0"0,0 0-1 0 0,0 0 0 0 0,0 0 1 0 0,0 0-1 0 0,0-1 1 0 0,0 1-1 0 0,0 0 1 0 0,1 0-1 0 0,-1 0 1 0 0,0 0-1 0 0,0 0 1 0 0,0 0-1 0 0,0-1 0 0 0,0 1 1 0 0,0 0-1 0 0,0 0 1 0 0,0 0-1 0 0,0 0 1 0 0,0-1-1 0 0,0 1 1 0 0,0 0-1 0 0,0 0 0 0 0,0 0 1 0 0,0 0-1 0 0,0 0 1 0 0,0-1-1 0 0,0 1 1 0 0,0 0-1 0 0,0 0 1 0 0,0 0-1 0 0,0 0 1 0 0,-1 0-1 0 0,1 0 0 0 0,0-1 1 0 0,0 1-1 0 0,0 0 1 0 0,0 0-1 0 0,0 0 1 0 0,0 0-1 0 0,0 0 1 0 0,0 0-1 0 0,-1 0 1 0 0,1-1-1 0 0,0 1 0 0 0,0 0 1 0 0,0 0-1 0 0,0 0 1 0 0,0 0-1 0 0,-1 0 1 0 0,1 0-1 0 0,0 0 1 0 0,0 0-1 0 0,0 0 1 0 0,0 0-1 0 0,0 0 0 0 0,-1 0 1 0 0,1 0-1 0 0,0 0 1 0 0,0 0-1 0 0,0 0 1 0 0,-1 0-1 0 0,-5 6 96 0 0,0 1-1 0 0,0 0 1 0 0,0 0-1 0 0,1 0 1 0 0,0 0-1 0 0,0 1 1 0 0,1 0-1 0 0,0 0 1 0 0,0 0-1 0 0,-4 15 1 0 0,2-2-2 0 0,0-1-1 0 0,2 1 1 0 0,-4 34 0 0 0,7-46-222 0 0,1-1-1 0 0,0 1 1 0 0,1-1-1 0 0,0 1 1 0 0,0-1-1 0 0,1 0 1 0 0,0 0-1 0 0,1 1 1 0 0,-1-1 0 0 0,5 8-1 0 0,-4-11-347 0 0,-1-1-1 0 0,1 1 1 0 0,0-1 0 0 0,0 1-1 0 0,1-1 1 0 0,-1 0 0 0 0,1 0-1 0 0,0-1 1 0 0,0 1 0 0 0,6 3-1 0 0,0-1-2368 0 0</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0.351"/>
    </inkml:context>
    <inkml:brush xml:id="br0">
      <inkml:brushProperty name="width" value="0.05" units="cm"/>
      <inkml:brushProperty name="height" value="0.05" units="cm"/>
      <inkml:brushProperty name="color" value="#E71224"/>
    </inkml:brush>
  </inkml:definitions>
  <inkml:trace contextRef="#ctx0" brushRef="#br0">4 23 6317 0 0,'0'0'-8'0'0,"0"-1"1"0"0,-1 1-1 0 0,1-1 1 0 0,-1 1 0 0 0,1 0-1 0 0,0-1 1 0 0,0 1 0 0 0,-1-1-1 0 0,1 1 1 0 0,0-1-1 0 0,0 0 1 0 0,-1 1 0 0 0,1-1-1 0 0,0 1 1 0 0,0-1 0 0 0,0 1-1 0 0,0-1 1 0 0,0 1-1 0 0,0-1 1 0 0,0 0 0 0 0,0 1-1 0 0,0-1 1 0 0,0 1 0 0 0,0-1-1 0 0,1 1 1 0 0,-1-1-1 0 0,0 1 1 0 0,0-1 0 0 0,0 0-1 0 0,1 1 1 0 0,-1-1-1 0 0,0 1 1 0 0,1 0 0 0 0,-1-1-1 0 0,0 1 1 0 0,1-1 0 0 0,-1 1-1 0 0,1-1 1 0 0,-1 1-1 0 0,1 0 1 0 0,-1-1 0 0 0,0 1-1 0 0,1 0 1 0 0,-1 0 0 0 0,1-1-1 0 0,0 1 1 0 0,-1 0-1 0 0,1 0 1 0 0,-1 0 0 0 0,1 0-1 0 0,-1-1 1 0 0,1 1 0 0 0,-1 0-1 0 0,1 0 1 0 0,0 0-1 0 0,-1 0 1 0 0,1 0 0 0 0,-1 1-1 0 0,2-1 1 0 0,30 5 453 0 0,-28-3-407 0 0,-1 0 1 0 0,0 0-1 0 0,1 0 1 0 0,-1 0-1 0 0,0 1 1 0 0,0-1-1 0 0,0 1 0 0 0,0 0 1 0 0,-1 0-1 0 0,1 0 1 0 0,-1 0-1 0 0,0 0 1 0 0,0 1-1 0 0,0-1 0 0 0,0 1 1 0 0,0-1-1 0 0,-1 1 1 0 0,0 0-1 0 0,0-1 1 0 0,0 1-1 0 0,0 0 0 0 0,0 0 1 0 0,-1 0-1 0 0,1 0 1 0 0,-1 4-1 0 0,-1-1-18 0 0,1 0 0 0 0,-1 0 0 0 0,0 0 0 0 0,0 0 0 0 0,-1 0-1 0 0,1-1 1 0 0,-2 1 0 0 0,1 0 0 0 0,-1-1 0 0 0,0 0 0 0 0,0 0 0 0 0,-8 11 0 0 0,-29 22-3688 0 0,36-33 1573 0 0</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1.001"/>
    </inkml:context>
    <inkml:brush xml:id="br0">
      <inkml:brushProperty name="width" value="0.05" units="cm"/>
      <inkml:brushProperty name="height" value="0.05" units="cm"/>
      <inkml:brushProperty name="color" value="#E71224"/>
    </inkml:brush>
  </inkml:definitions>
  <inkml:trace contextRef="#ctx0" brushRef="#br0">0 571 5525 0 0,'1'0'66'0'0,"1"0"1"0"0,-1 0-1 0 0,1 0 1 0 0,-1 0-1 0 0,1 0 1 0 0,-1 0-1 0 0,1 0 1 0 0,-1 0-1 0 0,0 0 1 0 0,1-1-1 0 0,-1 1 1 0 0,1 0-1 0 0,-1-1 1 0 0,0 1-1 0 0,1-1 1 0 0,-1 0-1 0 0,0 0 1 0 0,0 1-1 0 0,1-1 1 0 0,-1 0-1 0 0,0 0 1 0 0,0 0-1 0 0,0 0 1 0 0,0 0 0 0 0,0 0-1 0 0,0 0 1 0 0,0-1-1 0 0,-1 1 1 0 0,1 0-1 0 0,0 0 1 0 0,-1-1-1 0 0,1 1 1 0 0,0-3-1 0 0,4-5 207 0 0,-1 0 0 0 0,-1-1 1 0 0,5-14-1 0 0,2-27 126 0 0,-3-1 1 0 0,-2 0-1 0 0,-2-1 1 0 0,-7-102-1 0 0,1 134-332 0 0,-1 0 0 0 0,-10-35 0 0 0,13 52-63 0 0,1 3-6 0 0,0-1-1 0 0,-1 1 1 0 0,1-1 0 0 0,-1 1-1 0 0,1-1 1 0 0,-1 1 0 0 0,0-1 0 0 0,1 1-1 0 0,-1 0 1 0 0,0 0 0 0 0,0-1-1 0 0,0 1 1 0 0,0 0 0 0 0,0 0-1 0 0,0 0 1 0 0,0 0 0 0 0,0 0-1 0 0,-1 0 1 0 0,1 0 0 0 0,0 0 0 0 0,-1 1-1 0 0,-2-2 1 0 0,3 2-2 0 0,0 0 0 0 0,-1 0 1 0 0,1 0-1 0 0,0 0 0 0 0,0 1 0 0 0,-1-1 0 0 0,1 0 1 0 0,0 1-1 0 0,0-1 0 0 0,0 1 0 0 0,-1-1 0 0 0,1 1 1 0 0,0-1-1 0 0,0 1 0 0 0,0 0 0 0 0,0 0 0 0 0,0 0 1 0 0,0-1-1 0 0,0 1 0 0 0,1 0 0 0 0,-1 0 0 0 0,0 0 1 0 0,0 0-1 0 0,1 1 0 0 0,-1-1 0 0 0,0 0 0 0 0,0 2 1 0 0,0-2-1 0 0,0 1 0 0 0,1 0 0 0 0,-1 0 1 0 0,0 0-1 0 0,1-1 0 0 0,-1 1 0 0 0,1 0 1 0 0,-1 0-1 0 0,1 0 0 0 0,0 0 0 0 0,0 0 1 0 0,0 0-1 0 0,0 0 0 0 0,0 0 0 0 0,0 0 0 0 0,1 0 1 0 0,-1 0-1 0 0,1 0 0 0 0,-1 0 0 0 0,1 0 1 0 0,0-1-1 0 0,0 1 0 0 0,-1 0 0 0 0,1 0 1 0 0,1-1-1 0 0,-1 1 0 0 0,0 0 0 0 0,0-1 1 0 0,1 1-1 0 0,-1-1 0 0 0,0 0 0 0 0,1 0 0 0 0,0 1 1 0 0,-1-1-1 0 0,4 2 0 0 0,-1-1 4 0 0,1 1-1 0 0,0-1 0 0 0,0 1 1 0 0,-1-1-1 0 0,1-1 1 0 0,0 1-1 0 0,0-1 0 0 0,1 0 1 0 0,-1 0-1 0 0,0 0 1 0 0,0-1-1 0 0,7 0 0 0 0,9-3 2 0 0,1-1-1 0 0,34-13 1 0 0,-29 9 11 0 0,-26 7-11 0 0,1 1 0 0 0,0-1 0 0 0,-1 1 0 0 0,1 0 0 0 0,0 0 0 0 0,-1 0 0 0 0,1 0 1 0 0,0 0-1 0 0,-1 0 0 0 0,1 0 0 0 0,0 0 0 0 0,-1 1 0 0 0,1-1 0 0 0,0 1 0 0 0,-1-1 0 0 0,1 1 0 0 0,-1 0 0 0 0,1-1 0 0 0,-1 1 0 0 0,1 0 0 0 0,-1 0 0 0 0,0 0 0 0 0,1 0 0 0 0,-1 0 0 0 0,0 1 0 0 0,0-1 0 0 0,0 0 0 0 0,0 1 0 0 0,0-1 0 0 0,0 0 0 0 0,0 1 0 0 0,0-1 0 0 0,0 1 0 0 0,0 1 0 0 0,3 8 16 0 0,0 0 0 0 0,-1 0 0 0 0,0 1 0 0 0,2 12 0 0 0,1 5 0 0 0,-5-22-11 0 0,1-1 1 0 0,1 0-1 0 0,-1 1 1 0 0,1-1-1 0 0,0 0 1 0 0,1 0 0 0 0,-1-1-1 0 0,1 1 1 0 0,0-1-1 0 0,1 0 1 0 0,-1 0-1 0 0,8 6 1 0 0,-9-8-3 0 0,1-1 1 0 0,0 0-1 0 0,-1 0 1 0 0,1-1-1 0 0,0 1 1 0 0,0-1-1 0 0,0 0 1 0 0,0 0-1 0 0,0 0 1 0 0,0 0-1 0 0,0-1 1 0 0,0 0-1 0 0,0 1 1 0 0,0-2-1 0 0,0 1 1 0 0,0 0-1 0 0,0-1 1 0 0,0 0-1 0 0,0 0 1 0 0,0 0-1 0 0,6-3 1 0 0,0 0 26 0 0,-1 0 0 0 0,0-1-1 0 0,0 0 1 0 0,-1-1 0 0 0,1 0 0 0 0,-1 0 0 0 0,-1-1 0 0 0,11-11 0 0 0,49-66 1020 0 0,-62 78-912 0 0,-4 5-125 0 0,-1 1 0 0 0,0-1-1 0 0,0 0 1 0 0,1 1-1 0 0,-1-1 1 0 0,0 1-1 0 0,1-1 1 0 0,-1 1-1 0 0,1-1 1 0 0,-1 1-1 0 0,0-1 1 0 0,1 1 0 0 0,-1-1-1 0 0,1 1 1 0 0,0 0-1 0 0,-1-1 1 0 0,1 1-1 0 0,-1 0 1 0 0,1-1-1 0 0,-1 1 1 0 0,1 0-1 0 0,0 0 1 0 0,-1-1 0 0 0,1 1-1 0 0,0 0 1 0 0,-1 0-1 0 0,1 0 1 0 0,0 0-1 0 0,-1 0 1 0 0,1 0-1 0 0,0 0 1 0 0,0 1-3 0 0,0 0 1 0 0,0 0-1 0 0,-1 0 1 0 0,1 0 0 0 0,0 1-1 0 0,-1-1 1 0 0,1 0-1 0 0,-1 0 1 0 0,0 0-1 0 0,1 0 1 0 0,-1 1-1 0 0,0-1 1 0 0,0 0-1 0 0,0 3 1 0 0,-1 60 48 0 0,1-55-22 0 0,-14 99-215 0 0,-1 17-1529 0 0,15-111 572 0 0,0 0-1 0 0,1 0 1 0 0,4 24-1 0 0,-1-27-1189 0 0,2-2-362 0 0</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1.337"/>
    </inkml:context>
    <inkml:brush xml:id="br0">
      <inkml:brushProperty name="width" value="0.05" units="cm"/>
      <inkml:brushProperty name="height" value="0.05" units="cm"/>
      <inkml:brushProperty name="color" value="#E71224"/>
    </inkml:brush>
  </inkml:definitions>
  <inkml:trace contextRef="#ctx0" brushRef="#br0">25 104 6213 0 0,'-3'-22'4'0'0,"3"5"84"0"0,0 6 84 0 0,-3 2 72 0 0,3 1 48 0 0,0 2 320 0 0,-3-2-328 0 0,-1 2 200 0 0,1-2-304 0 0,0 5-124 0 0,-3-3-460 0 0</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1.652"/>
    </inkml:context>
    <inkml:brush xml:id="br0">
      <inkml:brushProperty name="width" value="0.05" units="cm"/>
      <inkml:brushProperty name="height" value="0.05" units="cm"/>
      <inkml:brushProperty name="color" value="#E71224"/>
    </inkml:brush>
  </inkml:definitions>
  <inkml:trace contextRef="#ctx0" brushRef="#br0">175 9 6889 0 0,'-10'-3'172'0'0,"-16"-2"1175"0"0,25 5-1317 0 0,0 0 1 0 0,0 1-1 0 0,0-1 0 0 0,0 0 1 0 0,1 1-1 0 0,-1-1 1 0 0,0 1-1 0 0,0-1 0 0 0,0 1 1 0 0,1-1-1 0 0,-1 1 1 0 0,0 0-1 0 0,0-1 0 0 0,1 1 1 0 0,-1 0-1 0 0,1-1 1 0 0,-1 1-1 0 0,1 0 0 0 0,-1 0 1 0 0,1 0-1 0 0,-1 0 1 0 0,1 0-1 0 0,0-1 0 0 0,-1 1 1 0 0,1 0-1 0 0,0 0 1 0 0,0 0-1 0 0,0 2 1 0 0,-75 378 1566 0 0,40-134-1716 0 0,26-164-1642 0 0,8-79 1399 0 0,1-4 185 0 0,0 1 0 0 0,-1 0 0 0 0,1 0-1 0 0,0 0 1 0 0,0-1 0 0 0,0 1-1 0 0,0 0 1 0 0,0 0 0 0 0,0 0 0 0 0,0-1-1 0 0,0 1 1 0 0,0 0 0 0 0,1 0-1 0 0,-1 0 1 0 0,0-1 0 0 0,0 1 0 0 0,1 0-1 0 0,-1 0 1 0 0,0-1 0 0 0,1 1-1 0 0,-1 0 1 0 0,2 0 0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40.060"/>
    </inkml:context>
    <inkml:brush xml:id="br0">
      <inkml:brushProperty name="width" value="0.05" units="cm"/>
      <inkml:brushProperty name="height" value="0.05" units="cm"/>
      <inkml:brushProperty name="color" value="#E71224"/>
    </inkml:brush>
  </inkml:definitions>
  <inkml:trace contextRef="#ctx0" brushRef="#br0">21 2051 1300 0 0,'-4'-1'273'0'0,"-13"-7"7700"0"0,82-2-7531 0 0,-1 3 1 0 0,92 1 0 0 0,-36 2-323 0 0,421-8-14 0 0,-402 16-101 0 0,959 18 51 0 0,-873-18-32 0 0,184-5 115 0 0,501-10-37 0 0,-56 22-35 0 0,-440 0-58 0 0,13 1 12 0 0,-119-1-8 0 0,-60 3-4 0 0,-98-3 15 0 0,606-5 305 0 0,-590-15-272 0 0,104-2 16 0 0,-125 12-50 0 0,234-9 86 0 0,-348 5-79 0 0,0-2 0 0 0,0-2 1 0 0,-1 0-1 0 0,0-2 0 0 0,47-21 1 0 0,-60 20 23 0 0,0-1-1 0 0,0-1 1 0 0,-1 0 0 0 0,0-2 0 0 0,-1 1-1 0 0,-1-2 1 0 0,16-19 0 0 0,12-20 57 0 0,-3-2 0 0 0,54-97 0 0 0,-63 94-117 0 0,-2-2 1 0 0,-3-1 0 0 0,-3 0-1 0 0,22-98 1 0 0,-24 37-378 0 0,7-182 0 0 0,-24 267 321 0 0,3-144-390 0 0,-6 173 423 0 0,0 0 0 0 0,0 0-1 0 0,-1 1 1 0 0,-1-1 0 0 0,0 1 0 0 0,0-1 0 0 0,0 1 0 0 0,-6-13 0 0 0,5 17 11 0 0,1 1 0 0 0,-1-1 0 0 0,0 1 0 0 0,0 0-1 0 0,0 0 1 0 0,-1 0 0 0 0,1 1 0 0 0,-1-1 0 0 0,1 1 0 0 0,-1 0 0 0 0,0 0 0 0 0,0 0 0 0 0,0 0 0 0 0,-6-1 0 0 0,-10-3-10 0 0,-37-6 1 0 0,30 7-5 0 0,-61-9-54 0 0,-124-4 1 0 0,86 10 27 0 0,-183 3-345 0 0,65 4 47 0 0,-453-60-134 0 0,136-19 156 0 0,517 73 324 0 0,-62-10-26 0 0,-1050-151-156 0 0,795 138 164 0 0,-137 20-16 0 0,479 10 37 0 0,-79 3-83 0 0,-191 31 0 0 0,224-25-36 0 0,-41 13 9 0 0,97-20 115 0 0,1-1-1 0 0,-1 0 1 0 0,0 0 0 0 0,0 0-1 0 0,-14-2 1 0 0,-8 1-5 0 0,-364 47-21 0 0,302-34 30 0 0,-13 3 4 0 0,95-13-16 0 0,-9 1-10 0 0,1 0 0 0 0,-26 2 0 0 0,43-6 14 0 0,-12 3-14 0 0,13-3 19 0 0,0 0 1 0 0,0 0 0 0 0,-1 0-1 0 0,2 1 1 0 0,-1-1-1 0 0,0 0 1 0 0,0 1 0 0 0,0-1-1 0 0,0 1 1 0 0,0-1 0 0 0,0 1-1 0 0,0-1 1 0 0,0 1-1 0 0,1 0 1 0 0,-1-1 0 0 0,0 1-1 0 0,0 0 1 0 0,1 0-1 0 0,-1 0 1 0 0,1-1 0 0 0,-1 1-1 0 0,1 0 1 0 0,-1 0-1 0 0,1 0 1 0 0,-1 0 0 0 0,1 0-1 0 0,0 0 1 0 0,0 0 0 0 0,-1 0-1 0 0,1 0 1 0 0,0 0-1 0 0,0 2 1 0 0,-2 4-18 0 0,-3 4 10 0 0,2 1 0 0 0,0-1-1 0 0,0 1 1 0 0,1-1 0 0 0,0 1 0 0 0,0 21-1 0 0,-3 13 19 0 0,-56 359 62 0 0,-36 6 199 0 0,71-319-211 0 0,-121 479 377 0 0,139-524-404 0 0,-37 226 90 0 0,27-159-55 0 0,9-67-38 0 0,9-46-24 0 0,1 16 647 0 0,10-46-1845 0 0,-1-6-3612 0 0,-7 24 2493 0 0</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1.990"/>
    </inkml:context>
    <inkml:brush xml:id="br0">
      <inkml:brushProperty name="width" value="0.05" units="cm"/>
      <inkml:brushProperty name="height" value="0.05" units="cm"/>
      <inkml:brushProperty name="color" value="#E71224"/>
    </inkml:brush>
  </inkml:definitions>
  <inkml:trace contextRef="#ctx0" brushRef="#br0">12 49 6261 0 0,'-2'-3'-81'0'0,"1"0"158"0"0,0 1 0 0 0,-1 0 0 0 0,1-1-1 0 0,0 1 1 0 0,1-1 0 0 0,-1 1 0 0 0,0-1-1 0 0,1 1 1 0 0,-1-1 0 0 0,1 1-1 0 0,0-1 1 0 0,0 0 0 0 0,0 1 0 0 0,0-1-1 0 0,1-2 1 0 0,1 4-25 0 0,0 1-1 0 0,0-1 0 0 0,0 1 1 0 0,-1 0-1 0 0,1-1 1 0 0,0 1-1 0 0,0 0 1 0 0,0 0-1 0 0,0 1 1 0 0,0-1-1 0 0,0 0 1 0 0,3 1-1 0 0,12 3 28 0 0,0 1-1 0 0,0 0 0 0 0,-1 1 0 0 0,0 1 0 0 0,0 0 1 0 0,0 1-1 0 0,-1 1 0 0 0,-1 1 0 0 0,1 0 1 0 0,20 19-1 0 0,-20-15-36 0 0,0 1 1 0 0,0 0-1 0 0,-2 1 1 0 0,0 1-1 0 0,0 0 1 0 0,-2 1-1 0 0,0 0 1 0 0,14 34-1 0 0,-21-39-1 0 0,0 0-1 0 0,-1 0 1 0 0,0 0-1 0 0,-1 0 1 0 0,0 1 0 0 0,-1-1-1 0 0,-1 1 1 0 0,0-1-1 0 0,0 1 1 0 0,-2-1-1 0 0,-3 19 1 0 0,2-23-187 0 0,0 1-1 0 0,0 0 1 0 0,-1-1 0 0 0,0 1-1 0 0,0-1 1 0 0,-11 15-1 0 0,11-18-334 0 0,-1 0 0 0 0,-1 0-1 0 0,1 0 1 0 0,-1 0-1 0 0,0-1 1 0 0,0 0 0 0 0,-1 0-1 0 0,1-1 1 0 0,-9 5-1 0 0,5-5-1630 0 0</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2.741"/>
    </inkml:context>
    <inkml:brush xml:id="br0">
      <inkml:brushProperty name="width" value="0.05" units="cm"/>
      <inkml:brushProperty name="height" value="0.05" units="cm"/>
      <inkml:brushProperty name="color" value="#E71224"/>
    </inkml:brush>
  </inkml:definitions>
  <inkml:trace contextRef="#ctx0" brushRef="#br0">1 20 5681 0 0,'0'0'43'0'0,"0"-1"1"0"0,0 0-1 0 0,0 1 1 0 0,0-1 0 0 0,-1 1-1 0 0,1-1 1 0 0,0 0-1 0 0,0 1 1 0 0,0-1-1 0 0,1 0 1 0 0,-1 1 0 0 0,0-1-1 0 0,0 0 1 0 0,0 1-1 0 0,0-1 1 0 0,1 1 0 0 0,-1-1-1 0 0,0 0 1 0 0,0 1-1 0 0,1-1 1 0 0,-1 1 0 0 0,1-1-1 0 0,-1 1 1 0 0,0-1-1 0 0,1 1 1 0 0,-1-1 0 0 0,1 1-1 0 0,-1-1 1 0 0,1 1-1 0 0,-1 0 1 0 0,1-1 0 0 0,0 1-1 0 0,-1 0 1 0 0,1-1-1 0 0,-1 1 1 0 0,1 0 0 0 0,0 0-1 0 0,-1 0 1 0 0,1 0-1 0 0,-1-1 1 0 0,1 1 0 0 0,0 0-1 0 0,-1 0 1 0 0,1 0-1 0 0,0 0 1 0 0,-1 1 0 0 0,1-1-1 0 0,0 0 1 0 0,-1 0-1 0 0,1 0 1 0 0,0 0 0 0 0,-1 1-1 0 0,1-1 1 0 0,-1 0-1 0 0,1 0 1 0 0,-1 1 0 0 0,1-1-1 0 0,0 1 1 0 0,-1-1-1 0 0,1 0 1 0 0,-1 1 0 0 0,5 2 111 0 0,0 0 1 0 0,-1 1 0 0 0,0-1 0 0 0,0 1 0 0 0,0 0-1 0 0,5 5 1 0 0,2 9 56 0 0,-1-1 0 0 0,0 2 0 0 0,-1-1-1 0 0,-1 1 1 0 0,-1 1 0 0 0,0-1 0 0 0,-2 1 0 0 0,5 30-1 0 0,10 172 607 0 0,-18-190-656 0 0,-2 13 0 0 0,0-30-113 0 0,0 0 1 0 0,0 0 0 0 0,2-1 0 0 0,0 1-1 0 0,0 0 1 0 0,7 21 0 0 0,-8-35-54 0 0,-1 0 0 0 0,0 0 0 0 0,0 0-1 0 0,1-1 1 0 0,-1 1 0 0 0,1 0 0 0 0,-1 0 0 0 0,0 0 0 0 0,1-1 0 0 0,0 1 0 0 0,-1 0 0 0 0,1-1 0 0 0,-1 1 0 0 0,1 0 0 0 0,0-1-1 0 0,0 1 1 0 0,-1-1 0 0 0,1 1 0 0 0,0-1 0 0 0,0 1 0 0 0,-1-1 0 0 0,1 0 0 0 0,0 1 0 0 0,0-1 0 0 0,0 0 0 0 0,0 0 0 0 0,0 1-1 0 0,0-1 1 0 0,0 0 0 0 0,-1 0 0 0 0,1 0 0 0 0,0 0 0 0 0,0 0 0 0 0,0 0 0 0 0,0-1 0 0 0,0 1 0 0 0,0 0 0 0 0,0 0-1 0 0,-1-1 1 0 0,1 1 0 0 0,0 0 0 0 0,0-1 0 0 0,0 1 0 0 0,-1-1 0 0 0,1 1 0 0 0,0-1 0 0 0,0 1 0 0 0,0-2 0 0 0,4-3-14 0 0,0 1 0 0 0,0-1 0 0 0,-1 1 0 0 0,0-1 0 0 0,6-10 0 0 0,5-10 30 0 0,-2-2-1 0 0,13-37 1 0 0,4-6 117 0 0,-24 57-147 0 0,-3 6 31 0 0,-3 10 35 0 0,0 0-31 0 0,0 0 1 0 0,0 1-1 0 0,0-1 1 0 0,1 0-1 0 0,-1-1 1 0 0,1 1-1 0 0,-1 0 1 0 0,1 0 0 0 0,0 0-1 0 0,0 0 1 0 0,2 2-1 0 0,-1 0 0 0 0,1 0 0 0 0,1-1 1 0 0,-1 1-1 0 0,0-1 0 0 0,1 0 0 0 0,0 0 0 0 0,0 0 0 0 0,0-1 0 0 0,1 1 0 0 0,-1-1 1 0 0,1 0-1 0 0,0 0 0 0 0,0-1 0 0 0,0 1 0 0 0,0-1 0 0 0,0 0 0 0 0,0-1 0 0 0,1 1 1 0 0,-1-1-1 0 0,0 0 0 0 0,1-1 0 0 0,-1 1 0 0 0,1-1 0 0 0,0 0 0 0 0,-1 0 1 0 0,1-1-1 0 0,-1 1 0 0 0,8-3 0 0 0,90-24-877 0 0,-101 26 755 0 0,20 28-347 0 0,-16-16 351 0 0,-5-7 98 0 0,1-1 0 0 0,0 1 1 0 0,0-1-1 0 0,1 1 0 0 0,-1-1 0 0 0,5 5 0 0 0,-5-7 15 0 0,0 0-1 0 0,0 0 1 0 0,-1 0-1 0 0,1 0 1 0 0,0 0-1 0 0,0 0 1 0 0,0-1-1 0 0,0 1 1 0 0,0-1 0 0 0,0 1-1 0 0,0-1 1 0 0,0 0-1 0 0,0 0 1 0 0,0 0-1 0 0,0 0 1 0 0,4-1-1 0 0,-1 1 24 0 0,1-1-1 0 0,-1 0 0 0 0,1 0 1 0 0,-1-1-1 0 0,1 1 0 0 0,-1-1 1 0 0,0 0-1 0 0,1-1 0 0 0,-1 0 1 0 0,0 1-1 0 0,-1-1 1 0 0,1-1-1 0 0,0 1 0 0 0,4-5 1 0 0,-4 1 15 0 0,1 1 0 0 0,-1-1 0 0 0,0 0 0 0 0,0 0 0 0 0,-1 0 0 0 0,0-1 0 0 0,0 0 0 0 0,3-12 0 0 0,1-9 60 0 0,-1 0 0 0 0,-2-1 0 0 0,-1 0 0 0 0,0-34 0 0 0,-3 55-97 0 0,-1 6-9 0 0,2-16 25 0 0,-2-1 0 0 0,-3-35 0 0 0,3 51-31 0 0,-1 0-1 0 0,1 0 1 0 0,-1 1-1 0 0,0-1 1 0 0,0 0-1 0 0,0 1 1 0 0,-1-1-1 0 0,1 1 1 0 0,-1 0-1 0 0,0-1 1 0 0,0 1 0 0 0,0 0-1 0 0,0 0 1 0 0,0 0-1 0 0,-1 0 1 0 0,0 0-1 0 0,1 1 1 0 0,-1-1-1 0 0,0 1 1 0 0,0 0-1 0 0,-4-3 1 0 0,6 5-14 0 0,-20 3-31 0 0,20-2 42 0 0,0-1 1 0 0,1 0 0 0 0,-1 0 0 0 0,0 0-1 0 0,1 1 1 0 0,-1-1 0 0 0,0 0 0 0 0,1 1 0 0 0,-1-1-1 0 0,1 1 1 0 0,-1-1 0 0 0,0 0 0 0 0,1 1-1 0 0,-1-1 1 0 0,1 1 0 0 0,-1 0 0 0 0,1-1-1 0 0,-1 1 1 0 0,1-1 0 0 0,0 1 0 0 0,-1 0 0 0 0,1-1-1 0 0,0 1 1 0 0,0 0 0 0 0,-1-1 0 0 0,1 1-1 0 0,0 0 1 0 0,0 0 0 0 0,0-1 0 0 0,0 1 0 0 0,0 0-1 0 0,0-1 1 0 0,0 1 0 0 0,0 0 0 0 0,0 0-1 0 0,0-1 1 0 0,0 1 0 0 0,0 0 0 0 0,1 0-1 0 0,-1-1 1 0 0,0 1 0 0 0,0 0 0 0 0,1-1 0 0 0,-1 1-1 0 0,0-1 1 0 0,1 1 0 0 0,-1 0 0 0 0,1-1-1 0 0,-1 1 1 0 0,1-1 0 0 0,-1 1 0 0 0,2 0 0 0 0,2 2-7 0 0,-1 0 0 0 0,1 1 0 0 0,0-2 0 0 0,0 1 0 0 0,0-1 0 0 0,1 1 0 0 0,5 1 0 0 0,-1 0-18 0 0,0 0 0 0 0,-1 0 0 0 0,1 1 0 0 0,-1 0 0 0 0,0 0 0 0 0,0 1 0 0 0,0 0 0 0 0,-1 0 0 0 0,0 1 0 0 0,0 0 0 0 0,6 9 0 0 0,-4-3-71 0 0,-1 1 0 0 0,-1-1 0 0 0,0 1 0 0 0,0 1 0 0 0,-1-1 0 0 0,4 19 0 0 0,21 96-2701 0 0,-30-126 2219 0 0,0 1 1 0 0,0-1-1 0 0,1 0 0 0 0,-1 1 0 0 0,1-1 0 0 0,0 0 1 0 0,4 5-1 0 0,0 1-2384 0 0</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3.422"/>
    </inkml:context>
    <inkml:brush xml:id="br0">
      <inkml:brushProperty name="width" value="0.05" units="cm"/>
      <inkml:brushProperty name="height" value="0.05" units="cm"/>
      <inkml:brushProperty name="color" value="#E71224"/>
    </inkml:brush>
  </inkml:definitions>
  <inkml:trace contextRef="#ctx0" brushRef="#br0">122 467 6837 0 0,'-1'-14'-122'0'0,"1"9"160"0"0,0-1 1 0 0,-1 1 0 0 0,0 0-1 0 0,1 0 1 0 0,-2 0 0 0 0,1 0-1 0 0,0 0 1 0 0,-1 0 0 0 0,-4-8-1 0 0,4 5 336 0 0,3 8-357 0 0,-1-1 0 0 0,0 1 0 0 0,0 0 0 0 0,0 0 0 0 0,0 0 0 0 0,-1 0-1 0 0,1-1 1 0 0,0 1 0 0 0,0 0 0 0 0,0 0 0 0 0,0 0 0 0 0,0-1 0 0 0,0 1 0 0 0,0 0 0 0 0,0 0 0 0 0,0 0 0 0 0,0 0 0 0 0,0 0 0 0 0,-1-1 0 0 0,1 1 0 0 0,0 0-1 0 0,0 0 1 0 0,0 0 0 0 0,0 0 0 0 0,0 0 0 0 0,-1 0 0 0 0,1-1 0 0 0,0 1 0 0 0,0 0 0 0 0,0 0 0 0 0,0 0 0 0 0,-1 0 0 0 0,1 0 0 0 0,0 0 0 0 0,0 0-1 0 0,0 0 1 0 0,-1 0 0 0 0,1 0 0 0 0,0 0 0 0 0,0 0 0 0 0,0 0 0 0 0,0 0 0 0 0,-1 0 0 0 0,1 0 0 0 0,0 0 0 0 0,0 0 0 0 0,0 0 0 0 0,-1 0 0 0 0,1 0-1 0 0,0 0 1 0 0,0 1 0 0 0,0-1 0 0 0,0 0 0 0 0,-1 0 0 0 0,-8 12 180 0 0,0 0-1 0 0,1 1 0 0 0,1 0 1 0 0,0 1-1 0 0,0-1 1 0 0,-8 29-1 0 0,4-5 109 0 0,-10 63-1 0 0,20-94-305 0 0,0 0-1 0 0,0 0 1 0 0,1 0-1 0 0,0 0 1 0 0,0 0-1 0 0,1 0 1 0 0,-1 0-1 0 0,1 0 1 0 0,1 0-1 0 0,1 6 1 0 0,-2-10-18 0 0,0 0 1 0 0,0 0-1 0 0,0 0 1 0 0,0 0-1 0 0,1-1 0 0 0,-1 1 1 0 0,1 0-1 0 0,-1-1 1 0 0,1 1-1 0 0,-1-1 0 0 0,1 0 1 0 0,0 1-1 0 0,-1-1 1 0 0,1 0-1 0 0,0 0 0 0 0,0 0 1 0 0,0 0-1 0 0,0 0 1 0 0,0 0-1 0 0,0-1 0 0 0,0 1 1 0 0,0-1-1 0 0,1 0 1 0 0,-1 1-1 0 0,0-1 1 0 0,0 0-1 0 0,0 0 0 0 0,0 0 1 0 0,1 0-1 0 0,3-2 1 0 0,-2 2 11 0 0,0-1 0 0 0,0 0 0 0 0,0-1 0 0 0,-1 1 0 0 0,1-1 0 0 0,0 0 0 0 0,0 0 1 0 0,-1 0-1 0 0,0 0 0 0 0,1 0 0 0 0,-1-1 0 0 0,0 0 0 0 0,0 1 0 0 0,0-1 1 0 0,0 0-1 0 0,-1-1 0 0 0,1 1 0 0 0,-1 0 0 0 0,4-7 0 0 0,2-7 109 0 0,0-1 0 0 0,-1 1 0 0 0,6-22 0 0 0,3-10 252 0 0,-5 16-17 0 0,-11 33-330 0 0,0 0 0 0 0,0 0 1 0 0,-1 0-1 0 0,1 0 0 0 0,0 0 0 0 0,0 0 0 0 0,0 0 1 0 0,0 0-1 0 0,0 0 0 0 0,0 0 0 0 0,0 0 0 0 0,0 0 0 0 0,0 0 1 0 0,0 0-1 0 0,0 0 0 0 0,0 0 0 0 0,0 0 0 0 0,0 0 1 0 0,0 0-1 0 0,0 0 0 0 0,-1 0 0 0 0,1 0 0 0 0,0 0 0 0 0,0 0 1 0 0,0 0-1 0 0,0 0 0 0 0,0 0 0 0 0,0 0 0 0 0,0 0 1 0 0,0 0-1 0 0,0 0 0 0 0,0 0 0 0 0,0 0 0 0 0,0 0 1 0 0,-8 19 111 0 0,7-15-106 0 0,0 0-1 0 0,1 0 0 0 0,0 1 1 0 0,0-1-1 0 0,0 0 1 0 0,1 0-1 0 0,-1 0 0 0 0,1 0 1 0 0,0 0-1 0 0,0 0 1 0 0,0 0-1 0 0,1 0 0 0 0,-1 0 1 0 0,1 0-1 0 0,0-1 0 0 0,0 1 1 0 0,1 0-1 0 0,-1-1 1 0 0,1 0-1 0 0,-1 0 0 0 0,1 0 1 0 0,0 0-1 0 0,0 0 0 0 0,0 0 1 0 0,1-1-1 0 0,-1 1 1 0 0,1-1-1 0 0,-1 0 0 0 0,8 3 1 0 0,-6-4-9 0 0,-1-1 0 0 0,1 1 0 0 0,0-1 0 0 0,-1 0 0 0 0,1 0 0 0 0,0 0 0 0 0,0-1 1 0 0,-1 1-1 0 0,1-1 0 0 0,-1-1 0 0 0,1 1 0 0 0,-1 0 0 0 0,6-3 0 0 0,-2-1 3 0 0,0 1-1 0 0,-1-1 1 0 0,0 0-1 0 0,0 0 1 0 0,0-1 0 0 0,10-10-1 0 0,-3 0 26 0 0,-1-1 0 0 0,0 0 0 0 0,-2-1 0 0 0,0-1 0 0 0,9-20-1 0 0,121-339 908 0 0,-134 359-847 0 0,-4 10-68 0 0,0 1-1 0 0,-1-1 1 0 0,1 1 0 0 0,-2-1 0 0 0,2-10-1 0 0,-3 18 6 0 0,-1 6-22 0 0,-2 36-33 0 0,1-1-1 0 0,2 1 1 0 0,2 0-1 0 0,1-1 1 0 0,3 0-1 0 0,1 0 1 0 0,2 0-1 0 0,1-1 1 0 0,25 60 0 0 0,-21-65-235 0 0,-6-11-439 0 0,1-1 1 0 0,1 0 0 0 0,2 0-1 0 0,0-1 1 0 0,0-1-1 0 0,26 31 1 0 0,-23-39-1843 0 0,-2-4-644 0 0</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3.921"/>
    </inkml:context>
    <inkml:brush xml:id="br0">
      <inkml:brushProperty name="width" value="0.05" units="cm"/>
      <inkml:brushProperty name="height" value="0.05" units="cm"/>
      <inkml:brushProperty name="color" value="#E71224"/>
    </inkml:brush>
  </inkml:definitions>
  <inkml:trace contextRef="#ctx0" brushRef="#br0">22 7 6889 0 0,'0'-1'7'0'0,"0"1"0"0"0,-1 0 0 0 0,1-1 0 0 0,0 1 0 0 0,-1-1 0 0 0,1 1 0 0 0,0 0 1 0 0,-1-1-1 0 0,1 1 0 0 0,-1 0 0 0 0,1-1 0 0 0,-1 1 0 0 0,1 0 0 0 0,0-1 0 0 0,-1 1 1 0 0,1 0-1 0 0,-1 0 0 0 0,0 0 0 0 0,1 0 0 0 0,-1-1 0 0 0,1 1 0 0 0,-1 0 0 0 0,1 0 0 0 0,-1 0 1 0 0,1 0-1 0 0,-1 0 0 0 0,1 0 0 0 0,-1 0 0 0 0,1 1 0 0 0,-1-1 0 0 0,1 0 0 0 0,-1 0 1 0 0,0 0-1 0 0,0 1 0 0 0,1 0 16 0 0,-1 0 1 0 0,0 1 0 0 0,1-1-1 0 0,-1 0 1 0 0,1 1-1 0 0,-1-1 1 0 0,1 0 0 0 0,0 1-1 0 0,0-1 1 0 0,0 0-1 0 0,0 1 1 0 0,0-1 0 0 0,0 2-1 0 0,8 57 574 0 0,-7-53-529 0 0,17 119 494 0 0,-6 1 0 0 0,-7 247-1 0 0,-6-346-956 0 0,-2 31-833 0 0,-4-23-2377 0 0,2-29 871 0 0</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4.389"/>
    </inkml:context>
    <inkml:brush xml:id="br0">
      <inkml:brushProperty name="width" value="0.05" units="cm"/>
      <inkml:brushProperty name="height" value="0.05" units="cm"/>
      <inkml:brushProperty name="color" value="#E71224"/>
    </inkml:brush>
  </inkml:definitions>
  <inkml:trace contextRef="#ctx0" brushRef="#br0">7 232 6285 0 0,'-3'-55'-282'0'0,"1"38"692"0"0,1 0-1 0 0,1-1 1 0 0,3-32-1 0 0,-2 46-260 0 0,0 1 0 0 0,-1-1-1 0 0,1 0 1 0 0,1 0 0 0 0,-1 1-1 0 0,0-1 1 0 0,1 1 0 0 0,0-1-1 0 0,0 1 1 0 0,0-1-1 0 0,0 1 1 0 0,0 0 0 0 0,1 0-1 0 0,0 0 1 0 0,-1 1 0 0 0,1-1-1 0 0,5-3 1 0 0,-5 4-107 0 0,1 1-1 0 0,0-1 1 0 0,0 1 0 0 0,0-1-1 0 0,0 1 1 0 0,0 1 0 0 0,0-1-1 0 0,0 0 1 0 0,0 1 0 0 0,0 0 0 0 0,0 0-1 0 0,0 0 1 0 0,1 1 0 0 0,-1-1-1 0 0,0 1 1 0 0,6 2 0 0 0,-3-1-38 0 0,1 0 1 0 0,-1 1 0 0 0,0 0 0 0 0,0 0-1 0 0,0 1 1 0 0,0 0 0 0 0,-1 0 0 0 0,1 1-1 0 0,-1-1 1 0 0,0 2 0 0 0,0-1 0 0 0,-1 0-1 0 0,0 1 1 0 0,8 10 0 0 0,-11-12-14 0 0,1 0 1 0 0,-1 0 0 0 0,0 0-1 0 0,0 0 1 0 0,0 1 0 0 0,-1-1-1 0 0,1 1 1 0 0,-1-1 0 0 0,0 1-1 0 0,0-1 1 0 0,-1 1 0 0 0,0 0-1 0 0,1-1 1 0 0,-1 1-1 0 0,-1 0 1 0 0,1-1 0 0 0,-1 1-1 0 0,0-1 1 0 0,0 1 0 0 0,0-1-1 0 0,0 1 1 0 0,-1-1 0 0 0,0 0-1 0 0,0 1 1 0 0,-4 5 0 0 0,3-4-59 0 0,-1 0 1 0 0,1 0 0 0 0,1 0 0 0 0,-1 1-1 0 0,1-1 1 0 0,0 1 0 0 0,0-1 0 0 0,1 1-1 0 0,0 0 1 0 0,0 0 0 0 0,1-1-1 0 0,0 1 1 0 0,0 0 0 0 0,1 0 0 0 0,-1 0-1 0 0,1-1 1 0 0,1 1 0 0 0,-1 0 0 0 0,1-1-1 0 0,0 1 1 0 0,6 10 0 0 0,6 8-32 0 0,0 0 0 0 0,1-2 0 0 0,2 1 0 0 0,19 20 0 0 0,3 5 13 0 0,-26-32 151 0 0,0 1-1 0 0,-1 0 1 0 0,-1 1-1 0 0,-1 1 1 0 0,-1-1-1 0 0,9 27 1 0 0,-16-40-8 0 0,-1-1 1 0 0,0 1-1 0 0,0-1 1 0 0,0 1-1 0 0,0 0 1 0 0,-1 0-1 0 0,0-1 1 0 0,0 1-1 0 0,-1 0 0 0 0,0-1 1 0 0,0 1-1 0 0,0 0 1 0 0,0-1-1 0 0,-1 1 1 0 0,0-1-1 0 0,0 0 1 0 0,-1 1-1 0 0,1-1 0 0 0,-1 0 1 0 0,0-1-1 0 0,0 1 1 0 0,-1 0-1 0 0,0-1 1 0 0,1 0-1 0 0,-1 0 1 0 0,-1 0-1 0 0,1 0 1 0 0,-10 5-1 0 0,5-3-9 0 0,0 0 0 0 0,-1-1 0 0 0,0-1 1 0 0,0 1-1 0 0,0-2 0 0 0,-11 4 0 0 0,17-6-202 0 0,0-1 1 0 0,1 1-1 0 0,-1-1 0 0 0,0 0 0 0 0,0 1 1 0 0,0-2-1 0 0,0 1 0 0 0,1 0 0 0 0,-7-2 1 0 0,9 1-81 0 0,-1 1 1 0 0,0-1 0 0 0,0 0-1 0 0,1 0 1 0 0,-1 0 0 0 0,1 0 0 0 0,-1 0-1 0 0,1 0 1 0 0,-1 0 0 0 0,1 0-1 0 0,0-1 1 0 0,-1 1 0 0 0,1 0-1 0 0,0-1 1 0 0,0 1 0 0 0,0-1-1 0 0,0 0 1 0 0,0 1 0 0 0,0-1-1 0 0,0-2 1 0 0,-3-9-2851 0 0</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5.137"/>
    </inkml:context>
    <inkml:brush xml:id="br0">
      <inkml:brushProperty name="width" value="0.05" units="cm"/>
      <inkml:brushProperty name="height" value="0.05" units="cm"/>
      <inkml:brushProperty name="color" value="#E71224"/>
    </inkml:brush>
  </inkml:definitions>
  <inkml:trace contextRef="#ctx0" brushRef="#br0">16 357 7393 0 0,'-15'-20'2064'0'0,"14"34"70"0"0,3-5-1722 0 0,1 0-1 0 0,-1 0 1 0 0,8 15-1 0 0,-4-12-263 0 0,1-1-1 0 0,1 0 1 0 0,0 0-1 0 0,0-1 1 0 0,1 0-1 0 0,0 0 1 0 0,12 9-1 0 0,-17-16-132 0 0,0 0 0 0 0,0 0 0 0 0,0 0 0 0 0,1-1 0 0 0,-1 0 0 0 0,1 0 0 0 0,0 0 0 0 0,-1 0 0 0 0,1-1 0 0 0,0 1 0 0 0,0-1 0 0 0,0 0 0 0 0,0-1 0 0 0,0 0 0 0 0,0 1 0 0 0,0-1 0 0 0,0-1 0 0 0,0 1-1 0 0,1-1 1 0 0,-2 0 0 0 0,1 0 0 0 0,5-2 0 0 0,-1 0-3 0 0,-1-1 0 0 0,0 0-1 0 0,0 0 1 0 0,-1-1-1 0 0,1 0 1 0 0,-1 0 0 0 0,0-1-1 0 0,-1 0 1 0 0,1 0-1 0 0,-1-1 1 0 0,0 1 0 0 0,-1-1-1 0 0,1-1 1 0 0,4-8-1 0 0,58-100 455 0 0,-55 103-506 0 0,-16 38 38 0 0,3-14 2 0 0,-2 2 12 0 0,1 1 0 0 0,1-1-1 0 0,0 1 1 0 0,1-1 0 0 0,4 25-1 0 0,-4-33-3 0 0,0 0 0 0 0,1 0-1 0 0,-1-1 1 0 0,1 1 0 0 0,0-1-1 0 0,0 0 1 0 0,1 1 0 0 0,-1-1-1 0 0,1 0 1 0 0,0-1 0 0 0,0 1-1 0 0,0 0 1 0 0,1-1 0 0 0,-1 1-1 0 0,1-1 1 0 0,0 0 0 0 0,0-1-1 0 0,0 1 1 0 0,8 3 0 0 0,-9-4-4 0 0,1 0 0 0 0,0-1 0 0 0,0 0-1 0 0,-1 0 1 0 0,1 0 0 0 0,0 0 0 0 0,0 0 0 0 0,0-1 0 0 0,0 0 0 0 0,0 0 0 0 0,0 0 0 0 0,0 0 0 0 0,0-1 0 0 0,0 1 0 0 0,0-1 0 0 0,0 0 0 0 0,-1 0-1 0 0,7-3 1 0 0,-5 1 0 0 0,1 0 0 0 0,-1-1 0 0 0,0 0-1 0 0,0 0 1 0 0,0 0 0 0 0,0 0-1 0 0,-1-1 1 0 0,0 0 0 0 0,0 0-1 0 0,6-9 1 0 0,0-3 3 0 0,-1-2 0 0 0,0 1 0 0 0,-1-1 0 0 0,-2 0 0 0 0,1-1 0 0 0,3-25 0 0 0,0-5-65 0 0,-2 0 0 0 0,2-78 0 0 0,-10 114-3 0 0,-1 10 31 0 0,1 0 0 0 0,0-1 0 0 0,0 1 0 0 0,0 0 0 0 0,1-1 0 0 0,-1 1 0 0 0,1 0 0 0 0,0 0 1 0 0,3-7-1 0 0,-3 4-110 0 0,-1 7 126 0 0,-1 0 1 0 0,1-1-1 0 0,0 1 0 0 0,0 0 0 0 0,0 0 1 0 0,0 0-1 0 0,0-1 0 0 0,0 1 1 0 0,0 0-1 0 0,0 0 0 0 0,0-1 0 0 0,0 1 1 0 0,0 0-1 0 0,0 0 0 0 0,0-1 0 0 0,0 1 1 0 0,0 0-1 0 0,0 0 0 0 0,0-1 1 0 0,0 1-1 0 0,0 0 0 0 0,0 0 0 0 0,0 0 1 0 0,0-1-1 0 0,0 1 0 0 0,1 0 0 0 0,-1 0 1 0 0,0 0-1 0 0,0-1 0 0 0,0 1 1 0 0,0 0-1 0 0,0 0 0 0 0,1 0 0 0 0,-1 0 1 0 0,0-1-1 0 0,0 1 0 0 0,0 0 1 0 0,1 0-1 0 0,-1 0 0 0 0,0 0 0 0 0,1 0 1 0 0,26 25-76 0 0,-1 1 0 0 0,-1 1 1 0 0,42 59-1 0 0,-58-73 89 0 0,-2 0 0 0 0,1 0 0 0 0,-2 0 0 0 0,0 1 0 0 0,0 0 1 0 0,-1 0-1 0 0,-1 0 0 0 0,0 1 0 0 0,-1-1 0 0 0,-1 1 0 0 0,0 0 0 0 0,-1 0 0 0 0,-1 15 0 0 0,-1-26-4 0 0,1 0-1 0 0,-1 0 0 0 0,0 0 0 0 0,0 1 1 0 0,0-1-1 0 0,-1 0 0 0 0,1 0 0 0 0,-1 0 1 0 0,0-1-1 0 0,0 1 0 0 0,-1 0 0 0 0,1-1 1 0 0,-1 0-1 0 0,1 1 0 0 0,-7 4 0 0 0,4-3-130 0 0,-1-1 0 0 0,-1 1 0 0 0,1-1 0 0 0,-1-1 0 0 0,1 1 0 0 0,-1-1 0 0 0,0 0 0 0 0,-10 2 0 0 0,0-1-903 0 0,0-1-1 0 0,0 0 1 0 0,0-1 0 0 0,0-1 0 0 0,0-1-1 0 0,-1 0 1 0 0,-19-4 0 0 0,9-1-1652 0 0</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7.033"/>
    </inkml:context>
    <inkml:brush xml:id="br0">
      <inkml:brushProperty name="width" value="0.05" units="cm"/>
      <inkml:brushProperty name="height" value="0.05" units="cm"/>
      <inkml:brushProperty name="color" value="#E71224"/>
    </inkml:brush>
  </inkml:definitions>
  <inkml:trace contextRef="#ctx0" brushRef="#br0">17 1 6009 0 0,'0'0'-185'0'0,"-10"1"-210"0"0,9-2 438 0 0,1 1 0 0 0,0 0 0 0 0,0 0 1 0 0,0 0-1 0 0,0 0 0 0 0,-1 0 0 0 0,1 0 0 0 0,0 0 0 0 0,0 0 0 0 0,0 0 0 0 0,0 0 0 0 0,-1 0 0 0 0,1 0 0 0 0,0 0 1 0 0,0 0-1 0 0,0 0 0 0 0,0 0 0 0 0,-1 0 0 0 0,1 0 0 0 0,0 0 0 0 0,0 0 0 0 0,0 0 0 0 0,0 0 0 0 0,-1 0 1 0 0,1 0-1 0 0,0 1 0 0 0,0-1 0 0 0,0 0 0 0 0,0 0 0 0 0,0 0 0 0 0,-1 0 0 0 0,1 0 0 0 0,0 0 0 0 0,0 1 1 0 0,0-1-1 0 0,0 0 0 0 0,0 0 0 0 0,0 0 0 0 0,0 0 0 0 0,0 1 0 0 0,0-1 0 0 0,0 0 0 0 0,-1 0 0 0 0,1 0 1 0 0,0 0-1 0 0,0 1 0 0 0,0-1 0 0 0,0 0 0 0 0,0 0 0 0 0,0 0 0 0 0,0 0 0 0 0,0 1 0 0 0,16 9 115 0 0,1-1-1 0 0,-1 0 0 0 0,1-1 0 0 0,0 0 0 0 0,1-2 0 0 0,23 6 0 0 0,-14-4-57 0 0,74 22 211 0 0,120 19 0 0 0,108 0-25 0 0,42 9-108 0 0,153 61-71 0 0,-152-31-80 0 0,147 16-39 0 0,-217-37 1 0 0,-113-24 14 0 0,-106-23 201 0 0,-49-10 37 0 0,56 7-1 0 0,-56-13-446 0 0,0-2 0 0 0,0-1 0 0 0,40-4 0 0 0,-51-1-5071 0 0,-16 1 2436 0 0</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8:18.670"/>
    </inkml:context>
    <inkml:brush xml:id="br0">
      <inkml:brushProperty name="width" value="0.05" units="cm"/>
      <inkml:brushProperty name="height" value="0.05" units="cm"/>
      <inkml:brushProperty name="color" value="#E71224"/>
    </inkml:brush>
  </inkml:definitions>
  <inkml:trace contextRef="#ctx0" brushRef="#br0">0 6 6173 0 0,'0'0'-257'0'0,"1"-5"2178"0"0,8 41-1558 0 0,8 56 1 0 0,-10-44-155 0 0,52 299 968 0 0,-15 4-464 0 0,-42-304-652 0 0,-2-27-22 0 0,1-1 1 0 0,4 24-1 0 0,15 104 149 0 0,-19-130-118 0 0,-1-14-46 0 0,0 0-1 0 0,0 0 1 0 0,0 0 0 0 0,1 0-1 0 0,-1 0 1 0 0,1 0-1 0 0,-1 0 1 0 0,1 0 0 0 0,0 0-1 0 0,0 0 1 0 0,1 0-1 0 0,-1-1 1 0 0,2 4-1 0 0,-2-6 15 0 0,-2 1-46 0 0,1-1 0 0 0,0 1 1 0 0,0-1-1 0 0,0 1 1 0 0,0-1-1 0 0,0 1 0 0 0,-1-1 1 0 0,1 0-1 0 0,0 1 0 0 0,0-1 1 0 0,0 1-1 0 0,0-1 0 0 0,0 1 1 0 0,1-1-1 0 0,-1 1 1 0 0,0-1-1 0 0,0 1 0 0 0,0-1 1 0 0,0 1-1 0 0,0-1 0 0 0,1 1 1 0 0,-1-1-1 0 0,0 0 1 0 0,0 1-1 0 0,1-1 0 0 0,-1 1 1 0 0,0-1-1 0 0,1 0 0 0 0,-1 1 1 0 0,0-1-1 0 0,1 0 0 0 0,-1 1 1 0 0,0-1-1 0 0,1 0 1 0 0,0 1-1 0 0,0-2-98 0 0,-1 1 0 0 0,1-1 0 0 0,-1 1 0 0 0,1-1 1 0 0,0 0-1 0 0,-1 1 0 0 0,1-1 0 0 0,-1 0 0 0 0,0 0 0 0 0,1 1 0 0 0,-1-1 0 0 0,0 0 1 0 0,1 0-1 0 0,-1 1 0 0 0,0-1 0 0 0,0 0 0 0 0,1 0 0 0 0,-1 0 0 0 0,0 0 0 0 0,0 1 0 0 0,0-1 1 0 0,0 0-1 0 0,0 0 0 0 0,-1 0 0 0 0,1 0 0 0 0,0-17-3685 0 0,-3 12 998 0 0</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24.578"/>
    </inkml:context>
    <inkml:brush xml:id="br0">
      <inkml:brushProperty name="width" value="0.05" units="cm"/>
      <inkml:brushProperty name="height" value="0.05" units="cm"/>
      <inkml:brushProperty name="color" value="#E71224"/>
    </inkml:brush>
  </inkml:definitions>
  <inkml:trace contextRef="#ctx0" brushRef="#br0">26 37 6253 0 0,'0'0'3593'0'0,"-4"1"-3207"0"0,-6 3-376 0 0,-1 2 3723 0 0,33-6-3311 0 0,-3 2-238 0 0,430-26 225 0 0,-136 10-3397 0 0,-157 5-4052 0 0,-130 6 3934 0 0</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24.906"/>
    </inkml:context>
    <inkml:brush xml:id="br0">
      <inkml:brushProperty name="width" value="0.05" units="cm"/>
      <inkml:brushProperty name="height" value="0.05" units="cm"/>
      <inkml:brushProperty name="color" value="#E71224"/>
    </inkml:brush>
  </inkml:definitions>
  <inkml:trace contextRef="#ctx0" brushRef="#br0">3 23 6937 0 0,'0'-1'-40'0'0,"-1"0"0"0"0,1 1 0 0 0,0-1 0 0 0,0 0 0 0 0,-1 0 0 0 0,1 1 0 0 0,0-1 0 0 0,0 0 0 0 0,0 0 0 0 0,0 0 0 0 0,0 1 0 0 0,0-1 0 0 0,0 0 0 0 0,0 0 0 0 0,0 1 0 0 0,0-1 0 0 0,1-1 0 0 0,6 0 92 0 0,0 0 0 0 0,0 1-1 0 0,0 0 1 0 0,0 0 0 0 0,0 0-1 0 0,0 1 1 0 0,0 0 0 0 0,1 1-1 0 0,-1-1 1 0 0,0 1 0 0 0,0 1-1 0 0,0-1 1 0 0,13 6 0 0 0,-6-2 28 0 0,1 1 0 0 0,-1 0 1 0 0,-1 1-1 0 0,1 0 0 0 0,20 16 1 0 0,-23-14-36 0 0,0 1-1 0 0,-1 0 1 0 0,0 0 0 0 0,-1 1 0 0 0,0 1 0 0 0,0-1 0 0 0,-1 1 0 0 0,-1 1 0 0 0,0-1-1 0 0,-1 1 1 0 0,-1 1 0 0 0,1-1 0 0 0,-2 1 0 0 0,5 23 0 0 0,-6-19-11 0 0,-1 0-1 0 0,-1 0 1 0 0,-1 0 0 0 0,0 0 0 0 0,-1 0-1 0 0,-1 0 1 0 0,-1 0 0 0 0,-1-1 0 0 0,0 1-1 0 0,-1-1 1 0 0,-10 23 0 0 0,2-11-187 0 0,0-1 1 0 0,-3 0 0 0 0,0-1-1 0 0,-1-1 1 0 0,-2-1-1 0 0,0 0 1 0 0,-2-1 0 0 0,-24 21-1 0 0,15-14-2790 0 0,18-22 613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6:41.559"/>
    </inkml:context>
    <inkml:brush xml:id="br0">
      <inkml:brushProperty name="width" value="0.05" units="cm"/>
      <inkml:brushProperty name="height" value="0.05" units="cm"/>
      <inkml:brushProperty name="color" value="#E71224"/>
    </inkml:brush>
  </inkml:definitions>
  <inkml:trace contextRef="#ctx0" brushRef="#br0">33 1176 5809 0 0,'-27'41'1591'0'0,"22"-28"1711"0"0,14-13-1942 0 0,-5-2-1271 0 0,-1 1 0 0 0,0-1 0 0 0,1 1 0 0 0,-1-1 1 0 0,0 0-1 0 0,0-1 0 0 0,4-2 0 0 0,21-27 266 0 0,-1-1 1 0 0,34-56-1 0 0,36-81-133 0 0,-40 68-59 0 0,76-121 419 0 0,170-215-1 0 0,-279 403-482 0 0,-19 26-93 0 0,1 0-1 0 0,0 1 0 0 0,0 0 1 0 0,1 0-1 0 0,0 0 1 0 0,0 1-1 0 0,0 0 0 0 0,1 0 1 0 0,17-11-1 0 0,-24 18-29 0 0,1 0 21 0 0,-1 0-1 0 0,1 0 1 0 0,-1 1 0 0 0,0-1-1 0 0,0 0 1 0 0,1 1 0 0 0,-1-1 0 0 0,0 1-1 0 0,0-1 1 0 0,1 1 0 0 0,-1 0-1 0 0,0 0 1 0 0,0-1 0 0 0,0 1-1 0 0,0 0 1 0 0,0 0 0 0 0,0 0-1 0 0,0 0 1 0 0,0 0 0 0 0,-1 0-1 0 0,1 1 1 0 0,0-1 0 0 0,0 0-1 0 0,-1 0 1 0 0,1 0 0 0 0,0 2-1 0 0,9 40-23 0 0,-8-31 19 0 0,1 14-10 0 0,-1 1 0 0 0,-1-1 0 0 0,-2 1 0 0 0,0 0 0 0 0,-6 31 1 0 0,1-6-5 0 0,-14 109-199 0 0,-53 218 1 0 0,61-316 189 0 0,-5 15 68 0 0,17-77-27 0 0,0 0-1 0 0,0-1 0 0 0,0 1 0 0 0,0 0 0 0 0,-1 0 1 0 0,1-1-1 0 0,0 1 0 0 0,0 0 0 0 0,-1 0 1 0 0,1-1-1 0 0,-1 1 0 0 0,1 0 0 0 0,0-1 0 0 0,-1 1 1 0 0,1 0-1 0 0,-1-1 0 0 0,0 1 0 0 0,1-1 0 0 0,-1 1 1 0 0,1-1-1 0 0,-1 1 0 0 0,0-1 0 0 0,1 1 1 0 0,-1-1-1 0 0,0 0 0 0 0,0 1 0 0 0,1-1 0 0 0,-1 0 1 0 0,0 0-1 0 0,0 0 0 0 0,1 1 0 0 0,-1-1 1 0 0,0 0-1 0 0,0 0 0 0 0,0 0 0 0 0,1 0 0 0 0,-1 0 1 0 0,0 0-1 0 0,0-1 0 0 0,1 1 0 0 0,-1 0 0 0 0,0 0 1 0 0,0 0-1 0 0,1-1 0 0 0,-1 1 0 0 0,0 0 1 0 0,0-1-1 0 0,1 1 0 0 0,-1-1 0 0 0,0 1 0 0 0,1-1 1 0 0,-1 1-1 0 0,1-1 0 0 0,-1 1 0 0 0,1-1 0 0 0,-1 0 1 0 0,-5-5 34 0 0,1 0 0 0 0,0 0 0 0 0,0 0 1 0 0,0 0-1 0 0,-3-8 0 0 0,-39-76-39 0 0,-35-96 1 0 0,30 62-1217 0 0,50 120 1146 0 0,-16-44-2557 0 0,18 46 2209 0 0,-1-1-1 0 0,1 1 0 0 0,0 0 0 0 0,-1-1 0 0 0,1 1 0 0 0,0-1 1 0 0,0 1-1 0 0,1 0 0 0 0,-1-1 0 0 0,0 1 0 0 0,1-1 0 0 0,-1 1 1 0 0,1 0-1 0 0,0 0 0 0 0,0-1 0 0 0,0 1 0 0 0,2-4 0 0 0,6 0-2014 0 0</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25.241"/>
    </inkml:context>
    <inkml:brush xml:id="br0">
      <inkml:brushProperty name="width" value="0.05" units="cm"/>
      <inkml:brushProperty name="height" value="0.05" units="cm"/>
      <inkml:brushProperty name="color" value="#E71224"/>
    </inkml:brush>
  </inkml:definitions>
  <inkml:trace contextRef="#ctx0" brushRef="#br0">2 14 5865 0 0,'0'-1'22'0'0,"-1"1"1"0"0,1 0 0 0 0,0-1 0 0 0,0 1-1 0 0,0-1 1 0 0,0 1 0 0 0,0 0 0 0 0,0-1-1 0 0,0 1 1 0 0,0-1 0 0 0,0 1 0 0 0,0-1-1 0 0,0 1 1 0 0,0-1 0 0 0,0 1 0 0 0,0 0-1 0 0,0-1 1 0 0,0 1 0 0 0,0-1 0 0 0,0 1-1 0 0,1 0 1 0 0,-1-1 0 0 0,0 1 0 0 0,0-1-1 0 0,1 1 1 0 0,-1 0 0 0 0,0-1 0 0 0,0 1-1 0 0,1 0 1 0 0,-1-1 0 0 0,1 1 0 0 0,5 14 311 0 0,6 34 135 0 0,4 87 272 0 0,-7 0 0 0 0,-9 160 1 0 0,-7-183-573 0 0,-1 17-879 0 0,1-48-3739 0 0,5-69 1675 0 0</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25.593"/>
    </inkml:context>
    <inkml:brush xml:id="br0">
      <inkml:brushProperty name="width" value="0.05" units="cm"/>
      <inkml:brushProperty name="height" value="0.05" units="cm"/>
      <inkml:brushProperty name="color" value="#E71224"/>
    </inkml:brush>
  </inkml:definitions>
  <inkml:trace contextRef="#ctx0" brushRef="#br0">50 217 6657 0 0,'-17'-52'-155'0'0,"5"17"1557"0"0,-8-44 0 0 0,20 77-1360 0 0,0 1-1 0 0,0-1 0 0 0,0 0 1 0 0,0 0-1 0 0,1 1 1 0 0,-1-1-1 0 0,1 0 1 0 0,-1 1-1 0 0,1-1 0 0 0,-1 1 1 0 0,1-1-1 0 0,0 0 1 0 0,0 1-1 0 0,0 0 1 0 0,0-1-1 0 0,0 1 1 0 0,0-1-1 0 0,0 1 0 0 0,1 0 1 0 0,-1 0-1 0 0,0 0 1 0 0,1 0-1 0 0,-1 0 1 0 0,1 0-1 0 0,-1 0 0 0 0,1 0 1 0 0,-1 1-1 0 0,1-1 1 0 0,0 0-1 0 0,-1 1 1 0 0,1 0-1 0 0,3-1 0 0 0,5-2 42 0 0,-1 1 0 0 0,1 0 0 0 0,0 1 0 0 0,14 0 0 0 0,-9 1-41 0 0,1 1 0 0 0,-2 0 1 0 0,1 1-1 0 0,0 1 0 0 0,0 1 0 0 0,-1 0 1 0 0,1 1-1 0 0,-1 0 0 0 0,0 1 0 0 0,-1 0 1 0 0,0 2-1 0 0,0-1 0 0 0,0 2 1 0 0,15 12-1 0 0,-19-12-23 0 0,0-1 0 0 0,0 1 0 0 0,-1 1 0 0 0,-1 0 0 0 0,1 0 0 0 0,-2 0 1 0 0,1 1-1 0 0,-1 0 0 0 0,-1 0 0 0 0,0 0 0 0 0,-1 1 0 0 0,0 0 0 0 0,-1 0 0 0 0,0 0 0 0 0,-1 0 1 0 0,0 1-1 0 0,0 22 0 0 0,-3-24-12 0 0,0-1 0 0 0,-1 0 0 0 0,0 0 0 0 0,0 1 0 0 0,-1-1 0 0 0,-1-1 0 0 0,0 1 0 0 0,0-1 0 0 0,0 1 0 0 0,-7 8 0 0 0,-4 4-147 0 0,0 0 1 0 0,-32 34-1 0 0,36-45-204 0 0,-1 0 1 0 0,0 0-1 0 0,-17 11 1 0 0,-19 5-5159 0 0,42-24 2510 0 0</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25.921"/>
    </inkml:context>
    <inkml:brush xml:id="br0">
      <inkml:brushProperty name="width" value="0.05" units="cm"/>
      <inkml:brushProperty name="height" value="0.05" units="cm"/>
      <inkml:brushProperty name="color" value="#E71224"/>
    </inkml:brush>
  </inkml:definitions>
  <inkml:trace contextRef="#ctx0" brushRef="#br0">25 13 7301 0 0,'0'-1'28'0'0,"-1"1"0"0"0,1-1 1 0 0,0 0-1 0 0,-1 0 0 0 0,1 1 0 0 0,-1-1 1 0 0,1 0-1 0 0,-1 1 0 0 0,1-1 1 0 0,-1 0-1 0 0,0 1 0 0 0,1-1 1 0 0,-1 1-1 0 0,0-1 0 0 0,1 1 1 0 0,-1-1-1 0 0,0 1 0 0 0,-1-1 0 0 0,2 1-7 0 0,-1 0-1 0 0,1 0 1 0 0,-1 0-1 0 0,1 0 1 0 0,0 1-1 0 0,-1-1 0 0 0,1 0 1 0 0,-1 0-1 0 0,1 0 1 0 0,0 1-1 0 0,-1-1 1 0 0,1 0-1 0 0,0 0 0 0 0,-1 1 1 0 0,1-1-1 0 0,0 0 1 0 0,0 1-1 0 0,-1-1 1 0 0,1 0-1 0 0,0 1 0 0 0,0-1 1 0 0,0 0-1 0 0,-1 1 1 0 0,1-1-1 0 0,0 1 1 0 0,0-1-1 0 0,-1 4 55 0 0,0-1-1 0 0,0 0 1 0 0,1 0-1 0 0,-1 0 1 0 0,1 1-1 0 0,0-1 1 0 0,0 0-1 0 0,0 5 1 0 0,14 126 923 0 0,-6 252 0 0 0,-9-239-1031 0 0,-1-110-787 0 0,-8 48 0 0 0,3-28-3757 0 0,4-45 1626 0 0</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26.253"/>
    </inkml:context>
    <inkml:brush xml:id="br0">
      <inkml:brushProperty name="width" value="0.05" units="cm"/>
      <inkml:brushProperty name="height" value="0.05" units="cm"/>
      <inkml:brushProperty name="color" value="#E71224"/>
    </inkml:brush>
  </inkml:definitions>
  <inkml:trace contextRef="#ctx0" brushRef="#br0">44 122 6601 0 0,'-6'-8'233'0'0,"0"-1"1"0"0,1 0 0 0 0,0 0 0 0 0,0 0-1 0 0,1-1 1 0 0,1 1 0 0 0,-1-1-1 0 0,-1-11 1 0 0,5 20-198 0 0,0 0 0 0 0,0 0 0 0 0,0 0 0 0 0,0 0 0 0 0,0 0 0 0 0,0 0 0 0 0,0 0 0 0 0,1 0 0 0 0,-1 0 0 0 0,0 1 0 0 0,0-1 0 0 0,1 0 0 0 0,-1 0 0 0 0,1 0 0 0 0,-1 0 0 0 0,1 0 0 0 0,-1 1 0 0 0,1-1 0 0 0,0 0 0 0 0,-1 0 0 0 0,1 1 0 0 0,0-1 0 0 0,-1 1 0 0 0,1-1 0 0 0,0 0 0 0 0,0 1 0 0 0,0-1 0 0 0,0 1 0 0 0,-1 0 0 0 0,1-1 0 0 0,0 1 0 0 0,0 0 0 0 0,0 0 0 0 0,0-1 0 0 0,0 1 0 0 0,2 0 0 0 0,1-1 17 0 0,1 0 1 0 0,0 1-1 0 0,-1 0 1 0 0,1 0-1 0 0,0 0 1 0 0,4 1-1 0 0,7 2 19 0 0,1 1 0 0 0,-1 1 0 0 0,-1 0 1 0 0,1 1-1 0 0,-1 1 0 0 0,0 1 0 0 0,-1 0 0 0 0,0 0 0 0 0,24 20 0 0 0,-18-11-24 0 0,-1 1 0 0 0,0 1 0 0 0,-1 1 0 0 0,-1 1 1 0 0,19 30-1 0 0,-31-42-25 0 0,1 1 1 0 0,-2 0 0 0 0,1 0 0 0 0,-1 0 0 0 0,-1 1-1 0 0,0 0 1 0 0,0-1 0 0 0,-1 1 0 0 0,-1 0-1 0 0,0 0 1 0 0,0 0 0 0 0,-1 0 0 0 0,0 0 0 0 0,-1 0-1 0 0,0 0 1 0 0,-1 0 0 0 0,0 0 0 0 0,-1 0 0 0 0,0-1-1 0 0,-1 1 1 0 0,-5 11 0 0 0,2-7-242 0 0,-1 1 0 0 0,-1-2 0 0 0,0 1 0 0 0,-1-1 1 0 0,-18 20-1 0 0,15-21-773 0 0,0 0-1 0 0,0-1 1 0 0,-1-1 0 0 0,-1 0 0 0 0,-18 10 0 0 0,21-15-1842 0 0</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26.596"/>
    </inkml:context>
    <inkml:brush xml:id="br0">
      <inkml:brushProperty name="width" value="0.05" units="cm"/>
      <inkml:brushProperty name="height" value="0.05" units="cm"/>
      <inkml:brushProperty name="color" value="#E71224"/>
    </inkml:brush>
  </inkml:definitions>
  <inkml:trace contextRef="#ctx0" brushRef="#br0">12 8 6445 0 0,'0'0'23'0'0,"0"0"0"0"0,0-1-1 0 0,0 1 1 0 0,-1-1 0 0 0,1 1 0 0 0,0 0 0 0 0,0-1 0 0 0,0 1 0 0 0,0 0 0 0 0,0 0 0 0 0,-1-1 0 0 0,1 1 0 0 0,0 0 0 0 0,0-1 0 0 0,-1 1 0 0 0,1 0 0 0 0,0 0 0 0 0,0-1 0 0 0,-1 1 0 0 0,1 0 0 0 0,0 0 0 0 0,-1 0 0 0 0,1-1 0 0 0,0 1 0 0 0,-1 0 0 0 0,1 0 0 0 0,0 0 0 0 0,-1 0 0 0 0,1 0 0 0 0,0 0-1 0 0,-1 0 1 0 0,1 0 0 0 0,-4 12 364 0 0,6 27 62 0 0,-2-34-303 0 0,15 197 1297 0 0,3 52-954 0 0,-13-85-3411 0 0,-5-148 553 0 0,3-3-600 0 0</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7:27.057"/>
    </inkml:context>
    <inkml:brush xml:id="br0">
      <inkml:brushProperty name="width" value="0.05" units="cm"/>
      <inkml:brushProperty name="height" value="0.05" units="cm"/>
      <inkml:brushProperty name="color" value="#E71224"/>
    </inkml:brush>
  </inkml:definitions>
  <inkml:trace contextRef="#ctx0" brushRef="#br0">271 159 6933 0 0,'-7'-10'-59'0'0,"2"5"339"0"0,1 0 0 0 0,0 0-1 0 0,0-1 1 0 0,1 0 0 0 0,-1 0 0 0 0,1 0-1 0 0,0 0 1 0 0,1 0 0 0 0,-1 0 0 0 0,-2-13 0 0 0,6 16-204 0 0,-1 0 1 0 0,1 0-1 0 0,-1 0 1 0 0,1 0-1 0 0,0 0 1 0 0,0 0-1 0 0,0 0 1 0 0,1 0-1 0 0,-1 1 1 0 0,1-1-1 0 0,-1 1 1 0 0,1-1 0 0 0,0 1-1 0 0,0-1 1 0 0,0 1-1 0 0,0 0 1 0 0,1 0-1 0 0,-1 0 1 0 0,0 0-1 0 0,1 0 1 0 0,-1 1-1 0 0,1-1 1 0 0,0 1-1 0 0,0 0 1 0 0,-1-1-1 0 0,1 1 1 0 0,0 0 0 0 0,0 1-1 0 0,5-2 1 0 0,3 0-8 0 0,1 0 0 0 0,-1 0 1 0 0,0 1-1 0 0,1 1 0 0 0,-1 0 1 0 0,18 2-1 0 0,-23-2-61 0 0,0 1-1 0 0,1 0 1 0 0,-1 1 0 0 0,0 0-1 0 0,0 0 1 0 0,0 0 0 0 0,0 0-1 0 0,-1 1 1 0 0,1 0 0 0 0,-1 1-1 0 0,0-1 1 0 0,1 1 0 0 0,-2 0-1 0 0,1 0 1 0 0,0 0 0 0 0,-1 1-1 0 0,0 0 1 0 0,0-1 0 0 0,0 2-1 0 0,0-1 1 0 0,-1 0 0 0 0,0 1-1 0 0,0-1 1 0 0,-1 1 0 0 0,1 0-1 0 0,-1 0 1 0 0,0 0 0 0 0,-1 0-1 0 0,0 0 1 0 0,0 1 0 0 0,0-1-1 0 0,-1 0 1 0 0,1 1 0 0 0,-2 7-1 0 0,-10 57 1 0 0,8-57-77 0 0,0 1 0 0 0,0 0 0 0 0,2 0 0 0 0,0 0 1 0 0,1 0-1 0 0,0 0 0 0 0,1 0 0 0 0,4 20 0 0 0,0-22 16 0 0,0 0 1 0 0,2-1-1 0 0,-1 1 0 0 0,13 15 1 0 0,-14-20 38 0 0,45 62-38 0 0,-31-45 135 0 0,-1 0 0 0 0,22 43-1 0 0,-35-58 7 0 0,0 1-1 0 0,-1-1 0 0 0,0 1 0 0 0,-1 0 0 0 0,0 0 0 0 0,-1 0 0 0 0,0 0 1 0 0,-1 1-1 0 0,1 14 0 0 0,-3-20-40 0 0,1 0 0 0 0,-1 0 1 0 0,-1 0-1 0 0,1 0 0 0 0,-1-1 0 0 0,0 1 1 0 0,0 0-1 0 0,0-1 0 0 0,-1 1 0 0 0,0-1 0 0 0,0 0 1 0 0,-1 1-1 0 0,1-2 0 0 0,-1 1 0 0 0,0 0 1 0 0,0-1-1 0 0,-1 0 0 0 0,1 0 0 0 0,-8 5 1 0 0,-12 7-144 0 0,-1-2 1 0 0,0 0 0 0 0,0-2 0 0 0,-1-1 0 0 0,-1-1-1 0 0,0-1 1 0 0,-56 11 0 0 0,51-15-857 0 0,0-1-1 0 0,0-1 1 0 0,0-2-1 0 0,0-1 1 0 0,0-1 0 0 0,-61-12-1 0 0,41-2-1321 0 0,9-2-339 0 0</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0.697"/>
    </inkml:context>
    <inkml:brush xml:id="br0">
      <inkml:brushProperty name="width" value="0.05" units="cm"/>
      <inkml:brushProperty name="height" value="0.05" units="cm"/>
      <inkml:brushProperty name="color" value="#E71224"/>
    </inkml:brush>
  </inkml:definitions>
  <inkml:trace contextRef="#ctx0" brushRef="#br0">1372 660 1876 0 0,'-10'-24'2249'0'0,"-8"4"-1479"0"0,-1 0-1 0 0,-1 1 1 0 0,0 1-1 0 0,-1 1 1 0 0,-1 1 0 0 0,-29-17-1 0 0,-27-19-9 0 0,40 28-436 0 0,-1 2 1 0 0,-80-33-1 0 0,114 53-304 0 0,-381-141 1222 0 0,336 127-1119 0 0,-1 1 153 0 0,1-2 0 0 0,-83-42 0 0 0,94 39-22 0 0,-51-19 0 0 0,-2 11-709 0 0,74 28-8335 0 0,16 0 8979 0 0</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1.662"/>
    </inkml:context>
    <inkml:brush xml:id="br0">
      <inkml:brushProperty name="width" value="0.05" units="cm"/>
      <inkml:brushProperty name="height" value="0.05" units="cm"/>
      <inkml:brushProperty name="color" value="#E71224"/>
    </inkml:brush>
  </inkml:definitions>
  <inkml:trace contextRef="#ctx0" brushRef="#br0">8 13 6993 0 0,'-4'-7'42'0'0,"1"2"689"0"0,3 8 197 0 0,3 12-757 0 0,14 98 1013 0 0,5 39-188 0 0,5 207 1 0 0,-22-271-1249 0 0,-2-46-1402 0 0,-2-1-3962 0 0</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1.995"/>
    </inkml:context>
    <inkml:brush xml:id="br0">
      <inkml:brushProperty name="width" value="0.05" units="cm"/>
      <inkml:brushProperty name="height" value="0.05" units="cm"/>
      <inkml:brushProperty name="color" value="#E71224"/>
    </inkml:brush>
  </inkml:definitions>
  <inkml:trace contextRef="#ctx0" brushRef="#br0">21 218 6049 0 0,'-8'-43'-270'0'0,"4"27"440"0"0,1 0-1 0 0,1-1 1 0 0,-1-18 0 0 0,3 31-71 0 0,0 0 0 0 0,0 0 1 0 0,1 0-1 0 0,-1-1 1 0 0,1 1-1 0 0,0 1 1 0 0,0-1-1 0 0,1 0 1 0 0,-1 0-1 0 0,1 0 1 0 0,0 1-1 0 0,-1-1 1 0 0,2 1-1 0 0,-1-1 1 0 0,0 1-1 0 0,1 0 1 0 0,4-5-1 0 0,-5 6-51 0 0,0 0 0 0 0,1 1 0 0 0,-1-1-1 0 0,0 0 1 0 0,0 1 0 0 0,1 0 0 0 0,-1 0 0 0 0,1-1-1 0 0,0 1 1 0 0,-1 1 0 0 0,1-1 0 0 0,0 0 0 0 0,-1 1 0 0 0,1-1-1 0 0,0 1 1 0 0,0 0 0 0 0,-1 0 0 0 0,1 0 0 0 0,4 1-1 0 0,-2 0-3 0 0,0 0-1 0 0,-1 1 0 0 0,1-1 1 0 0,-1 1-1 0 0,1 0 0 0 0,-1 1 1 0 0,0-1-1 0 0,0 1 0 0 0,0 0 0 0 0,6 5 1 0 0,-3-1 0 0 0,1 0 0 0 0,-1 1 0 0 0,0 1 0 0 0,-1-1-1 0 0,1 1 1 0 0,-2 0 0 0 0,1 0 0 0 0,-2 1 0 0 0,8 17 0 0 0,-8-13 8 0 0,-1 1 0 0 0,0 0 0 0 0,-1-1 0 0 0,-1 1 0 0 0,0 0 0 0 0,-1 0 1 0 0,0 0-1 0 0,-2 0 0 0 0,-3 21 0 0 0,-1-14-273 0 0,0-1 0 0 0,-2 0 0 0 0,0-1 1 0 0,-1 0-1 0 0,-20 33 0 0 0,11-23-4159 0 0,17-23 1300 0 0</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2.693"/>
    </inkml:context>
    <inkml:brush xml:id="br0">
      <inkml:brushProperty name="width" value="0.05" units="cm"/>
      <inkml:brushProperty name="height" value="0.05" units="cm"/>
      <inkml:brushProperty name="color" value="#E71224"/>
    </inkml:brush>
  </inkml:definitions>
  <inkml:trace contextRef="#ctx0" brushRef="#br0">0 677 6825 0 0,'13'16'-326'0'0,"-12"-14"382"0"0,0-1 0 0 0,0 1 0 0 0,0-1 0 0 0,0 1-1 0 0,0-1 1 0 0,1 1 0 0 0,-1-1 0 0 0,0 0 0 0 0,1 0-1 0 0,-1 1 1 0 0,1-1 0 0 0,-1 0 0 0 0,3 1 0 0 0,-2-2 566 0 0,17-11-54 0 0,-16 9-499 0 0,0 0 1 0 0,0 0-1 0 0,-1-1 1 0 0,1 0-1 0 0,-1 1 0 0 0,0-1 1 0 0,0 0-1 0 0,0 0 1 0 0,0 0-1 0 0,-1-1 1 0 0,1 1-1 0 0,-1 0 0 0 0,0-1 1 0 0,0 1-1 0 0,0 0 1 0 0,1-6-1 0 0,0-7 127 0 0,0 0 0 0 0,0-21 0 0 0,-2 17-74 0 0,0-199 606 0 0,0 149-401 0 0,-15-122-1 0 0,11 168-266 0 0,-4-28 78 0 0,-6 63-127 0 0,12-5-11 0 0,0 1 0 0 0,0-1 0 0 0,0 1 1 0 0,1-1-1 0 0,0 1 0 0 0,0 0 0 0 0,0 0 0 0 0,1-1 0 0 0,1 10 0 0 0,-1-13 0 0 0,0 6-14 0 0,0 0-1 0 0,1 0 0 0 0,0 0 0 0 0,1-1 0 0 0,0 1 0 0 0,0-1 0 0 0,1 1 0 0 0,0-1 1 0 0,1 0-1 0 0,-1 0 0 0 0,9 13 0 0 0,-10-18-6 0 0,1 0 0 0 0,-1 1 1 0 0,1-2-1 0 0,0 1 0 0 0,0 0 0 0 0,0 0 0 0 0,0-1 1 0 0,0 0-1 0 0,1 1 0 0 0,-1-1 0 0 0,1-1 1 0 0,-1 1-1 0 0,1 0 0 0 0,0-1 0 0 0,-1 0 1 0 0,1 0-1 0 0,0 0 0 0 0,0 0 0 0 0,0-1 1 0 0,0 1-1 0 0,0-1 0 0 0,0 0 0 0 0,0 0 0 0 0,0-1 1 0 0,0 1-1 0 0,0-1 0 0 0,7-2 0 0 0,9-4 25 0 0,-1-2 0 0 0,0-1 0 0 0,-1 0 0 0 0,0-1 0 0 0,0-1 0 0 0,-1-1 0 0 0,20-20 0 0 0,-36 33-1 0 0,-1 0 0 0 0,1-1 1 0 0,0 1-1 0 0,-1 0 0 0 0,1 0 0 0 0,-1-1 0 0 0,1 1 0 0 0,0 0 0 0 0,-1 0 0 0 0,1 0 0 0 0,-1 0 0 0 0,1 0 0 0 0,0 0 0 0 0,-1 0 0 0 0,1 0 0 0 0,0 0 0 0 0,-1 0 1 0 0,1 0-1 0 0,-1 0 0 0 0,1 1 0 0 0,0-1 0 0 0,-1 0 0 0 0,1 0 0 0 0,-1 1 0 0 0,1-1 0 0 0,-1 0 0 0 0,1 1 0 0 0,-1-1 0 0 0,1 0 0 0 0,-1 1 0 0 0,1-1 0 0 0,-1 1 1 0 0,1-1-1 0 0,-1 1 0 0 0,0-1 0 0 0,1 1 0 0 0,-1-1 0 0 0,0 1 0 0 0,1 0 0 0 0,-1-1 0 0 0,0 1 0 0 0,0-1 0 0 0,0 1 0 0 0,0 0 0 0 0,1-1 0 0 0,-1 2 0 0 0,10 28 159 0 0,2 47 151 0 0,-9-50-233 0 0,1-1 0 0 0,2 0-1 0 0,14 44 1 0 0,-19-68-82 0 0,0 2-23 0 0,0 0 0 0 0,1 0 0 0 0,0 0 0 0 0,-1 0 0 0 0,1 0 0 0 0,1 0 0 0 0,-1-1 0 0 0,0 1 0 0 0,1-1 0 0 0,0 1 0 0 0,0-1 0 0 0,0 0 0 0 0,0 0 0 0 0,0 0 0 0 0,6 3 0 0 0,-7-6 14 0 0,0 1 0 0 0,0-1 1 0 0,0 0-1 0 0,0 0 0 0 0,0 0 1 0 0,0 0-1 0 0,0-1 0 0 0,0 1 0 0 0,-1 0 1 0 0,1-1-1 0 0,0 1 0 0 0,0-1 1 0 0,0 0-1 0 0,0 1 0 0 0,0-1 0 0 0,-1 0 1 0 0,1 0-1 0 0,0 0 0 0 0,-1-1 1 0 0,1 1-1 0 0,1-2 0 0 0,30-29-103 0 0,-13 5 109 0 0,-16 20 19 0 0,0 0-1 0 0,1 1 1 0 0,0 0-1 0 0,10-10 1 0 0,-8 41 26 0 0,-12 32-59 0 0,3-36-135 0 0,-1 41 0 0 0,3-57-184 0 0,1 0 1 0 0,-1-1-1 0 0,1 1 0 0 0,0 0 0 0 0,0 0 1 0 0,0-1-1 0 0,1 1 0 0 0,0-1 1 0 0,0 1-1 0 0,0-1 0 0 0,0 1 0 0 0,1-1 1 0 0,3 6-1 0 0,0-5-1828 0 0,2-2-270 0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6:43.027"/>
    </inkml:context>
    <inkml:brush xml:id="br0">
      <inkml:brushProperty name="width" value="0.05" units="cm"/>
      <inkml:brushProperty name="height" value="0.05" units="cm"/>
      <inkml:brushProperty name="color" value="#E71224"/>
    </inkml:brush>
  </inkml:definitions>
  <inkml:trace contextRef="#ctx0" brushRef="#br0">70 578 6025 0 0,'4'-7'439'0'0,"0"0"0"0"0,0 0 0 0 0,1 1 1 0 0,0 0-1 0 0,10-10 0 0 0,-14 15-147 0 0,-1 0-270 0 0,0 1 0 0 0,0 0 0 0 0,0 0 0 0 0,0 0 0 0 0,0 0-1 0 0,0 0 1 0 0,0-1 0 0 0,0 1 0 0 0,0 0 0 0 0,1 0 0 0 0,-1 0 0 0 0,0 0-1 0 0,0 0 1 0 0,0 0 0 0 0,0-1 0 0 0,0 1 0 0 0,1 0 0 0 0,-1 0 0 0 0,0 0 0 0 0,0 0-1 0 0,0 0 1 0 0,0 0 0 0 0,1 0 0 0 0,-1 0 0 0 0,0 0 0 0 0,0 0 0 0 0,0 0 0 0 0,0 0-1 0 0,1 0 1 0 0,-1 0 0 0 0,0 0 0 0 0,0 0 0 0 0,0 0 0 0 0,0 0 0 0 0,1 0-1 0 0,-1 0 1 0 0,0 0 0 0 0,0 0 0 0 0,0 0 0 0 0,0 0 0 0 0,1 1 0 0 0,-1-1 0 0 0,0 0-1 0 0,0 0 1 0 0,0 0 0 0 0,0 0 0 0 0,0 0 0 0 0,0 0 0 0 0,1 1 0 0 0,8 4 604 0 0,-8-4-739 0 0,1 2 170 0 0,1 0 0 0 0,-1 0 0 0 0,0 0 0 0 0,0 1 0 0 0,0-1 0 0 0,0 1 0 0 0,0 0 0 0 0,-1-1 0 0 0,0 1 0 0 0,0 0 0 0 0,0 0 0 0 0,0 0 0 0 0,0 4 0 0 0,2 52 261 0 0,-3-56-292 0 0,-2 62 154 0 0,-3-1 1 0 0,-2 0-1 0 0,-18 67 1 0 0,-66 184 390 0 0,87-299-542 0 0,3-14-14 0 0,0 0-1 0 0,1 0 0 0 0,-1 0 1 0 0,0 0-1 0 0,0 0 0 0 0,-1 0 1 0 0,1 0-1 0 0,-1 0 0 0 0,-3 4 1 0 0,5-6 63 0 0,-1-4-54 0 0,0-21-15 0 0,1 1 0 0 0,1 0 0 0 0,1-1-1 0 0,1 1 1 0 0,11-42 0 0 0,-7 35-5 0 0,105-443 5 0 0,-76 352-27 0 0,95-214 0 0 0,-45 172-93 0 0,-84 159 93 0 0,0 1 1 0 0,0-1-1 0 0,1 1 0 0 0,-1 0 1 0 0,1 0-1 0 0,0 0 0 0 0,0 0 1 0 0,0 0-1 0 0,0 1 0 0 0,0-1 1 0 0,7-2-1 0 0,-9 4-33 0 0,0 2 46 0 0,1-1 0 0 0,-1 1 0 0 0,0-1 0 0 0,1 1 0 0 0,-1 0 0 0 0,0 0 1 0 0,1 0-1 0 0,-1 0 0 0 0,0 0 0 0 0,0 0 0 0 0,0 0 0 0 0,0 0 0 0 0,0 0 0 0 0,0 1 0 0 0,0-1 0 0 0,0 0 0 0 0,0 1 0 0 0,-1-1 0 0 0,1 0 0 0 0,-1 1 0 0 0,1-1 0 0 0,-1 1 0 0 0,1 1 0 0 0,9 37-47 0 0,3 81-13 0 0,-7-46-71 0 0,4 1 0 0 0,33 125 1 0 0,-41-194 118 0 0,0 0 1 0 0,1 1-1 0 0,0-1 1 0 0,1 0-1 0 0,8 12 0 0 0,-11-17 16 0 0,0-1-1 0 0,0 0 0 0 0,0 1 0 0 0,0-1 0 0 0,0 0 0 0 0,1 0 0 0 0,-1 0 1 0 0,0 0-1 0 0,1 0 0 0 0,-1 0 0 0 0,1 0 0 0 0,-1-1 0 0 0,1 1 0 0 0,0 0 1 0 0,-1-1-1 0 0,1 1 0 0 0,-1-1 0 0 0,1 0 0 0 0,0 1 0 0 0,-1-1 0 0 0,1 0 1 0 0,0 0-1 0 0,0 0 0 0 0,-1 0 0 0 0,1 0 0 0 0,0-1 0 0 0,-1 1 0 0 0,1-1 1 0 0,0 1-1 0 0,-1-1 0 0 0,1 1 0 0 0,2-2 0 0 0,8-5-3 0 0,-1 0 0 0 0,0 0 0 0 0,-1-1 0 0 0,0 0 0 0 0,0-1 0 0 0,10-11 0 0 0,49-65-16 0 0,-4 3 20 0 0,59-67-1 0 0,-109 131 29 0 0,20-22 63 0 0,-35 39-91 0 0,3 3 3 0 0,-1 0 0 0 0,0 0 0 0 0,1 0-1 0 0,-1 0 1 0 0,0 1 0 0 0,0-1 0 0 0,-1 1-1 0 0,1-1 1 0 0,0 1 0 0 0,-1-1 0 0 0,0 1-1 0 0,1 0 1 0 0,-1 0 0 0 0,0 0 0 0 0,-1-1-1 0 0,1 1 1 0 0,0 5 0 0 0,8 63 53 0 0,-7-42-38 0 0,3 35 75 0 0,-5 90-1 0 0,-1-64-46 0 0,-42 445 137 0 0,33-475-1293 0 0,-27 85-1 0 0,28-112-537 0 0,5-7-2463 0 0,1-17 1260 0 0</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3.031"/>
    </inkml:context>
    <inkml:brush xml:id="br0">
      <inkml:brushProperty name="width" value="0.05" units="cm"/>
      <inkml:brushProperty name="height" value="0.05" units="cm"/>
      <inkml:brushProperty name="color" value="#E71224"/>
    </inkml:brush>
  </inkml:definitions>
  <inkml:trace contextRef="#ctx0" brushRef="#br0">41 63 5833 0 0,'0'-4'40'0'0,"0"-1"0"0"0,-1 1 0 0 0,1 0 1 0 0,-1 1-1 0 0,0-1 0 0 0,-1 0 0 0 0,-2-7 1 0 0,3 10-163 0 0,1-1 0 0 0,-1 1 0 0 0,0-1 1 0 0,0 1-1 0 0,1 0 0 0 0,-1-1 1 0 0,0 1-1 0 0,0 0 0 0 0,-1 0 0 0 0,1 0 1 0 0,0 0-1 0 0,0 0 0 0 0,0 0 1 0 0,-1 0-1 0 0,1 0 0 0 0,0 1 0 0 0,-1-1 1 0 0,1 0-1 0 0,-1 1 0 0 0,1-1 0 0 0,-1 1 1 0 0,1 0-1 0 0,-1-1 0 0 0,-1 1 1 0 0</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3.362"/>
    </inkml:context>
    <inkml:brush xml:id="br0">
      <inkml:brushProperty name="width" value="0.05" units="cm"/>
      <inkml:brushProperty name="height" value="0.05" units="cm"/>
      <inkml:brushProperty name="color" value="#E71224"/>
    </inkml:brush>
  </inkml:definitions>
  <inkml:trace contextRef="#ctx0" brushRef="#br0">1 1 4000 0 0,'12'2'-1222'0'0</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3.695"/>
    </inkml:context>
    <inkml:brush xml:id="br0">
      <inkml:brushProperty name="width" value="0.05" units="cm"/>
      <inkml:brushProperty name="height" value="0.05" units="cm"/>
      <inkml:brushProperty name="color" value="#E71224"/>
    </inkml:brush>
  </inkml:definitions>
  <inkml:trace contextRef="#ctx0" brushRef="#br0">53 37 3896 0 0,'-15'0'278'0'0,"12"0"39"0"0,-1-2 388 0 0,0 1 0 0 0,0 0 0 0 0,0 0 1 0 0,1 0-1 0 0,-1 1 0 0 0,-5-1 0 0 0,7 16-429 0 0,1-1 0 0 0,1 1 0 0 0,0 0-1 0 0,1-1 1 0 0,5 26 0 0 0,-3-22-89 0 0,1 9 136 0 0,1 0-1 0 0,1 0 1 0 0,18 47 0 0 0,-19-61-218 0 0,1-1 0 0 0,0 1 0 0 0,1-1 1 0 0,0-1-1 0 0,1 0 0 0 0,0 0 0 0 0,0 0 0 0 0,2-1 1 0 0,17 16-1 0 0,-25-24-89 0 0,0-1 0 0 0,0 1 0 0 0,1-1 0 0 0,-1 1 0 0 0,1-1-1 0 0,-1 0 1 0 0,1 0 0 0 0,0 0 0 0 0,-1 0 0 0 0,1 0 0 0 0,0-1 0 0 0,-1 1 0 0 0,1-1 0 0 0,0 0 0 0 0,0 0 0 0 0,0 0 0 0 0,-1 0-1 0 0,1 0 1 0 0,0-1 0 0 0,0 1 0 0 0,-1-1 0 0 0,1 0 0 0 0,0 1 0 0 0,-1-1 0 0 0,1-1 0 0 0,0 1 0 0 0,-1 0 0 0 0,0-1 0 0 0,1 1-1 0 0,-1-1 1 0 0,0 1 0 0 0,0-1 0 0 0,0 0 0 0 0,4-4 0 0 0,2-4-19 0 0,0 1 0 0 0,0-1 0 0 0,-1-1 0 0 0,0 1 0 0 0,-1-1-1 0 0,8-19 1 0 0,10-37-568 0 0,18-75 1 0 0,-13 37-3634 0 0,-24 82 43 0 0,0 14 1376 0 0</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4.162"/>
    </inkml:context>
    <inkml:brush xml:id="br0">
      <inkml:brushProperty name="width" value="0.05" units="cm"/>
      <inkml:brushProperty name="height" value="0.05" units="cm"/>
      <inkml:brushProperty name="color" value="#E71224"/>
    </inkml:brush>
  </inkml:definitions>
  <inkml:trace contextRef="#ctx0" brushRef="#br0">123 727 6777 0 0,'0'-1'76'0'0,"0"1"0"0"0,1-1 1 0 0,-1 0-1 0 0,0 1 0 0 0,0-1 1 0 0,0 0-1 0 0,0 0 0 0 0,0 1 1 0 0,0-1-1 0 0,0 0 0 0 0,0 0 1 0 0,-1 1-1 0 0,1-1 0 0 0,0 0 1 0 0,0 0-1 0 0,0 1 0 0 0,-1-1 1 0 0,1 0-1 0 0,-1 1 0 0 0,1-1 1 0 0,0 0-1 0 0,-1 1 0 0 0,1-1 1 0 0,-1 1-1 0 0,1-1 0 0 0,-1 1 0 0 0,0-1 1 0 0,0 1 0 0 0,0 0 1 0 0,0 1-1 0 0,0-1 0 0 0,0 0 1 0 0,0 1-1 0 0,1-1 0 0 0,-1 1 1 0 0,0-1-1 0 0,0 1 1 0 0,0-1-1 0 0,1 1 0 0 0,-1 0 1 0 0,0-1-1 0 0,1 1 0 0 0,-1 0 1 0 0,1 0-1 0 0,-1 0 0 0 0,-26 42 918 0 0,15-18-694 0 0,1-6-109 0 0,1 0 1 0 0,1 1-1 0 0,1 0 0 0 0,1 0 1 0 0,-7 31-1 0 0,12-43-159 0 0,1 1 1 0 0,0-1-1 0 0,0 1 0 0 0,1 0 1 0 0,2 14-1 0 0,-2-20-57 0 0,1-1 0 0 0,0 1-1 0 0,-1 0 1 0 0,2-1 0 0 0,-1 1 0 0 0,0-1 0 0 0,0 1 0 0 0,1-1-1 0 0,-1 1 1 0 0,1-1 0 0 0,0 0 0 0 0,0 0 0 0 0,0 0-1 0 0,0 0 1 0 0,0 0 0 0 0,0 0 0 0 0,0-1 0 0 0,0 1-1 0 0,1-1 1 0 0,-1 1 0 0 0,5 1 0 0 0,-1-1-20 0 0,0 0-1 0 0,0-1 1 0 0,0 0 0 0 0,0 0 0 0 0,0 0 0 0 0,0 0-1 0 0,0-1 1 0 0,0 0 0 0 0,0-1 0 0 0,0 1-1 0 0,1-1 1 0 0,-1 0 0 0 0,0-1 0 0 0,-1 1 0 0 0,1-1-1 0 0,0 0 1 0 0,0-1 0 0 0,-1 1 0 0 0,1-1 0 0 0,-1 0-1 0 0,0-1 1 0 0,0 1 0 0 0,5-6 0 0 0,6-4 28 0 0,0-1 0 0 0,-1-1 1 0 0,-1 0-1 0 0,-1-1 0 0 0,18-26 0 0 0,16-28 560 0 0,-43 81-382 0 0,-2 17-113 0 0,-1-14-2 0 0,0-8-39 0 0,0-1 0 0 0,0 1 0 0 0,1-1 0 0 0,-1 0 0 0 0,1 1 0 0 0,1-1 0 0 0,-1 0-1 0 0,1 0 1 0 0,0-1 0 0 0,0 1 0 0 0,0 0 0 0 0,1-1 0 0 0,-1 0 0 0 0,1 0 0 0 0,7 6 0 0 0,-8-8-8 0 0,-1 0-1 0 0,1-1 1 0 0,0 1 0 0 0,-1-1-1 0 0,1 1 1 0 0,0-1-1 0 0,0 0 1 0 0,0 0-1 0 0,0-1 1 0 0,0 1 0 0 0,0 0-1 0 0,0-1 1 0 0,0 0-1 0 0,0 0 1 0 0,0 0 0 0 0,0 0-1 0 0,0 0 1 0 0,0-1-1 0 0,0 1 1 0 0,0-1 0 0 0,0 0-1 0 0,0 0 1 0 0,0 0-1 0 0,0 0 1 0 0,0 0 0 0 0,0-1-1 0 0,-1 1 1 0 0,1-1-1 0 0,-1 0 1 0 0,5-3-1 0 0,-1-1 4 0 0,0 0-1 0 0,0 0 0 0 0,0-1 0 0 0,-1 1 0 0 0,0-1 1 0 0,0 0-1 0 0,-1-1 0 0 0,0 1 0 0 0,4-11 0 0 0,2-10 35 0 0,10-39-1 0 0,-11 32-4 0 0,45-227 184 0 0,-39 172-130 0 0,33-254 600 0 0,-47 340-673 0 0,-1 0 0 0 0,1 0 0 0 0,0 0 0 0 0,-1 0 0 0 0,0-1 0 0 0,0 1 0 0 0,0 0 0 0 0,-1 0 0 0 0,1 0 0 0 0,-1-1 0 0 0,0 1 0 0 0,0 0 0 0 0,-4-8 0 0 0,1 16-6 0 0,-4 5 1 0 0,0 0 0 0 0,1 0 1 0 0,0 1-1 0 0,0 0 0 0 0,1 0 0 0 0,1 0 1 0 0,-1 1-1 0 0,-5 17 0 0 0,-27 103 25 0 0,33-110-27 0 0,-8 27-17 0 0,3 0 0 0 0,-4 56-1 0 0,13-85-178 0 0,0 0 0 0 0,1-1-1 0 0,1 1 1 0 0,1 0 0 0 0,1-1-1 0 0,0 1 1 0 0,2-1 0 0 0,11 32-1 0 0,-12-40-149 0 0,26 52-1492 0 0,-27-56 1298 0 0,0-1 0 0 0,0 0 0 0 0,1-1 1 0 0,0 1-1 0 0,0-1 0 0 0,0 1 0 0 0,1-1 0 0 0,-1-1 1 0 0,7 5-1 0 0,6-1-1954 0 0</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4.497"/>
    </inkml:context>
    <inkml:brush xml:id="br0">
      <inkml:brushProperty name="width" value="0.05" units="cm"/>
      <inkml:brushProperty name="height" value="0.05" units="cm"/>
      <inkml:brushProperty name="color" value="#E71224"/>
    </inkml:brush>
  </inkml:definitions>
  <inkml:trace contextRef="#ctx0" brushRef="#br0">34 73 6541 0 0,'-33'9'2366'0'0,"211"-54"-3859"0"0,-55 15-2316 0 0,-92 23 2060 0 0</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4.833"/>
    </inkml:context>
    <inkml:brush xml:id="br0">
      <inkml:brushProperty name="width" value="0.05" units="cm"/>
      <inkml:brushProperty name="height" value="0.05" units="cm"/>
      <inkml:brushProperty name="color" value="#E71224"/>
    </inkml:brush>
  </inkml:definitions>
  <inkml:trace contextRef="#ctx0" brushRef="#br0">275 0 5064 0 0,'0'0'374'0'0,"-4"3"-131"0"0,-178 218 3145 0 0,168-202-3310 0 0,1 1-1 0 0,1 0 1 0 0,1 1 0 0 0,1 0 0 0 0,1 1 0 0 0,-7 23 0 0 0,15-39-284 0 0,0-1 0 0 0,0 1 0 0 0,0-1 0 0 0,1 1 0 0 0,0 7 0 0 0,5 11-3508 0 0,-3-15 906 0 0</inkml:trace>
  <inkml:trace contextRef="#ctx0" brushRef="#br0" timeOffset="1">116 163 6461 0 0,'-3'-20'-245'0'0,"3"18"258"0"0,-1 0-1 0 0,1 0 0 0 0,-1-1 1 0 0,1 1-1 0 0,0 0 0 0 0,0 0 0 0 0,0-1 1 0 0,0 1-1 0 0,0 0 0 0 0,1 0 0 0 0,-1 0 1 0 0,1-1-1 0 0,-1 1 0 0 0,2-2 1 0 0,-2 3-1 0 0,1 1 0 0 0,-1 0 1 0 0,1-1-1 0 0,-1 1 1 0 0,1 0-1 0 0,-1-1 1 0 0,0 1-1 0 0,1 0 1 0 0,-1 0-1 0 0,1 0 0 0 0,-1 0 1 0 0,1-1-1 0 0,-1 1 1 0 0,1 0-1 0 0,-1 0 1 0 0,1 0-1 0 0,-1 0 0 0 0,1 0 1 0 0,-1 0-1 0 0,1 0 1 0 0,-1 0-1 0 0,1 0 1 0 0,-1 1-1 0 0,1-1 1 0 0,-1 0-1 0 0,1 0 0 0 0,-1 0 1 0 0,1 0-1 0 0,-1 1 1 0 0,2-1-1 0 0,14 10 180 0 0,-15-10-179 0 0,1 1-1 0 0,0 0 1 0 0,-1 0 0 0 0,1 0 0 0 0,-1 1-1 0 0,1-1 1 0 0,-1 0 0 0 0,0 0-1 0 0,1 1 1 0 0,-1-1 0 0 0,0 1 0 0 0,0-1-1 0 0,0 1 1 0 0,0 0 0 0 0,0-1 0 0 0,-1 1-1 0 0,1 0 1 0 0,0 0 0 0 0,-1-1-1 0 0,1 1 1 0 0,-1 0 0 0 0,0 0 0 0 0,1 0-1 0 0,-1 0 1 0 0,0 0 0 0 0,0-1-1 0 0,0 1 1 0 0,-1 0 0 0 0,1 0 0 0 0,0 0-1 0 0,-1 0 1 0 0,1-1 0 0 0,-1 1 0 0 0,1 0-1 0 0,-1 0 1 0 0,0-1 0 0 0,0 1-1 0 0,-1 1 1 0 0,-1 2-85 0 0,-1 0 0 0 0,0-1 0 0 0,0 1 0 0 0,0-1 0 0 0,-1 0 0 0 0,1-1 0 0 0,-1 1 0 0 0,0-1 0 0 0,0 0 0 0 0,-9 4 0 0 0,-34 14-3263 0 0,36-18 1844 0 0</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5.293"/>
    </inkml:context>
    <inkml:brush xml:id="br0">
      <inkml:brushProperty name="width" value="0.05" units="cm"/>
      <inkml:brushProperty name="height" value="0.05" units="cm"/>
      <inkml:brushProperty name="color" value="#E71224"/>
    </inkml:brush>
  </inkml:definitions>
  <inkml:trace contextRef="#ctx0" brushRef="#br0">30 20 4628 0 0,'-2'-2'224'0'0,"0"0"-1"0"0,0 0 0 0 0,0 0 1 0 0,0 0-1 0 0,0 0 1 0 0,0 0-1 0 0,-1 1 0 0 0,1-1 1 0 0,-4-1-1 0 0,5 7-119 0 0,0-1 1 0 0,0 1-1 0 0,1-1 0 0 0,-1 1 1 0 0,1 0-1 0 0,0-1 0 0 0,0 1 1 0 0,0-1-1 0 0,1 7 0 0 0,-1-5 38 0 0,18 410 2842 0 0,-17-360-2878 0 0,-2-24-366 0 0,6 39 0 0 0,-4-61-524 0 0,1 0 0 0 0,0 0-1 0 0,0 0 1 0 0,8 16-1 0 0,-6-17-1464 0 0,2-4-341 0 0</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5.630"/>
    </inkml:context>
    <inkml:brush xml:id="br0">
      <inkml:brushProperty name="width" value="0.05" units="cm"/>
      <inkml:brushProperty name="height" value="0.05" units="cm"/>
      <inkml:brushProperty name="color" value="#E71224"/>
    </inkml:brush>
  </inkml:definitions>
  <inkml:trace contextRef="#ctx0" brushRef="#br0">37 139 6065 0 0,'-9'-28'-212'0'0,"7"23"239"0"0,1 0 0 0 0,-1 0 0 0 0,0-1 0 0 0,0 1 0 0 0,-4-6 0 0 0,4 10 117 0 0,1-1 1 0 0,0 0-1 0 0,-1 0 1 0 0,1 0 0 0 0,0-1-1 0 0,0 1 1 0 0,0 0-1 0 0,1 0 1 0 0,-1 0 0 0 0,0-1-1 0 0,1 1 1 0 0,0 0 0 0 0,-1-1-1 0 0,1 1 1 0 0,0 0-1 0 0,0-1 1 0 0,0 1 0 0 0,1-1-1 0 0,-1 1 1 0 0,0 0-1 0 0,1-1 1 0 0,0-1 0 0 0,1 2-101 0 0,-1 0 0 0 0,0 1 1 0 0,1-1-1 0 0,-1 1 0 0 0,0 0 1 0 0,1-1-1 0 0,0 1 0 0 0,-1 0 1 0 0,1 0-1 0 0,0 0 1 0 0,0 0-1 0 0,-1 0 0 0 0,1 0 1 0 0,0 1-1 0 0,0-1 0 0 0,0 0 1 0 0,0 1-1 0 0,0 0 0 0 0,0-1 1 0 0,0 1-1 0 0,0 0 1 0 0,0 0-1 0 0,0 0 0 0 0,0 0 1 0 0,0 1-1 0 0,2 0 0 0 0,2 0-21 0 0,0 0 0 0 0,0 1 0 0 0,0-1 0 0 0,0 1 0 0 0,0 1 0 0 0,-1-1-1 0 0,1 1 1 0 0,-1 0 0 0 0,0 1 0 0 0,0-1 0 0 0,0 1 0 0 0,0 0 0 0 0,-1 0 0 0 0,0 0-1 0 0,1 1 1 0 0,-1 0 0 0 0,-1-1 0 0 0,7 11 0 0 0,-6-8-11 0 0,0 0 0 0 0,0 1 1 0 0,-1-1-1 0 0,0 1 0 0 0,0 0 0 0 0,-1 0 0 0 0,0 0 1 0 0,0 0-1 0 0,-1 0 0 0 0,0 0 0 0 0,0 0 0 0 0,-1 0 0 0 0,-1 14 1 0 0,-4-1-119 0 0,-13 42 1 0 0,11-44-1823 0 0,2 0 0 0 0,-6 32-1 0 0,10-39-1363 0 0</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5.960"/>
    </inkml:context>
    <inkml:brush xml:id="br0">
      <inkml:brushProperty name="width" value="0.05" units="cm"/>
      <inkml:brushProperty name="height" value="0.05" units="cm"/>
      <inkml:brushProperty name="color" value="#E71224"/>
    </inkml:brush>
  </inkml:definitions>
  <inkml:trace contextRef="#ctx0" brushRef="#br0">191 10 7473 0 0,'-1'-1'46'0'0,"1"1"1"0"0,0-1-1 0 0,0 1 1 0 0,0-1-1 0 0,0 1 1 0 0,-1-1-1 0 0,1 1 1 0 0,0-1-1 0 0,-1 1 1 0 0,1 0-1 0 0,0-1 1 0 0,-1 1-1 0 0,1 0 1 0 0,0-1-1 0 0,-1 1 1 0 0,1 0-1 0 0,0-1 1 0 0,-1 1-1 0 0,1 0 1 0 0,-1 0-1 0 0,1-1 1 0 0,-1 1-1 0 0,1 0 1 0 0,-1 0-1 0 0,1 0 1 0 0,-1 0-1 0 0,1 0 1 0 0,-1 0-1 0 0,1 0 1 0 0,-1 0-1 0 0,1 0 1 0 0,-1 0-1 0 0,1 0 1 0 0,-1 0 0 0 0,1 0-1 0 0,-1 0 1 0 0,1 0-1 0 0,-1 0 1 0 0,0 1-1 0 0,-23 16 912 0 0,-16 30-41 0 0,24-24-782 0 0,2 0 0 0 0,1 0 0 0 0,0 2 0 0 0,2-1-1 0 0,1 2 1 0 0,1-1 0 0 0,1 1 0 0 0,-6 42 0 0 0,13-63-276 0 0,1 0-1 0 0,0 0 1 0 0,0 0 0 0 0,0 0 0 0 0,1-1 0 0 0,-1 1-1 0 0,1 0 1 0 0,1 0 0 0 0,-1-1 0 0 0,1 1 0 0 0,-1 0-1 0 0,4 4 1 0 0,-3-5-426 0 0,0-1 0 0 0,0 1-1 0 0,1-1 1 0 0,-1 0 0 0 0,1 0-1 0 0,0 0 1 0 0,-1 0 0 0 0,1 0-1 0 0,6 3 1 0 0,3 2-2490 0 0</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6.299"/>
    </inkml:context>
    <inkml:brush xml:id="br0">
      <inkml:brushProperty name="width" value="0.05" units="cm"/>
      <inkml:brushProperty name="height" value="0.05" units="cm"/>
      <inkml:brushProperty name="color" value="#E71224"/>
    </inkml:brush>
  </inkml:definitions>
  <inkml:trace contextRef="#ctx0" brushRef="#br0">35 11 6669 0 0,'-2'-1'-71'0'0,"0"-1"0"0"0,0 1 1 0 0,0 0-1 0 0,0 0 1 0 0,0 0-1 0 0,0 0 1 0 0,0 0-1 0 0,-1 1 0 0 0,-3-2 1 0 0,6 3 33 0 0,-1-1 0 0 0,1 0 0 0 0,-1 1-1 0 0,0-1 1 0 0,1 0 0 0 0,-1 1 0 0 0,1-1 0 0 0,-1 1 0 0 0,1-1 0 0 0,-1 1 0 0 0,1-1 0 0 0,-1 1 0 0 0,1-1-1 0 0,0 1 1 0 0,-1-1 0 0 0,1 1 0 0 0,0 0 0 0 0,-1-1 0 0 0,1 1 0 0 0,0-1 0 0 0,0 1 0 0 0,-1 0 0 0 0,1-1 0 0 0,0 1-1 0 0,0 0 1 0 0,0 0 0 0 0,0-1 0 0 0,0 1 0 0 0,0 0 0 0 0,0-1 0 0 0,0 1 0 0 0,0 0 0 0 0,1-1 0 0 0,-1 2-1 0 0,6 7-1904 0 0,-3-3 1076 0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36:43.376"/>
    </inkml:context>
    <inkml:brush xml:id="br0">
      <inkml:brushProperty name="width" value="0.05" units="cm"/>
      <inkml:brushProperty name="height" value="0.05" units="cm"/>
      <inkml:brushProperty name="color" value="#E71224"/>
    </inkml:brush>
  </inkml:definitions>
  <inkml:trace contextRef="#ctx0" brushRef="#br0">212 11 6921 0 0,'-5'-10'273'0'0,"5"10"-239"0"0,0 0 1 0 0,0 0 0 0 0,0 0 0 0 0,0 0-1 0 0,0 1 1 0 0,0-1 0 0 0,0 0 0 0 0,-1 0-1 0 0,1 0 1 0 0,0 0 0 0 0,0 0 0 0 0,0 0-1 0 0,0 0 1 0 0,0 0 0 0 0,0 0 0 0 0,-1 0-1 0 0,1 0 1 0 0,0 0 0 0 0,0 0 0 0 0,0 0-1 0 0,0 0 1 0 0,0 0 0 0 0,-1 0 0 0 0,1 0-1 0 0,0 0 1 0 0,0 0 0 0 0,0 0 0 0 0,0 0-1 0 0,0 0 1 0 0,-1 0 0 0 0,1 0 0 0 0,0 0-1 0 0,0 0 1 0 0,0 0 0 0 0,0 0 0 0 0,0 0-1 0 0,0 0 1 0 0,0 0 0 0 0,-1 0-1 0 0,1-1 1 0 0,-4 15-121 0 0,-7 28 558 0 0,-12 78 0 0 0,8-31-222 0 0,-56 196 465 0 0,-2 10-3289 0 0,69-272-898 0 0,3-17 933 0 0</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6.761"/>
    </inkml:context>
    <inkml:brush xml:id="br0">
      <inkml:brushProperty name="width" value="0.05" units="cm"/>
      <inkml:brushProperty name="height" value="0.05" units="cm"/>
      <inkml:brushProperty name="color" value="#E71224"/>
    </inkml:brush>
  </inkml:definitions>
  <inkml:trace contextRef="#ctx0" brushRef="#br0">47 717 4044 0 0,'3'16'3878'0'0,"4"-28"-2795"0"0,5-29-320 0 0,-2-52-12 0 0,-3 0-1 0 0,-7-118 0 0 0,-2 86-391 0 0,2 117-342 0 0,1-9 8 0 0,-1 0 0 0 0,-1 0 0 0 0,-1 0 1 0 0,0 1-1 0 0,-1-1 0 0 0,-5-17 0 0 0,7 34-28 0 0,1-1-1 0 0,0 0 0 0 0,-1 0 1 0 0,1 0-1 0 0,0 0 1 0 0,-1 1-1 0 0,1-1 0 0 0,-1 0 1 0 0,1 1-1 0 0,-1-1 1 0 0,0 0-1 0 0,1 1 1 0 0,-1-1-1 0 0,0 1 0 0 0,1-1 1 0 0,-1 1-1 0 0,0-1 1 0 0,0 1-1 0 0,1-1 0 0 0,-1 1 1 0 0,0 0-1 0 0,0-1 1 0 0,0 1-1 0 0,1 0 1 0 0,-1 0-1 0 0,0 0 0 0 0,0 0 1 0 0,0-1-1 0 0,0 1 1 0 0,0 0-1 0 0,0 1 0 0 0,1-1 1 0 0,-1 0-1 0 0,0 0 1 0 0,0 0-1 0 0,0 0 1 0 0,0 1-1 0 0,0-1 0 0 0,1 0 1 0 0,-1 1-1 0 0,0-1 1 0 0,0 1-1 0 0,1-1 1 0 0,-1 1-1 0 0,0-1 0 0 0,1 1 1 0 0,-1-1-1 0 0,0 1 1 0 0,0 1-1 0 0,-2 0-28 0 0,0 1-1 0 0,0 0 1 0 0,0 0 0 0 0,0 0 0 0 0,1 0-1 0 0,-1 0 1 0 0,1 1 0 0 0,0-1 0 0 0,0 1-1 0 0,-2 5 1 0 0,3-7-7 0 0,1 1 0 0 0,-1-1 0 0 0,1 1 0 0 0,0-1 0 0 0,0 1 0 0 0,0-1 0 0 0,0 1 0 0 0,0-1 0 0 0,0 1 0 0 0,1-1 0 0 0,-1 0 0 0 0,1 1 0 0 0,0-1 0 0 0,-1 0 0 0 0,1 1 0 0 0,0-1 0 0 0,3 4 0 0 0,-1-2-41 0 0,0 0 0 0 0,0 0 0 0 0,0-1 0 0 0,1 1 0 0 0,0-1 0 0 0,-1 0 0 0 0,1 0 0 0 0,7 4 0 0 0,2 0-106 0 0,0-1 0 0 0,1 0 0 0 0,0-1 1 0 0,0 0-1 0 0,17 2 0 0 0,14-1-166 0 0,17 4-25 0 0,-57-9 360 0 0,0 0 0 0 0,-1 1 0 0 0,1-1 0 0 0,0 1 0 0 0,-1 0 0 0 0,1 1 0 0 0,-1-1 0 0 0,1 1 0 0 0,4 4 0 0 0,-5-3 30 0 0,-1 0 0 0 0,1 0 0 0 0,-1 0 0 0 0,0 1 0 0 0,0 0 0 0 0,-1 0 0 0 0,1-1 0 0 0,-1 2 0 0 0,0-1 0 0 0,0 0 0 0 0,1 7 0 0 0,9 65 148 0 0,-8-41-84 0 0,-2-25-52 0 0,0 6 15 0 0,2 0-1 0 0,-1 1 0 0 0,10 22 0 0 0,-12-37-33 0 0,0 0 0 0 0,0 0 0 0 0,0 0 0 0 0,0-1 0 0 0,1 1 0 0 0,-1 0 0 0 0,1-1 0 0 0,0 1-1 0 0,0-1 1 0 0,0 1 0 0 0,0-1 0 0 0,0 0 0 0 0,1 0 0 0 0,-1 0 0 0 0,1 0 0 0 0,-1 0 0 0 0,1 0 0 0 0,0-1 0 0 0,-1 0-1 0 0,1 1 1 0 0,0-1 0 0 0,0 0 0 0 0,0 0 0 0 0,0 0 0 0 0,0-1 0 0 0,5 1 0 0 0,-4-1 16 0 0,1-1-1 0 0,0 0 1 0 0,-1 0-1 0 0,1 0 1 0 0,0-1 0 0 0,-1 1-1 0 0,0-1 1 0 0,1 0 0 0 0,-1 0-1 0 0,0-1 1 0 0,0 1 0 0 0,0-1-1 0 0,0 0 1 0 0,-1 0 0 0 0,1 0-1 0 0,-1-1 1 0 0,0 1 0 0 0,1-1-1 0 0,-2 0 1 0 0,1 1-1 0 0,4-9 1 0 0,4-9 188 0 0,0 0-1 0 0,-1-1 1 0 0,7-25-1 0 0,-9 26-46 0 0,5-10 138 0 0,-9 21-75 0 0,1 0-1 0 0,-2 0 1 0 0,5-15 0 0 0,-17 85-185 0 0,-6 75-96 0 0,14-111-1333 0 0,5 45 0 0 0,-3-66 938 0 0,-1-1 0 0 0,1 1 0 0 0,0-1 0 0 0,0 1 0 0 0,0-1 0 0 0,0 0 0 0 0,0 1 0 0 0,1-1 0 0 0,-1 0 0 0 0,4 3 0 0 0,-2-1-1972 0 0</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7.094"/>
    </inkml:context>
    <inkml:brush xml:id="br0">
      <inkml:brushProperty name="width" value="0.05" units="cm"/>
      <inkml:brushProperty name="height" value="0.05" units="cm"/>
      <inkml:brushProperty name="color" value="#E71224"/>
    </inkml:brush>
  </inkml:definitions>
  <inkml:trace contextRef="#ctx0" brushRef="#br0">59 23 5985 0 0,'-3'-6'-76'0'0,"-3"4"172"0"0,-3-1 240 0 0,-4 0 36 0 0,7 0 24 0 0,-6 0-456 0 0,2 1-560 0 0</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7.433"/>
    </inkml:context>
    <inkml:brush xml:id="br0">
      <inkml:brushProperty name="width" value="0.05" units="cm"/>
      <inkml:brushProperty name="height" value="0.05" units="cm"/>
      <inkml:brushProperty name="color" value="#E71224"/>
    </inkml:brush>
  </inkml:definitions>
  <inkml:trace contextRef="#ctx0" brushRef="#br0">37 10 5685 0 0,'-3'-1'447'0'0,"0"-1"0"0"0,1 1 0 0 0,-1 0 1 0 0,0 0-1 0 0,0 0 0 0 0,1 0 1 0 0,-6-1-1 0 0,7 3-407 0 0,0 1 1 0 0,0-1-1 0 0,0 0 0 0 0,0 0 1 0 0,0 1-1 0 0,1-1 0 0 0,-1 1 1 0 0,0-1-1 0 0,1 1 1 0 0,0-1-1 0 0,-1 1 0 0 0,1-1 1 0 0,0 1-1 0 0,-1-1 1 0 0,1 1-1 0 0,0-1 0 0 0,0 1 1 0 0,0-1-1 0 0,1 3 0 0 0,5 43 348 0 0,-1-21-202 0 0,24 303 764 0 0,-11-107-3735 0 0,-12-186-1019 0 0,-3-24 655 0 0</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7.762"/>
    </inkml:context>
    <inkml:brush xml:id="br0">
      <inkml:brushProperty name="width" value="0.05" units="cm"/>
      <inkml:brushProperty name="height" value="0.05" units="cm"/>
      <inkml:brushProperty name="color" value="#E71224"/>
    </inkml:brush>
  </inkml:definitions>
  <inkml:trace contextRef="#ctx0" brushRef="#br0">24 71 6813 0 0,'-10'-26'-417'0'0,"8"24"482"0"0,1-1 0 0 0,-1 0 0 0 0,1 1 0 0 0,0-1 0 0 0,0 1 0 0 0,0-1 0 0 0,0 0 0 0 0,1 0 0 0 0,-1-3 0 0 0,1 5 189 0 0,-1 1-227 0 0,1 0 0 0 0,0 0 0 0 0,0-1 0 0 0,-1 1-1 0 0,1 0 1 0 0,0-1 0 0 0,0 1 0 0 0,0 0 0 0 0,0-1 0 0 0,0 1 0 0 0,-1 0 0 0 0,1-1 0 0 0,0 1-1 0 0,0-1 1 0 0,0 1 0 0 0,0 0 0 0 0,0-1 0 0 0,0 1 0 0 0,0 0 0 0 0,0-1 0 0 0,0 1 0 0 0,0-1-1 0 0,0 1 1 0 0,1 0 0 0 0,-1-1 0 0 0,0 1 0 0 0,0 0 0 0 0,0-1 0 0 0,0 1 0 0 0,1 0-1 0 0,-1-1 1 0 0,0 1 0 0 0,0 0 0 0 0,0-1 0 0 0,1 1 0 0 0,-1 0 0 0 0,0 0 0 0 0,1-1 0 0 0,-1 1-1 0 0,0 0 1 0 0,1 0 0 0 0,-1-1 0 0 0,7 2 25 0 0,0 0-1 0 0,0 0 1 0 0,0 1 0 0 0,0-1 0 0 0,0 2-1 0 0,0-1 1 0 0,-1 1 0 0 0,1 0-1 0 0,-1 0 1 0 0,0 1 0 0 0,0-1-1 0 0,0 1 1 0 0,0 1 0 0 0,-1-1 0 0 0,1 1-1 0 0,-1 0 1 0 0,0 0 0 0 0,-1 1-1 0 0,1-1 1 0 0,3 8 0 0 0,4 5-1 0 0,-2 0 1 0 0,0 1 0 0 0,0 0-1 0 0,-2 0 1 0 0,9 32 0 0 0,-13-37-25 0 0,-2 0 1 0 0,1 0-1 0 0,-2 0 1 0 0,0 0-1 0 0,0 0 1 0 0,-1 0 0 0 0,-4 20-1 0 0,4-27-177 0 0,-1 0 0 0 0,-1 0-1 0 0,0 1 1 0 0,0-1-1 0 0,0 0 1 0 0,-1-1 0 0 0,0 1-1 0 0,0 0 1 0 0,-1-1 0 0 0,1 1-1 0 0,-2-1 1 0 0,1 0 0 0 0,-1-1-1 0 0,1 1 1 0 0,-11 8 0 0 0,-2-10-3273 0 0</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8.495"/>
    </inkml:context>
    <inkml:brush xml:id="br0">
      <inkml:brushProperty name="width" value="0.05" units="cm"/>
      <inkml:brushProperty name="height" value="0.05" units="cm"/>
      <inkml:brushProperty name="color" value="#E71224"/>
    </inkml:brush>
  </inkml:definitions>
  <inkml:trace contextRef="#ctx0" brushRef="#br0">28 175 6173 0 0,'-11'-3'286'0'0,"10"3"-248"0"0,1 0 0 0 0,-1-1 0 0 0,1 1 0 0 0,-1 0 0 0 0,1 0 0 0 0,-1 0 0 0 0,1 0 0 0 0,-1 0 0 0 0,1 0 0 0 0,-1 0 0 0 0,1 0 0 0 0,-1 0 0 0 0,1 0 0 0 0,-1 0 0 0 0,1 0 0 0 0,-1 0 0 0 0,1 0 0 0 0,-1 1 0 0 0,1-1 0 0 0,-1 0 0 0 0,1 0 0 0 0,-1 1 0 0 0,1-1 0 0 0,-1 0 0 0 0,1 0 0 0 0,-1 1 0 0 0,1-1 0 0 0,0 1 0 0 0,-1-1 0 0 0,1 0 0 0 0,0 1 0 0 0,-1-1 0 0 0,1 1 0 0 0,0 0 0 0 0,1 21 684 0 0,18 26-22 0 0,-18-47-673 0 0,35 89 754 0 0,-17-40-516 0 0,47 147 547 0 0,-32-90-412 0 0,-26-80-301 0 0,13 34 110 0 0,-19-56-204 0 0,0-1 0 0 0,0 1 0 0 0,0-1 0 0 0,1 0 0 0 0,0 0 1 0 0,0 0-1 0 0,0 0 0 0 0,0-1 0 0 0,8 7 0 0 0,-10-9-14 0 0,0 0-1 0 0,0 0 1 0 0,0-1 0 0 0,1 1-1 0 0,-1 0 1 0 0,0-1 0 0 0,1 1-1 0 0,-1-1 1 0 0,1 0-1 0 0,-1 1 1 0 0,1-1 0 0 0,-1 0-1 0 0,0 0 1 0 0,1 0 0 0 0,-1 0-1 0 0,1 0 1 0 0,-1 0 0 0 0,1 0-1 0 0,-1-1 1 0 0,1 1-1 0 0,2-1 1 0 0,-1-1-4 0 0,0 1 0 0 0,0-1 0 0 0,0 0 0 0 0,0 0 1 0 0,0 0-1 0 0,0-1 0 0 0,-1 1 0 0 0,5-6 0 0 0,1-2-8 0 0,-1 0-1 0 0,0 0 1 0 0,-1-1 0 0 0,6-13-1 0 0,100-238 15 0 0,-112 262 7 0 0,0 0 1 0 0,0 0-1 0 0,0 0 0 0 0,0 0 1 0 0,0 0-1 0 0,0 0 1 0 0,-1 0-1 0 0,1 0 0 0 0,0-1 1 0 0,0 1-1 0 0,0 0 0 0 0,0 0 1 0 0,0 0-1 0 0,0 0 0 0 0,0 0 1 0 0,0 0-1 0 0,0 0 1 0 0,0 0-1 0 0,0 0 0 0 0,-1 0 1 0 0,1 0-1 0 0,0 0 0 0 0,0 0 1 0 0,0 0-1 0 0,0 0 0 0 0,0 0 1 0 0,0-1-1 0 0,0 1 1 0 0,0 0-1 0 0,0 0 0 0 0,0 0 1 0 0,0 0-1 0 0,0 0 0 0 0,0 0 1 0 0,0 0-1 0 0,0 0 0 0 0,0 0 1 0 0,0 0-1 0 0,0-1 1 0 0,0 1-1 0 0,0 0 0 0 0,0 0 1 0 0,0 0-1 0 0,0 0 0 0 0,0 0 1 0 0,0 0-1 0 0,0 0 0 0 0,0 0 1 0 0,-11 11 28 0 0,8-8-16 0 0,0 0 0 0 0,1 0-1 0 0,0 1 1 0 0,-1-1 0 0 0,1 1-1 0 0,1-1 1 0 0,-1 1 0 0 0,-2 6-1 0 0,4-7-6 0 0,0 0-1 0 0,0 0 0 0 0,0 1 1 0 0,0-1-1 0 0,0 0 0 0 0,1 0 1 0 0,-1 1-1 0 0,1-1 0 0 0,0 0 1 0 0,0 0-1 0 0,0 0 0 0 0,1 0 1 0 0,-1 0-1 0 0,1 0 0 0 0,-1 0 1 0 0,1-1-1 0 0,0 1 0 0 0,0 0 1 0 0,0-1-1 0 0,1 0 0 0 0,-1 1 1 0 0,0-1-1 0 0,1 0 0 0 0,0 0 1 0 0,-1 0-1 0 0,1-1 0 0 0,0 1 1 0 0,5 2-1 0 0,-5-3-9 0 0,0 0 0 0 0,0 0 0 0 0,0 0 0 0 0,-1 0 0 0 0,2-1 0 0 0,-1 1 0 0 0,0-1 0 0 0,0 0 0 0 0,0 0 0 0 0,0 0 0 0 0,0 0 0 0 0,0 0 1 0 0,0-1-1 0 0,0 0 0 0 0,0 1 0 0 0,0-1 0 0 0,0 0 0 0 0,0 0 0 0 0,-1 0 0 0 0,1-1 0 0 0,0 1 0 0 0,-1-1 0 0 0,1 0 0 0 0,-1 1 0 0 0,1-1 0 0 0,-1 0 0 0 0,0 0 0 0 0,0-1 0 0 0,0 1 0 0 0,0 0 0 0 0,3-5 0 0 0,4-7 40 0 0,-1-1-1 0 0,-1 0 0 0 0,0-1 1 0 0,6-21-1 0 0,-15 43-36 0 0,1 0 0 0 0,0 0-1 0 0,0 0 1 0 0,0 0 0 0 0,1 0-1 0 0,0 0 1 0 0,0 0 0 0 0,0 0 0 0 0,1 0-1 0 0,0 0 1 0 0,0-1 0 0 0,1 1-1 0 0,-1 0 1 0 0,1 0 0 0 0,1-1 0 0 0,-1 1-1 0 0,1-1 1 0 0,0 0 0 0 0,0 1-1 0 0,0-1 1 0 0,1-1 0 0 0,-1 1-1 0 0,1 0 1 0 0,1-1 0 0 0,-1 0 0 0 0,0 0-1 0 0,6 3 1 0 0,-6-4-2 0 0,-1-1 1 0 0,1 0-1 0 0,0-1 0 0 0,0 1 0 0 0,-1-1 0 0 0,1 1 1 0 0,0-1-1 0 0,0 0 0 0 0,1-1 0 0 0,-1 1 0 0 0,0-1 1 0 0,0 0-1 0 0,0 0 0 0 0,0 0 0 0 0,8-1 1 0 0,-9 0 3 0 0,0 0 0 0 0,1-1 1 0 0,-1 1-1 0 0,0-1 1 0 0,0 1-1 0 0,0-1 1 0 0,0 0-1 0 0,0 0 1 0 0,0-1-1 0 0,-1 1 1 0 0,1 0-1 0 0,-1-1 1 0 0,1 0-1 0 0,-1 1 0 0 0,0-1 1 0 0,0 0-1 0 0,0 0 1 0 0,-1 0-1 0 0,3-5 1 0 0,7-19 23 0 0,-1 0 0 0 0,-1-1 0 0 0,-2 0 0 0 0,5-29 0 0 0,8-120 76 0 0,-15 123-52 0 0,-2 21-33 0 0,-2 1 1 0 0,-5-66-1 0 0,3 96-27 0 0,1-1 1 0 0,-1 1-1 0 0,1 0 0 0 0,-1-1 1 0 0,0 1-1 0 0,0 0 1 0 0,0 0-1 0 0,0 0 0 0 0,0 0 1 0 0,0 0-1 0 0,-1 0 1 0 0,1 0-1 0 0,-1 0 0 0 0,1 0 1 0 0,-1 0-1 0 0,0 1 1 0 0,0-1-1 0 0,-2-1 0 0 0,4 3 9 0 0,-1 0-1 0 0,1 0 0 0 0,0 0 0 0 0,-1 0 1 0 0,1 0-1 0 0,-1 0 0 0 0,1 0 0 0 0,0 0 1 0 0,-1 0-1 0 0,1 0 0 0 0,0 0 1 0 0,-1 0-1 0 0,1 0 0 0 0,-1 1 0 0 0,1-1 1 0 0,0 0-1 0 0,-1 0 0 0 0,1 0 0 0 0,0 0 1 0 0,-1 1-1 0 0,1-1 0 0 0,0 0 0 0 0,0 0 1 0 0,-1 1-1 0 0,1-1 0 0 0,0 0 0 0 0,0 1 1 0 0,-1-1-1 0 0,1 0 0 0 0,0 1 0 0 0,0-1 1 0 0,-1 1-1 0 0,6 11-138 0 0,17 10-134 0 0,-10-15 161 0 0,1-1-1 0 0,-1 0 1 0 0,25 6-1 0 0,-24-8 53 0 0,-1 0 0 0 0,-1 1 1 0 0,1 0-1 0 0,14 9 0 0 0,-22-11 52 0 0,0 0-1 0 0,0 0 1 0 0,0 1 0 0 0,-1-1-1 0 0,0 1 1 0 0,1-1 0 0 0,-1 1-1 0 0,-1 0 1 0 0,1 0 0 0 0,-1 1-1 0 0,1-1 1 0 0,-1 0 0 0 0,0 1-1 0 0,-1 0 1 0 0,3 6 0 0 0,1 13-272 0 0,3 49 1 0 0,-5-38-992 0 0,6-8-2333 0 0,-3-15 486 0 0</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29.252"/>
    </inkml:context>
    <inkml:brush xml:id="br0">
      <inkml:brushProperty name="width" value="0.05" units="cm"/>
      <inkml:brushProperty name="height" value="0.05" units="cm"/>
      <inkml:brushProperty name="color" value="#E71224"/>
    </inkml:brush>
  </inkml:definitions>
  <inkml:trace contextRef="#ctx0" brushRef="#br0">192 688 7173 0 0,'-3'-92'1337'0'0,"3"92"-1312"0"0,0 0-1 0 0,0-1 1 0 0,1 1-1 0 0,-1-1 1 0 0,0 1-1 0 0,0 0 1 0 0,0-1-1 0 0,0 1 1 0 0,0 0 0 0 0,0-1-1 0 0,0 1 1 0 0,0-1-1 0 0,0 1 1 0 0,0 0-1 0 0,0-1 1 0 0,-1 1-1 0 0,1 0 1 0 0,0-1 0 0 0,0 1-1 0 0,0-1 1 0 0,0 1-1 0 0,-1 0 1 0 0,1-1-1 0 0,0 1 1 0 0,0 0-1 0 0,0 0 1 0 0,-1-1-1 0 0,1 1 1 0 0,0 0 0 0 0,-1 0-1 0 0,1-1 1 0 0,0 1-1 0 0,-1 0 1 0 0,1 0-1 0 0,0 0 1 0 0,-1-1-1 0 0,1 1 1 0 0,0 0-1 0 0,-1 0 1 0 0,1 0 0 0 0,0 0-1 0 0,-1 0 1 0 0,1 0-1 0 0,-1 0 1 0 0,1 0-1 0 0,0 0 1 0 0,-1 0-1 0 0,1 0 1 0 0,-1 0 0 0 0,1 0-1 0 0,0 0 1 0 0,-1 0-1 0 0,1 0 1 0 0,0 0-1 0 0,-1 1 1 0 0,1-1-1 0 0,0 0 1 0 0,-1 0-1 0 0,1 0 1 0 0,-1 1 0 0 0,-22 17 307 0 0,20-15-266 0 0,-17 17 109 0 0,1 2 0 0 0,2 0 0 0 0,0 0 0 0 0,1 2 0 0 0,2 0 0 0 0,-14 29 0 0 0,25-45-163 0 0,0-1 0 0 0,0 1 1 0 0,1 0-1 0 0,0 0 0 0 0,0 0 0 0 0,1 0 0 0 0,0 0 0 0 0,0 0 0 0 0,2 15 1 0 0,-1-20-48 0 0,0-1 1 0 0,0 1-1 0 0,0-1 0 0 0,1 1 1 0 0,-1-1-1 0 0,1 0 1 0 0,0 1-1 0 0,-1-1 1 0 0,1 0-1 0 0,0 0 0 0 0,1 1 1 0 0,-1-1-1 0 0,0 0 1 0 0,1 0-1 0 0,-1 0 1 0 0,1 0-1 0 0,-1-1 0 0 0,1 1 1 0 0,0 0-1 0 0,0-1 1 0 0,0 1-1 0 0,0-1 1 0 0,0 1-1 0 0,0-1 1 0 0,0 0-1 0 0,0 0 0 0 0,0 0 1 0 0,1 0-1 0 0,-1-1 1 0 0,0 1-1 0 0,1 0 1 0 0,-1-1-1 0 0,1 0 0 0 0,-1 1 1 0 0,4-1-1 0 0,-2-1 5 0 0,-1 1 0 0 0,0-1 0 0 0,1 1 0 0 0,-1-1 0 0 0,0 0 0 0 0,0 0 0 0 0,0-1 0 0 0,1 1 0 0 0,-1-1 0 0 0,-1 1 0 0 0,1-1 0 0 0,0 0 0 0 0,0 0 0 0 0,-1 0 0 0 0,1 0 0 0 0,-1-1-1 0 0,4-3 1 0 0,3-5-5 0 0,-1-1-1 0 0,13-22 0 0 0,-14 22 49 0 0,13-25 310 0 0,28-73-1 0 0,-50 114-208 0 0,1-2-107 0 0,0-1 1 0 0,1 0 0 0 0,-1 1-1 0 0,0-1 1 0 0,1 1-1 0 0,-1-1 1 0 0,0 1-1 0 0,1 0 1 0 0,0-1-1 0 0,-1 1 1 0 0,1-1-1 0 0,0 1 1 0 0,0 0 0 0 0,0-1-1 0 0,0 1 1 0 0,0 0-1 0 0,0-1 1 0 0,1 1-1 0 0,-1 0 1 0 0,0-1-1 0 0,1 1 1 0 0,0-1-1 0 0,-1 1 1 0 0,1-1-1 0 0,0 1 1 0 0,-1-1 0 0 0,1 1-1 0 0,0-1 1 0 0,0 0-1 0 0,0 1 1 0 0,0-1-1 0 0,1 0 1 0 0,-1 0-1 0 0,0 0 1 0 0,0 0-1 0 0,3 2 1 0 0,1-1 1 0 0,0 1 0 0 0,0-1 1 0 0,0 0-1 0 0,0 0 0 0 0,0-1 0 0 0,0 0 1 0 0,1 0-1 0 0,-1 0 0 0 0,0 0 0 0 0,1-1 1 0 0,-1 0-1 0 0,1 0 0 0 0,-1 0 0 0 0,1-1 0 0 0,-1 1 1 0 0,0-2-1 0 0,1 1 0 0 0,-1 0 0 0 0,0-1 1 0 0,0 0-1 0 0,0 0 0 0 0,0-1 0 0 0,0 1 0 0 0,-1-1 1 0 0,9-6-1 0 0,0-1-1 0 0,-1-1 0 0 0,0 0 0 0 0,-1 0 0 0 0,0-1 0 0 0,-1 0 1 0 0,0-1-1 0 0,12-21 0 0 0,-5 3-2 0 0,-2-1 0 0 0,20-59-1 0 0,11-72 94 0 0,-26 89-15 0 0,-8 26 128 0 0,9-88 0 0 0,-19 123-187 0 0,-2 10-21 0 0,1 1 1 0 0,-1-1-1 0 0,1 0 1 0 0,-1 1 0 0 0,0-1-1 0 0,0 1 1 0 0,0-1-1 0 0,-1 0 1 0 0,1 1-1 0 0,-1-1 1 0 0,1 0-1 0 0,-1 1 1 0 0,0-1 0 0 0,0 1-1 0 0,-1-4 1 0 0,1 5 2 0 0,-3 2 0 0 0,0 1-7 0 0,0 1 1 0 0,0-1 0 0 0,0 1 0 0 0,0-1-1 0 0,0 1 1 0 0,0 0 0 0 0,1 0 0 0 0,-1 1-1 0 0,1-1 1 0 0,0 1 0 0 0,-4 5-1 0 0,1 1 9 0 0,0-1 0 0 0,1 1 0 0 0,0 0 0 0 0,-5 18 0 0 0,4-8-21 0 0,0 0-1 0 0,2 1 1 0 0,1 0-1 0 0,-2 41 1 0 0,5-45-141 0 0,1 0 0 0 0,1 1-1 0 0,0-1 1 0 0,2-1 0 0 0,0 1-1 0 0,0 0 1 0 0,2-1 0 0 0,9 22-1 0 0,-9-27-310 0 0,0 0-1 0 0,0-1 1 0 0,1 0-1 0 0,1 0 0 0 0,-1 0 1 0 0,2-1-1 0 0,-1 0 1 0 0,1 0-1 0 0,1-1 1 0 0,-1-1-1 0 0,1 1 0 0 0,15 7 1 0 0,6 2-2204 0 0</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30.030"/>
    </inkml:context>
    <inkml:brush xml:id="br0">
      <inkml:brushProperty name="width" value="0.05" units="cm"/>
      <inkml:brushProperty name="height" value="0.05" units="cm"/>
      <inkml:brushProperty name="color" value="#E71224"/>
    </inkml:brush>
  </inkml:definitions>
  <inkml:trace contextRef="#ctx0" brushRef="#br0">1 0 6357 0 0,'3'119'625'0'0,"28"166"0"0"0,-29-265-903 0 0,-1-14-65 0 0,0 0 0 0 0,0 0 0 0 0,0 0 0 0 0,0 0 0 0 0,1 0 0 0 0,0 0 0 0 0,1 0 0 0 0,-1-1 0 0 0,4 6 0 0 0,0-2-1700 0 0</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30.562"/>
    </inkml:context>
    <inkml:brush xml:id="br0">
      <inkml:brushProperty name="width" value="0.05" units="cm"/>
      <inkml:brushProperty name="height" value="0.05" units="cm"/>
      <inkml:brushProperty name="color" value="#E71224"/>
    </inkml:brush>
  </inkml:definitions>
  <inkml:trace contextRef="#ctx0" brushRef="#br0">9 91 5452 0 0,'-9'-27'1829'0'0,"11"23"-1752"0"0,-1 1-1 0 0,1-1 0 0 0,0 1 0 0 0,1 0 0 0 0,-1 0 1 0 0,1 0-1 0 0,-1 0 0 0 0,1 0 0 0 0,0 1 1 0 0,0-1-1 0 0,0 1 0 0 0,0 0 0 0 0,0 0 1 0 0,1 0-1 0 0,-1 0 0 0 0,1 0 0 0 0,-1 1 0 0 0,1-1 1 0 0,-1 1-1 0 0,1 0 0 0 0,7-1 0 0 0,7-1 34 0 0,0 0 0 0 0,-1 1 0 0 0,26 0 0 0 0,-24 2-31 0 0,7 0-9 0 0,46 5 0 0 0,-66-5-77 0 0,0 1 0 0 0,0 1 1 0 0,0-1-1 0 0,0 1 0 0 0,0 0 0 0 0,-1 0 1 0 0,1 1-1 0 0,0 0 0 0 0,-1 0 0 0 0,0 0 0 0 0,0 0 1 0 0,9 9-1 0 0,-12-10 4 0 0,0 1 0 0 0,0-1-1 0 0,0 1 1 0 0,0 0 0 0 0,-1-1 0 0 0,0 1 0 0 0,1 0 0 0 0,-1 0 0 0 0,0 0-1 0 0,0 0 1 0 0,-1 0 0 0 0,1 0 0 0 0,-1 1 0 0 0,1-1 0 0 0,-1 0-1 0 0,0 0 1 0 0,0 0 0 0 0,0 0 0 0 0,-1 0 0 0 0,1 1 0 0 0,-1-1 0 0 0,0 0-1 0 0,0 0 1 0 0,0 0 0 0 0,0 0 0 0 0,-3 5 0 0 0,-4 7-4 0 0,-1 0 1 0 0,0-1-1 0 0,-21 25 1 0 0,15-21 8 0 0,-1 3-15 0 0,8-13-4 0 0,1 1-1 0 0,0-1 1 0 0,1 1 0 0 0,0 1-1 0 0,0-1 1 0 0,1 1 0 0 0,-7 20-1 0 0,12-26 10 0 0,1-1 1 0 0,0 1-1 0 0,0 0 0 0 0,0-1 0 0 0,1 1 0 0 0,-1-1 0 0 0,1 1 1 0 0,0-1-1 0 0,0 0 0 0 0,0 0 0 0 0,0 1 0 0 0,1-1 1 0 0,-1-1-1 0 0,5 5 0 0 0,2 3 3 0 0,31 36-14 0 0,-28-35 90 0 0,-1 1 0 0 0,-1 1 0 0 0,1-1 0 0 0,-2 2 0 0 0,9 15 0 0 0,-16-26-38 0 0,-1 1-1 0 0,1-1 1 0 0,-1 1 0 0 0,0 0 0 0 0,0-1 0 0 0,0 1 0 0 0,0 0-1 0 0,-1 0 1 0 0,0 0 0 0 0,1 0 0 0 0,-1 0 0 0 0,-1-1-1 0 0,1 1 1 0 0,-1 0 0 0 0,1 0 0 0 0,-1 0 0 0 0,0-1 0 0 0,0 1-1 0 0,-1 0 1 0 0,1-1 0 0 0,-1 1 0 0 0,0-1 0 0 0,0 1-1 0 0,0-1 1 0 0,0 0 0 0 0,-4 4 0 0 0,-1 0-2 0 0,0 0 0 0 0,0-1 0 0 0,0 0 0 0 0,-1-1 0 0 0,1 0 0 0 0,-1 0-1 0 0,-1 0 1 0 0,1-1 0 0 0,-1-1 0 0 0,0 1 0 0 0,1-1 0 0 0,-2-1 0 0 0,1 1 0 0 0,0-2 0 0 0,-10 2 0 0 0,14-2-241 0 0,0-1 0 0 0,0 0 0 0 0,0 1-1 0 0,0-2 1 0 0,-1 1 0 0 0,1 0 0 0 0,0-1 0 0 0,0 0 0 0 0,0 0 0 0 0,0-1 0 0 0,0 0-1 0 0,0 1 1 0 0,0-2 0 0 0,1 1 0 0 0,-1 0 0 0 0,1-1 0 0 0,0 0 0 0 0,-1 0 0 0 0,1 0 0 0 0,0-1-1 0 0,1 1 1 0 0,-1-1 0 0 0,1 0 0 0 0,-1 0 0 0 0,1 0 0 0 0,0 0 0 0 0,1-1 0 0 0,-4-6-1 0 0,-1-11-2773 0 0</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0:31.512"/>
    </inkml:context>
    <inkml:brush xml:id="br0">
      <inkml:brushProperty name="width" value="0.05" units="cm"/>
      <inkml:brushProperty name="height" value="0.05" units="cm"/>
      <inkml:brushProperty name="color" value="#E71224"/>
    </inkml:brush>
  </inkml:definitions>
  <inkml:trace contextRef="#ctx0" brushRef="#br0">0 485 6673 0 0,'1'0'61'0'0,"-1"0"1"0"0,0 0-1 0 0,1 0 1 0 0,-1 0-1 0 0,0 0 1 0 0,1 0 0 0 0,-1 0-1 0 0,0 0 1 0 0,1 0-1 0 0,-1 0 1 0 0,0 0-1 0 0,1 0 1 0 0,-1 0 0 0 0,0 0-1 0 0,1 0 1 0 0,-1 1-1 0 0,0-1 1 0 0,0 0-1 0 0,1 0 1 0 0,-1 0 0 0 0,0 1-1 0 0,1-1 1 0 0,-1 0-1 0 0,0 0 1 0 0,0 1-1 0 0,0-1 1 0 0,1 0 0 0 0,-1 0-1 0 0,0 1 1 0 0,0-1-1 0 0,0 0 1 0 0,0 1-1 0 0,1-1 1 0 0,-1 0 0 0 0,0 1-1 0 0,0-1 1 0 0,0 0-1 0 0,0 1 1 0 0,0-1-1 0 0,0 0 1 0 0,0 1 0 0 0,0-1-1 0 0,0 0 1 0 0,0 1-1 0 0,0-1 1 0 0,-1 1-1 0 0,6 27 639 0 0,-3-19-214 0 0,1 1-202 0 0,0 0 1 0 0,0 0 0 0 0,1 0 0 0 0,1-1 0 0 0,10 17 0 0 0,-13-23-270 0 0,1 0 1 0 0,0 0 0 0 0,-1-1-1 0 0,1 1 1 0 0,0-1-1 0 0,0 0 1 0 0,1 0 0 0 0,-1 0-1 0 0,0 0 1 0 0,1-1-1 0 0,-1 1 1 0 0,1-1 0 0 0,-1 0-1 0 0,1 0 1 0 0,0 0-1 0 0,-1-1 1 0 0,1 1 0 0 0,0-1-1 0 0,-1 0 1 0 0,6 0-1 0 0,-4 0-27 0 0,0-1 0 0 0,0 1 0 0 0,0-1 0 0 0,0 0 0 0 0,0-1 0 0 0,-1 1 0 0 0,1-1 0 0 0,0 0 0 0 0,-1 0 0 0 0,1 0 0 0 0,-1-1 0 0 0,0 1 0 0 0,0-1 0 0 0,0 0 0 0 0,0 0 0 0 0,6-7 0 0 0,2-4 42 0 0,0-1 1 0 0,-1 0-1 0 0,11-20 1 0 0,-4 7 145 0 0,-17 25-157 0 0,0 1 1 0 0,1 0 0 0 0,-1 0-1 0 0,0 0 1 0 0,1 0 0 0 0,0 1-1 0 0,-1-1 1 0 0,1 0 0 0 0,0 1-1 0 0,3-3 1 0 0,-4 4-16 0 0,0 1 1 0 0,0-1-1 0 0,0 1 0 0 0,-1-1 1 0 0,1 1-1 0 0,0 0 0 0 0,0 0 1 0 0,0-1-1 0 0,-1 1 0 0 0,1 0 1 0 0,0 0-1 0 0,-1 0 0 0 0,1 0 1 0 0,-1 0-1 0 0,1 0 0 0 0,-1 0 1 0 0,1 0-1 0 0,-1 0 0 0 0,0 0 1 0 0,0 0-1 0 0,1 0 1 0 0,-1 0-1 0 0,0 0 0 0 0,0 2 1 0 0,3 6 16 0 0,1 1 0 0 0,0-1 0 0 0,1 0 0 0 0,0 0 0 0 0,0-1 0 0 0,1 1 0 0 0,0-1 0 0 0,0 0 0 0 0,1-1 0 0 0,0 0 0 0 0,0 0 0 0 0,1 0 0 0 0,0-1 0 0 0,0 0 0 0 0,16 9 0 0 0,-18-12-28 0 0,1 0-1 0 0,-1 0 1 0 0,1-1 0 0 0,0 0-1 0 0,0 0 1 0 0,0 0-1 0 0,0-1 1 0 0,1 0 0 0 0,-1-1-1 0 0,0 1 1 0 0,0-2-1 0 0,0 1 1 0 0,1-1-1 0 0,-1 0 1 0 0,0 0 0 0 0,0 0-1 0 0,0-1 1 0 0,0-1-1 0 0,0 1 1 0 0,-1-1-1 0 0,1 0 1 0 0,11-8 0 0 0,-10 5-3 0 0,0 0 1 0 0,0-1 0 0 0,-1 0 0 0 0,0 0 0 0 0,-1 0 0 0 0,1-1 0 0 0,-1 0 0 0 0,-1-1 0 0 0,0 1-1 0 0,0-1 1 0 0,-1 0 0 0 0,4-11 0 0 0,4-15-18 0 0,15-71 0 0 0,-20 73 18 0 0,19-144-85 0 0,-23 148 77 0 0,-1 12 1 0 0,5-74-99 0 0,-7 90 110 0 0,0 0 6 0 0,0 1 0 0 0,0-1 0 0 0,0 0 0 0 0,0 1 0 0 0,0-1 0 0 0,0 0 0 0 0,0 1 0 0 0,0-1 1 0 0,0 1-1 0 0,0-1 0 0 0,0 0 0 0 0,0 1 0 0 0,0-1 0 0 0,-1 0 0 0 0,1 1 0 0 0,0-1 0 0 0,0 1 0 0 0,-1-1 0 0 0,1 1 0 0 0,-1-1 0 0 0,1 1 1 0 0,0-1-1 0 0,-1 1 0 0 0,1-1 0 0 0,-1 1 0 0 0,1-1 0 0 0,-1 1 0 0 0,1 0 0 0 0,-1-1 0 0 0,1 1 0 0 0,-1 0 0 0 0,0-1 0 0 0,1 1 0 0 0,-1 0 1 0 0,1 0-1 0 0,-1 0 0 0 0,0-1 0 0 0,0 1 0 0 0,-3 2-7 0 0,1-1 1 0 0,0 1-1 0 0,-1 0 1 0 0,1 0-1 0 0,0 0 1 0 0,0 0-1 0 0,0 0 0 0 0,0 1 1 0 0,1-1-1 0 0,-1 1 1 0 0,0 0-1 0 0,1 0 1 0 0,0 0-1 0 0,-3 5 1 0 0,4-6 2 0 0,1 0 1 0 0,-1 0 0 0 0,1-1 0 0 0,0 1 0 0 0,0 0 0 0 0,0 0 0 0 0,0-1 0 0 0,0 1 0 0 0,0 0 0 0 0,0 0 0 0 0,0-1 0 0 0,1 1 0 0 0,-1 0 0 0 0,1-1 0 0 0,0 1 0 0 0,-1 0 0 0 0,1-1 0 0 0,0 1 0 0 0,0-1 0 0 0,0 1 0 0 0,0-1 0 0 0,2 3 0 0 0,29 32-44 0 0,-27-31 38 0 0,108 93-137 0 0,-80-72 112 0 0,-2 1 0 0 0,0 2 0 0 0,32 39 0 0 0,-58-62 29 0 0,0 0 0 0 0,-1 1 0 0 0,0-1 0 0 0,0 1 0 0 0,-1 0 1 0 0,1 0-1 0 0,2 13 0 0 0,-5-18-5 0 0,-1 0 0 0 0,1 0-1 0 0,-1 1 1 0 0,0-1 0 0 0,0 0 0 0 0,0 0 0 0 0,0 0 0 0 0,0 0 0 0 0,0 0 0 0 0,-1 0 0 0 0,1 0 0 0 0,-1 0 0 0 0,1 0 0 0 0,-1 0 0 0 0,0 0 0 0 0,0 0 0 0 0,0 0 0 0 0,0 0-1 0 0,0-1 1 0 0,0 1 0 0 0,-1 0 0 0 0,1-1 0 0 0,0 1 0 0 0,-1-1 0 0 0,1 1 0 0 0,-1-1 0 0 0,0 0 0 0 0,1 0 0 0 0,-1 1 0 0 0,0-1 0 0 0,0-1 0 0 0,0 1 0 0 0,0 0 0 0 0,-2 0-1 0 0,-5 3-301 0 0,0-2 0 0 0,-1 1 0 0 0,1-1 0 0 0,-1-1 0 0 0,0 0 0 0 0,-17 0 0 0 0,-30-6-4634 0 0,35 0 1747 0 0</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7T06:41:15.456"/>
    </inkml:context>
    <inkml:brush xml:id="br0">
      <inkml:brushProperty name="width" value="0.05" units="cm"/>
      <inkml:brushProperty name="height" value="0.05" units="cm"/>
      <inkml:brushProperty name="color" value="#E71224"/>
    </inkml:brush>
  </inkml:definitions>
  <inkml:trace contextRef="#ctx0" brushRef="#br0">0 31 2624 0 0,'0'0'2046'0'0,"15"-11"-399"0"0,88 11 129 0 0,228 2-427 0 0,-46 2-917 0 0,144 7-95 0 0,280-14-141 0 0,-444-6-157 0 0,63-2-18 0 0,185-3-16 0 0,386 14 21 0 0,407 32 180 0 0,-656-2-120 0 0,-246-5-4 0 0,494 13 75 0 0,227 50-70 0 0,-1045-80-87 0 0,283 19 6 0 0,-39-25-12 0 0,145-30 8 0 0,-168 15-15 0 0,-186 9 30 0 0,199 8-53 0 0,-96 0-40 0 0,-19 5 5 0 0,-129-4 39 0 0,51 0 24 0 0,-70-4 1 0 0,-49-1 3 0 0,0 0-2 0 0,11-4 1 0 0,-13 4 4 0 0,14 1 3 0 0,8 2 70 0 0,-21-3-177 0 0,1 0 1 0 0,-1 1-1 0 0,0-1 0 0 0,1 0 1 0 0,-1 0-1 0 0,0 0 0 0 0,1 0 1 0 0,-1 0-1 0 0,0 0 0 0 0,1 0 1 0 0,-1-1-1 0 0,0 1 0 0 0,1 0 1 0 0,-1-1-1 0 0,2 0 1 0 0,31-8-4802 0 0,-24 3 2392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633913" cy="37941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6057900" y="0"/>
            <a:ext cx="4632325" cy="379413"/>
          </a:xfrm>
          <a:prstGeom prst="rect">
            <a:avLst/>
          </a:prstGeom>
        </p:spPr>
        <p:txBody>
          <a:bodyPr vert="horz" lIns="91440" tIns="45720" rIns="91440" bIns="45720" rtlCol="0"/>
          <a:lstStyle>
            <a:lvl1pPr algn="r">
              <a:defRPr sz="1200"/>
            </a:lvl1pPr>
          </a:lstStyle>
          <a:p>
            <a:fld id="{EB49F91A-789C-4C5C-ADC0-23040A7D4434}" type="datetimeFigureOut">
              <a:rPr lang="en-US" smtClean="0"/>
              <a:pPr/>
              <a:t>11/17/2021</a:t>
            </a:fld>
            <a:endParaRPr lang="en-US"/>
          </a:p>
        </p:txBody>
      </p:sp>
      <p:sp>
        <p:nvSpPr>
          <p:cNvPr id="4" name="Slide Image Placeholder 3"/>
          <p:cNvSpPr>
            <a:spLocks noGrp="1" noRot="1" noChangeAspect="1"/>
          </p:cNvSpPr>
          <p:nvPr>
            <p:ph type="sldImg" idx="2"/>
          </p:nvPr>
        </p:nvSpPr>
        <p:spPr>
          <a:xfrm>
            <a:off x="3541713" y="944563"/>
            <a:ext cx="3609975" cy="2551112"/>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1069975" y="3636963"/>
            <a:ext cx="8553450" cy="2974975"/>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7177088"/>
            <a:ext cx="4633913" cy="379412"/>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6057900" y="7177088"/>
            <a:ext cx="4632325" cy="379412"/>
          </a:xfrm>
          <a:prstGeom prst="rect">
            <a:avLst/>
          </a:prstGeom>
        </p:spPr>
        <p:txBody>
          <a:bodyPr vert="horz" lIns="91440" tIns="45720" rIns="91440" bIns="45720" rtlCol="0" anchor="b"/>
          <a:lstStyle>
            <a:lvl1pPr algn="r">
              <a:defRPr sz="1200"/>
            </a:lvl1pPr>
          </a:lstStyle>
          <a:p>
            <a:fld id="{03BC3571-DD16-4FE1-ACC4-63D0CCD1E1F5}" type="slidenum">
              <a:rPr lang="en-US" smtClean="0"/>
              <a:pPr/>
              <a:t>‹#›</a:t>
            </a:fld>
            <a:endParaRPr lang="en-US"/>
          </a:p>
        </p:txBody>
      </p:sp>
    </p:spTree>
    <p:extLst>
      <p:ext uri="{BB962C8B-B14F-4D97-AF65-F5344CB8AC3E}">
        <p14:creationId xmlns:p14="http://schemas.microsoft.com/office/powerpoint/2010/main" val="39215911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1</a:t>
            </a:fld>
            <a:endParaRPr lang="en-US"/>
          </a:p>
        </p:txBody>
      </p:sp>
    </p:spTree>
    <p:extLst>
      <p:ext uri="{BB962C8B-B14F-4D97-AF65-F5344CB8AC3E}">
        <p14:creationId xmlns:p14="http://schemas.microsoft.com/office/powerpoint/2010/main" val="14191062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171</a:t>
            </a:fld>
            <a:endParaRPr lang="en-US"/>
          </a:p>
        </p:txBody>
      </p:sp>
    </p:spTree>
    <p:extLst>
      <p:ext uri="{BB962C8B-B14F-4D97-AF65-F5344CB8AC3E}">
        <p14:creationId xmlns:p14="http://schemas.microsoft.com/office/powerpoint/2010/main" val="32113638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BC3571-DD16-4FE1-ACC4-63D0CCD1E1F5}" type="slidenum">
              <a:rPr lang="en-US" smtClean="0"/>
              <a:pPr/>
              <a:t>181</a:t>
            </a:fld>
            <a:endParaRPr lang="en-US"/>
          </a:p>
        </p:txBody>
      </p:sp>
    </p:spTree>
    <p:extLst>
      <p:ext uri="{BB962C8B-B14F-4D97-AF65-F5344CB8AC3E}">
        <p14:creationId xmlns:p14="http://schemas.microsoft.com/office/powerpoint/2010/main" val="42714759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600" kern="1200" dirty="0">
                <a:solidFill>
                  <a:schemeClr val="tx1"/>
                </a:solidFill>
                <a:effectLst/>
                <a:latin typeface="Arial" pitchFamily="100" charset="0"/>
                <a:ea typeface="MS PGothic" pitchFamily="34" charset="-128"/>
                <a:cs typeface="+mn-cs"/>
              </a:rPr>
              <a:t>Make billions of </a:t>
            </a:r>
            <a:r>
              <a:rPr lang="en-GB" sz="1600" kern="1200" dirty="0" err="1">
                <a:solidFill>
                  <a:schemeClr val="tx1"/>
                </a:solidFill>
                <a:effectLst/>
                <a:latin typeface="Arial" pitchFamily="100" charset="0"/>
                <a:ea typeface="MS PGothic" pitchFamily="34" charset="-128"/>
                <a:cs typeface="+mn-cs"/>
              </a:rPr>
              <a:t>IoT</a:t>
            </a:r>
            <a:r>
              <a:rPr lang="en-GB" sz="1600" kern="1200" dirty="0">
                <a:solidFill>
                  <a:schemeClr val="tx1"/>
                </a:solidFill>
                <a:effectLst/>
                <a:latin typeface="Arial" pitchFamily="100" charset="0"/>
                <a:ea typeface="MS PGothic" pitchFamily="34" charset="-128"/>
                <a:cs typeface="+mn-cs"/>
              </a:rPr>
              <a:t> devices a reality (and ARM based…)</a:t>
            </a:r>
          </a:p>
          <a:p>
            <a:r>
              <a:rPr lang="en-GB" sz="1600" kern="1200" dirty="0">
                <a:solidFill>
                  <a:schemeClr val="tx1"/>
                </a:solidFill>
                <a:effectLst/>
                <a:latin typeface="Arial" pitchFamily="100" charset="0"/>
                <a:ea typeface="MS PGothic" pitchFamily="34" charset="-128"/>
                <a:cs typeface="+mn-cs"/>
              </a:rPr>
              <a:t>the right ecosystem and tools</a:t>
            </a:r>
          </a:p>
          <a:p>
            <a:r>
              <a:rPr lang="en-GB" sz="1600" kern="1200" dirty="0">
                <a:solidFill>
                  <a:schemeClr val="tx1"/>
                </a:solidFill>
                <a:effectLst/>
                <a:latin typeface="Arial" pitchFamily="100" charset="0"/>
                <a:ea typeface="MS PGothic" pitchFamily="34" charset="-128"/>
                <a:cs typeface="+mn-cs"/>
              </a:rPr>
              <a:t>an army of developers</a:t>
            </a:r>
          </a:p>
          <a:p>
            <a:r>
              <a:rPr lang="en-GB" sz="1600" kern="1200" dirty="0">
                <a:solidFill>
                  <a:schemeClr val="tx1"/>
                </a:solidFill>
                <a:effectLst/>
                <a:latin typeface="Arial" pitchFamily="100" charset="0"/>
                <a:ea typeface="MS PGothic" pitchFamily="34" charset="-128"/>
                <a:cs typeface="+mn-cs"/>
              </a:rPr>
              <a:t> </a:t>
            </a:r>
          </a:p>
          <a:p>
            <a:r>
              <a:rPr lang="en-GB" sz="1600" kern="1200" dirty="0">
                <a:solidFill>
                  <a:schemeClr val="tx1"/>
                </a:solidFill>
                <a:effectLst/>
                <a:latin typeface="Arial" pitchFamily="100" charset="0"/>
                <a:ea typeface="MS PGothic" pitchFamily="34" charset="-128"/>
                <a:cs typeface="+mn-cs"/>
              </a:rPr>
              <a:t> </a:t>
            </a:r>
          </a:p>
          <a:p>
            <a:r>
              <a:rPr lang="en-GB" sz="1600" kern="1200" dirty="0">
                <a:solidFill>
                  <a:schemeClr val="tx1"/>
                </a:solidFill>
                <a:effectLst/>
                <a:latin typeface="Arial" pitchFamily="100" charset="0"/>
                <a:ea typeface="MS PGothic" pitchFamily="34" charset="-128"/>
                <a:cs typeface="+mn-cs"/>
              </a:rPr>
              <a:t>Engage with customers</a:t>
            </a:r>
          </a:p>
          <a:p>
            <a:r>
              <a:rPr lang="en-GB" sz="1600" kern="1200" dirty="0">
                <a:solidFill>
                  <a:schemeClr val="tx1"/>
                </a:solidFill>
                <a:effectLst/>
                <a:latin typeface="Arial" pitchFamily="100" charset="0"/>
                <a:ea typeface="MS PGothic" pitchFamily="34" charset="-128"/>
                <a:cs typeface="+mn-cs"/>
              </a:rPr>
              <a:t>User programmable devices: </a:t>
            </a:r>
            <a:r>
              <a:rPr lang="en-GB" sz="1600" kern="1200" dirty="0" err="1">
                <a:solidFill>
                  <a:schemeClr val="tx1"/>
                </a:solidFill>
                <a:effectLst/>
                <a:latin typeface="Arial" pitchFamily="100" charset="0"/>
                <a:ea typeface="MS PGothic" pitchFamily="34" charset="-128"/>
                <a:cs typeface="+mn-cs"/>
              </a:rPr>
              <a:t>mbed</a:t>
            </a:r>
            <a:r>
              <a:rPr lang="en-GB" sz="1600" kern="1200" dirty="0">
                <a:solidFill>
                  <a:schemeClr val="tx1"/>
                </a:solidFill>
                <a:effectLst/>
                <a:latin typeface="Arial" pitchFamily="100" charset="0"/>
                <a:ea typeface="MS PGothic" pitchFamily="34" charset="-128"/>
                <a:cs typeface="+mn-cs"/>
              </a:rPr>
              <a:t> tools</a:t>
            </a:r>
          </a:p>
          <a:p>
            <a:r>
              <a:rPr lang="en-GB" sz="1600" kern="1200" dirty="0" err="1">
                <a:solidFill>
                  <a:schemeClr val="tx1"/>
                </a:solidFill>
                <a:effectLst/>
                <a:latin typeface="Arial" pitchFamily="100" charset="0"/>
                <a:ea typeface="MS PGothic" pitchFamily="34" charset="-128"/>
                <a:cs typeface="+mn-cs"/>
              </a:rPr>
              <a:t>mbed</a:t>
            </a:r>
            <a:r>
              <a:rPr lang="en-GB" sz="1600" kern="1200" dirty="0">
                <a:solidFill>
                  <a:schemeClr val="tx1"/>
                </a:solidFill>
                <a:effectLst/>
                <a:latin typeface="Arial" pitchFamily="100" charset="0"/>
                <a:ea typeface="MS PGothic" pitchFamily="34" charset="-128"/>
                <a:cs typeface="+mn-cs"/>
              </a:rPr>
              <a:t> tools for MCU, user programmable radio, smart sensors</a:t>
            </a:r>
          </a:p>
          <a:p>
            <a:r>
              <a:rPr lang="en-GB" sz="1600" kern="1200" dirty="0">
                <a:solidFill>
                  <a:schemeClr val="tx1"/>
                </a:solidFill>
                <a:effectLst/>
                <a:latin typeface="Arial" pitchFamily="100" charset="0"/>
                <a:ea typeface="MS PGothic" pitchFamily="34" charset="-128"/>
                <a:cs typeface="+mn-cs"/>
              </a:rPr>
              <a:t>Enable a huge user audience to get to volume faster, low-cost boards, analytics</a:t>
            </a:r>
          </a:p>
          <a:p>
            <a:r>
              <a:rPr lang="en-GB" sz="1600" kern="1200" dirty="0">
                <a:solidFill>
                  <a:schemeClr val="tx1"/>
                </a:solidFill>
                <a:effectLst/>
                <a:latin typeface="Arial" pitchFamily="100" charset="0"/>
                <a:ea typeface="MS PGothic" pitchFamily="34" charset="-128"/>
                <a:cs typeface="+mn-cs"/>
              </a:rPr>
              <a:t>Instant integration of user projects to cloud service and </a:t>
            </a:r>
            <a:r>
              <a:rPr lang="en-GB" sz="1600" kern="1200" dirty="0" err="1">
                <a:solidFill>
                  <a:schemeClr val="tx1"/>
                </a:solidFill>
                <a:effectLst/>
                <a:latin typeface="Arial" pitchFamily="100" charset="0"/>
                <a:ea typeface="MS PGothic" pitchFamily="34" charset="-128"/>
                <a:cs typeface="+mn-cs"/>
              </a:rPr>
              <a:t>IoT</a:t>
            </a:r>
            <a:r>
              <a:rPr lang="en-GB" sz="1600" kern="1200" dirty="0">
                <a:solidFill>
                  <a:schemeClr val="tx1"/>
                </a:solidFill>
                <a:effectLst/>
                <a:latin typeface="Arial" pitchFamily="100" charset="0"/>
                <a:ea typeface="MS PGothic" pitchFamily="34" charset="-128"/>
                <a:cs typeface="+mn-cs"/>
              </a:rPr>
              <a:t> technologies</a:t>
            </a:r>
          </a:p>
          <a:p>
            <a:r>
              <a:rPr lang="en-GB" sz="1600" kern="1200" dirty="0">
                <a:solidFill>
                  <a:schemeClr val="tx1"/>
                </a:solidFill>
                <a:effectLst/>
                <a:latin typeface="Arial" pitchFamily="100" charset="0"/>
                <a:ea typeface="MS PGothic" pitchFamily="34" charset="-128"/>
                <a:cs typeface="+mn-cs"/>
              </a:rPr>
              <a:t>Enables a solution sell with other components</a:t>
            </a:r>
          </a:p>
          <a:p>
            <a:r>
              <a:rPr lang="en-GB" sz="1600" kern="1200" dirty="0">
                <a:solidFill>
                  <a:schemeClr val="tx1"/>
                </a:solidFill>
                <a:effectLst/>
                <a:latin typeface="Arial" pitchFamily="100" charset="0"/>
                <a:ea typeface="MS PGothic" pitchFamily="34" charset="-128"/>
                <a:cs typeface="+mn-cs"/>
              </a:rPr>
              <a:t>NXP, Atmel, Cypress, </a:t>
            </a:r>
            <a:r>
              <a:rPr lang="en-GB" sz="1600" kern="1200" dirty="0" err="1">
                <a:solidFill>
                  <a:schemeClr val="tx1"/>
                </a:solidFill>
                <a:effectLst/>
                <a:latin typeface="Arial" pitchFamily="100" charset="0"/>
                <a:ea typeface="MS PGothic" pitchFamily="34" charset="-128"/>
                <a:cs typeface="+mn-cs"/>
              </a:rPr>
              <a:t>SiLabs</a:t>
            </a:r>
            <a:r>
              <a:rPr lang="en-GB" sz="1600" kern="1200" dirty="0">
                <a:solidFill>
                  <a:schemeClr val="tx1"/>
                </a:solidFill>
                <a:effectLst/>
                <a:latin typeface="Arial" pitchFamily="100" charset="0"/>
                <a:ea typeface="MS PGothic" pitchFamily="34" charset="-128"/>
                <a:cs typeface="+mn-cs"/>
              </a:rPr>
              <a:t>, </a:t>
            </a:r>
            <a:r>
              <a:rPr lang="en-GB" sz="1600" kern="1200" dirty="0" err="1">
                <a:solidFill>
                  <a:schemeClr val="tx1"/>
                </a:solidFill>
                <a:effectLst/>
                <a:latin typeface="Arial" pitchFamily="100" charset="0"/>
                <a:ea typeface="MS PGothic" pitchFamily="34" charset="-128"/>
                <a:cs typeface="+mn-cs"/>
              </a:rPr>
              <a:t>Gainspan</a:t>
            </a:r>
            <a:r>
              <a:rPr lang="en-GB" sz="1600" kern="1200" dirty="0">
                <a:solidFill>
                  <a:schemeClr val="tx1"/>
                </a:solidFill>
                <a:effectLst/>
                <a:latin typeface="Arial" pitchFamily="100" charset="0"/>
                <a:ea typeface="MS PGothic" pitchFamily="34" charset="-128"/>
                <a:cs typeface="+mn-cs"/>
              </a:rPr>
              <a:t> targets</a:t>
            </a:r>
          </a:p>
          <a:p>
            <a:r>
              <a:rPr lang="en-GB" sz="1600" kern="1200" dirty="0">
                <a:solidFill>
                  <a:schemeClr val="tx1"/>
                </a:solidFill>
                <a:effectLst/>
                <a:latin typeface="Arial" pitchFamily="100" charset="0"/>
                <a:ea typeface="MS PGothic" pitchFamily="34" charset="-128"/>
                <a:cs typeface="+mn-cs"/>
              </a:rPr>
              <a:t> </a:t>
            </a:r>
          </a:p>
          <a:p>
            <a:r>
              <a:rPr lang="en-GB" sz="1600" kern="1200" dirty="0">
                <a:solidFill>
                  <a:schemeClr val="tx1"/>
                </a:solidFill>
                <a:effectLst/>
                <a:latin typeface="Arial" pitchFamily="100" charset="0"/>
                <a:ea typeface="MS PGothic" pitchFamily="34" charset="-128"/>
                <a:cs typeface="+mn-cs"/>
              </a:rPr>
              <a:t>How to engage on </a:t>
            </a:r>
            <a:r>
              <a:rPr lang="en-GB" sz="1600" kern="1200" dirty="0" err="1">
                <a:solidFill>
                  <a:schemeClr val="tx1"/>
                </a:solidFill>
                <a:effectLst/>
                <a:latin typeface="Arial" pitchFamily="100" charset="0"/>
                <a:ea typeface="MS PGothic" pitchFamily="34" charset="-128"/>
                <a:cs typeface="+mn-cs"/>
              </a:rPr>
              <a:t>mbed</a:t>
            </a:r>
            <a:r>
              <a:rPr lang="en-GB" sz="1600" kern="1200" dirty="0">
                <a:solidFill>
                  <a:schemeClr val="tx1"/>
                </a:solidFill>
                <a:effectLst/>
                <a:latin typeface="Arial" pitchFamily="100" charset="0"/>
                <a:ea typeface="MS PGothic" pitchFamily="34" charset="-128"/>
                <a:cs typeface="+mn-cs"/>
              </a:rPr>
              <a:t> tools</a:t>
            </a:r>
          </a:p>
          <a:p>
            <a:r>
              <a:rPr lang="en-GB" sz="1600" kern="1200" dirty="0">
                <a:solidFill>
                  <a:schemeClr val="tx1"/>
                </a:solidFill>
                <a:effectLst/>
                <a:latin typeface="Arial" pitchFamily="100" charset="0"/>
                <a:ea typeface="MS PGothic" pitchFamily="34" charset="-128"/>
                <a:cs typeface="+mn-cs"/>
              </a:rPr>
              <a:t>New, more accessible business model</a:t>
            </a:r>
          </a:p>
          <a:p>
            <a:r>
              <a:rPr lang="en-GB" sz="1600" kern="1200" dirty="0">
                <a:solidFill>
                  <a:schemeClr val="tx1"/>
                </a:solidFill>
                <a:effectLst/>
                <a:latin typeface="Arial" pitchFamily="100" charset="0"/>
                <a:ea typeface="MS PGothic" pitchFamily="34" charset="-128"/>
                <a:cs typeface="+mn-cs"/>
              </a:rPr>
              <a:t>licensing structure summary</a:t>
            </a:r>
          </a:p>
          <a:p>
            <a:r>
              <a:rPr lang="en-GB" sz="1600" kern="1200" dirty="0">
                <a:solidFill>
                  <a:schemeClr val="tx1"/>
                </a:solidFill>
                <a:effectLst/>
                <a:latin typeface="Arial" pitchFamily="100" charset="0"/>
                <a:ea typeface="MS PGothic" pitchFamily="34" charset="-128"/>
                <a:cs typeface="+mn-cs"/>
              </a:rPr>
              <a:t>First steps on engagement (collateral, </a:t>
            </a:r>
            <a:r>
              <a:rPr lang="en-GB" sz="1600" kern="1200" dirty="0" err="1">
                <a:solidFill>
                  <a:schemeClr val="tx1"/>
                </a:solidFill>
                <a:effectLst/>
                <a:latin typeface="Arial" pitchFamily="100" charset="0"/>
                <a:ea typeface="MS PGothic" pitchFamily="34" charset="-128"/>
                <a:cs typeface="+mn-cs"/>
              </a:rPr>
              <a:t>howto</a:t>
            </a:r>
            <a:r>
              <a:rPr lang="en-GB" sz="1600" kern="1200" dirty="0">
                <a:solidFill>
                  <a:schemeClr val="tx1"/>
                </a:solidFill>
                <a:effectLst/>
                <a:latin typeface="Arial" pitchFamily="100" charset="0"/>
                <a:ea typeface="MS PGothic" pitchFamily="34" charset="-128"/>
                <a:cs typeface="+mn-cs"/>
              </a:rPr>
              <a:t>)</a:t>
            </a:r>
          </a:p>
          <a:p>
            <a:r>
              <a:rPr lang="en-GB" sz="1600" kern="1200" dirty="0">
                <a:solidFill>
                  <a:schemeClr val="tx1"/>
                </a:solidFill>
                <a:effectLst/>
                <a:latin typeface="Arial" pitchFamily="100" charset="0"/>
                <a:ea typeface="MS PGothic" pitchFamily="34" charset="-128"/>
                <a:cs typeface="+mn-cs"/>
              </a:rPr>
              <a:t> </a:t>
            </a:r>
          </a:p>
          <a:p>
            <a:r>
              <a:rPr lang="en-GB" sz="1600" kern="1200" dirty="0">
                <a:solidFill>
                  <a:schemeClr val="tx1"/>
                </a:solidFill>
                <a:effectLst/>
                <a:latin typeface="Arial" pitchFamily="100" charset="0"/>
                <a:ea typeface="MS PGothic" pitchFamily="34" charset="-128"/>
                <a:cs typeface="+mn-cs"/>
              </a:rPr>
              <a:t> ‘Dumb’ sensor and radio: </a:t>
            </a:r>
            <a:r>
              <a:rPr lang="en-GB" sz="1600" kern="1200" dirty="0" err="1">
                <a:solidFill>
                  <a:schemeClr val="tx1"/>
                </a:solidFill>
                <a:effectLst/>
                <a:latin typeface="Arial" pitchFamily="100" charset="0"/>
                <a:ea typeface="MS PGothic" pitchFamily="34" charset="-128"/>
                <a:cs typeface="+mn-cs"/>
              </a:rPr>
              <a:t>mbed</a:t>
            </a:r>
            <a:r>
              <a:rPr lang="en-GB" sz="1600" kern="1200" dirty="0">
                <a:solidFill>
                  <a:schemeClr val="tx1"/>
                </a:solidFill>
                <a:effectLst/>
                <a:latin typeface="Arial" pitchFamily="100" charset="0"/>
                <a:ea typeface="MS PGothic" pitchFamily="34" charset="-128"/>
                <a:cs typeface="+mn-cs"/>
              </a:rPr>
              <a:t> project</a:t>
            </a:r>
          </a:p>
          <a:p>
            <a:r>
              <a:rPr lang="en-GB" sz="1600" kern="1200" dirty="0">
                <a:solidFill>
                  <a:schemeClr val="tx1"/>
                </a:solidFill>
                <a:effectLst/>
                <a:latin typeface="Arial" pitchFamily="100" charset="0"/>
                <a:ea typeface="MS PGothic" pitchFamily="34" charset="-128"/>
                <a:cs typeface="+mn-cs"/>
              </a:rPr>
              <a:t>Contribute component to database (very low barrier) </a:t>
            </a:r>
          </a:p>
          <a:p>
            <a:r>
              <a:rPr lang="en-GB" sz="1600" kern="1200" dirty="0">
                <a:solidFill>
                  <a:schemeClr val="tx1"/>
                </a:solidFill>
                <a:effectLst/>
                <a:latin typeface="Arial" pitchFamily="100" charset="0"/>
                <a:ea typeface="MS PGothic" pitchFamily="34" charset="-128"/>
                <a:cs typeface="+mn-cs"/>
              </a:rPr>
              <a:t>Their users have instant access to ARM </a:t>
            </a:r>
            <a:r>
              <a:rPr lang="en-GB" sz="1600" kern="1200" dirty="0" err="1">
                <a:solidFill>
                  <a:schemeClr val="tx1"/>
                </a:solidFill>
                <a:effectLst/>
                <a:latin typeface="Arial" pitchFamily="100" charset="0"/>
                <a:ea typeface="MS PGothic" pitchFamily="34" charset="-128"/>
                <a:cs typeface="+mn-cs"/>
              </a:rPr>
              <a:t>mbed</a:t>
            </a:r>
            <a:r>
              <a:rPr lang="en-GB" sz="1600" kern="1200" dirty="0">
                <a:solidFill>
                  <a:schemeClr val="tx1"/>
                </a:solidFill>
                <a:effectLst/>
                <a:latin typeface="Arial" pitchFamily="100" charset="0"/>
                <a:ea typeface="MS PGothic" pitchFamily="34" charset="-128"/>
                <a:cs typeface="+mn-cs"/>
              </a:rPr>
              <a:t> community</a:t>
            </a:r>
          </a:p>
          <a:p>
            <a:r>
              <a:rPr lang="en-GB" sz="1600" kern="1200" dirty="0">
                <a:solidFill>
                  <a:schemeClr val="tx1"/>
                </a:solidFill>
                <a:effectLst/>
                <a:latin typeface="Arial" pitchFamily="100" charset="0"/>
                <a:ea typeface="MS PGothic" pitchFamily="34" charset="-128"/>
                <a:cs typeface="+mn-cs"/>
              </a:rPr>
              <a:t>Primed for licensing ARM Cortex-M processors when the need arises</a:t>
            </a:r>
          </a:p>
          <a:p>
            <a:r>
              <a:rPr lang="en-GB" sz="1600" kern="1200" dirty="0">
                <a:solidFill>
                  <a:schemeClr val="tx1"/>
                </a:solidFill>
                <a:effectLst/>
                <a:latin typeface="Arial" pitchFamily="100" charset="0"/>
                <a:ea typeface="MS PGothic" pitchFamily="34" charset="-128"/>
                <a:cs typeface="+mn-cs"/>
              </a:rPr>
              <a:t>Maxim, Linear, </a:t>
            </a:r>
            <a:r>
              <a:rPr lang="en-GB" sz="1600" kern="1200" dirty="0" err="1">
                <a:solidFill>
                  <a:schemeClr val="tx1"/>
                </a:solidFill>
                <a:effectLst/>
                <a:latin typeface="Arial" pitchFamily="100" charset="0"/>
                <a:ea typeface="MS PGothic" pitchFamily="34" charset="-128"/>
                <a:cs typeface="+mn-cs"/>
              </a:rPr>
              <a:t>SiLabs</a:t>
            </a:r>
            <a:r>
              <a:rPr lang="en-GB" sz="1600" kern="1200" dirty="0">
                <a:solidFill>
                  <a:schemeClr val="tx1"/>
                </a:solidFill>
                <a:effectLst/>
                <a:latin typeface="Arial" pitchFamily="100" charset="0"/>
                <a:ea typeface="MS PGothic" pitchFamily="34" charset="-128"/>
                <a:cs typeface="+mn-cs"/>
              </a:rPr>
              <a:t>, </a:t>
            </a:r>
            <a:r>
              <a:rPr lang="en-GB" sz="1600" kern="1200" dirty="0" err="1">
                <a:solidFill>
                  <a:schemeClr val="tx1"/>
                </a:solidFill>
                <a:effectLst/>
                <a:latin typeface="Arial" pitchFamily="100" charset="0"/>
                <a:ea typeface="MS PGothic" pitchFamily="34" charset="-128"/>
                <a:cs typeface="+mn-cs"/>
              </a:rPr>
              <a:t>Analog</a:t>
            </a:r>
            <a:r>
              <a:rPr lang="en-GB" sz="1600" kern="1200" dirty="0">
                <a:solidFill>
                  <a:schemeClr val="tx1"/>
                </a:solidFill>
                <a:effectLst/>
                <a:latin typeface="Arial" pitchFamily="100" charset="0"/>
                <a:ea typeface="MS PGothic" pitchFamily="34" charset="-128"/>
                <a:cs typeface="+mn-cs"/>
              </a:rPr>
              <a:t> Devices, </a:t>
            </a:r>
            <a:r>
              <a:rPr lang="en-GB" sz="1600" kern="1200" dirty="0" err="1">
                <a:solidFill>
                  <a:schemeClr val="tx1"/>
                </a:solidFill>
                <a:effectLst/>
                <a:latin typeface="Arial" pitchFamily="100" charset="0"/>
                <a:ea typeface="MS PGothic" pitchFamily="34" charset="-128"/>
                <a:cs typeface="+mn-cs"/>
              </a:rPr>
              <a:t>Invensense</a:t>
            </a:r>
            <a:r>
              <a:rPr lang="en-GB" sz="1600" kern="1200" dirty="0">
                <a:solidFill>
                  <a:schemeClr val="tx1"/>
                </a:solidFill>
                <a:effectLst/>
                <a:latin typeface="Arial" pitchFamily="100" charset="0"/>
                <a:ea typeface="MS PGothic" pitchFamily="34" charset="-128"/>
                <a:cs typeface="+mn-cs"/>
              </a:rPr>
              <a:t>, Vital Connect, </a:t>
            </a:r>
            <a:r>
              <a:rPr lang="en-GB" sz="1600" kern="1200" dirty="0" err="1">
                <a:solidFill>
                  <a:schemeClr val="tx1"/>
                </a:solidFill>
                <a:effectLst/>
                <a:latin typeface="Arial" pitchFamily="100" charset="0"/>
                <a:ea typeface="MS PGothic" pitchFamily="34" charset="-128"/>
                <a:cs typeface="+mn-cs"/>
              </a:rPr>
              <a:t>Intersil</a:t>
            </a:r>
            <a:r>
              <a:rPr lang="en-GB" sz="1600" kern="1200" dirty="0">
                <a:solidFill>
                  <a:schemeClr val="tx1"/>
                </a:solidFill>
                <a:effectLst/>
                <a:latin typeface="Arial" pitchFamily="100" charset="0"/>
                <a:ea typeface="MS PGothic" pitchFamily="34" charset="-128"/>
                <a:cs typeface="+mn-cs"/>
              </a:rPr>
              <a:t>, IDT</a:t>
            </a:r>
          </a:p>
          <a:p>
            <a:r>
              <a:rPr lang="en-GB" sz="1600" kern="1200" dirty="0">
                <a:solidFill>
                  <a:schemeClr val="tx1"/>
                </a:solidFill>
                <a:effectLst/>
                <a:latin typeface="Arial" pitchFamily="100" charset="0"/>
                <a:ea typeface="MS PGothic" pitchFamily="34" charset="-128"/>
                <a:cs typeface="+mn-cs"/>
              </a:rPr>
              <a:t> </a:t>
            </a:r>
          </a:p>
          <a:p>
            <a:r>
              <a:rPr lang="en-GB" sz="1600" kern="1200" dirty="0">
                <a:solidFill>
                  <a:schemeClr val="tx1"/>
                </a:solidFill>
                <a:effectLst/>
                <a:latin typeface="Arial" pitchFamily="100" charset="0"/>
                <a:ea typeface="MS PGothic" pitchFamily="34" charset="-128"/>
                <a:cs typeface="+mn-cs"/>
              </a:rPr>
              <a:t>ARM licensee radio &amp; sensor groups : </a:t>
            </a:r>
            <a:r>
              <a:rPr lang="en-GB" sz="1600" kern="1200" dirty="0" err="1">
                <a:solidFill>
                  <a:schemeClr val="tx1"/>
                </a:solidFill>
                <a:effectLst/>
                <a:latin typeface="Arial" pitchFamily="100" charset="0"/>
                <a:ea typeface="MS PGothic" pitchFamily="34" charset="-128"/>
                <a:cs typeface="+mn-cs"/>
              </a:rPr>
              <a:t>mbed</a:t>
            </a:r>
            <a:r>
              <a:rPr lang="en-GB" sz="1600" kern="1200" dirty="0">
                <a:solidFill>
                  <a:schemeClr val="tx1"/>
                </a:solidFill>
                <a:effectLst/>
                <a:latin typeface="Arial" pitchFamily="100" charset="0"/>
                <a:ea typeface="MS PGothic" pitchFamily="34" charset="-128"/>
                <a:cs typeface="+mn-cs"/>
              </a:rPr>
              <a:t> project  (perhaps hide this slide? we can address </a:t>
            </a:r>
            <a:r>
              <a:rPr lang="en-GB" sz="1600" kern="1200" dirty="0" err="1">
                <a:solidFill>
                  <a:schemeClr val="tx1"/>
                </a:solidFill>
                <a:effectLst/>
                <a:latin typeface="Arial" pitchFamily="100" charset="0"/>
                <a:ea typeface="MS PGothic" pitchFamily="34" charset="-128"/>
                <a:cs typeface="+mn-cs"/>
              </a:rPr>
              <a:t>doug</a:t>
            </a:r>
            <a:r>
              <a:rPr lang="en-GB" sz="1600" kern="1200" dirty="0">
                <a:solidFill>
                  <a:schemeClr val="tx1"/>
                </a:solidFill>
                <a:effectLst/>
                <a:latin typeface="Arial" pitchFamily="100" charset="0"/>
                <a:ea typeface="MS PGothic" pitchFamily="34" charset="-128"/>
                <a:cs typeface="+mn-cs"/>
              </a:rPr>
              <a:t> and Kristen directly on this) </a:t>
            </a:r>
          </a:p>
          <a:p>
            <a:r>
              <a:rPr lang="en-GB" sz="1600" kern="1200" dirty="0">
                <a:solidFill>
                  <a:schemeClr val="tx1"/>
                </a:solidFill>
                <a:effectLst/>
                <a:latin typeface="Arial" pitchFamily="100" charset="0"/>
                <a:ea typeface="MS PGothic" pitchFamily="34" charset="-128"/>
                <a:cs typeface="+mn-cs"/>
              </a:rPr>
              <a:t>No user programmable ARM processor today  </a:t>
            </a:r>
          </a:p>
          <a:p>
            <a:r>
              <a:rPr lang="en-GB" sz="1600" kern="1200" dirty="0">
                <a:solidFill>
                  <a:schemeClr val="tx1"/>
                </a:solidFill>
                <a:effectLst/>
                <a:latin typeface="Arial" pitchFamily="100" charset="0"/>
                <a:ea typeface="MS PGothic" pitchFamily="34" charset="-128"/>
                <a:cs typeface="+mn-cs"/>
              </a:rPr>
              <a:t>Engage these groups as </a:t>
            </a:r>
            <a:r>
              <a:rPr lang="en-GB" sz="1600" kern="1200" dirty="0" err="1">
                <a:solidFill>
                  <a:schemeClr val="tx1"/>
                </a:solidFill>
                <a:effectLst/>
                <a:latin typeface="Arial" pitchFamily="100" charset="0"/>
                <a:ea typeface="MS PGothic" pitchFamily="34" charset="-128"/>
                <a:cs typeface="+mn-cs"/>
              </a:rPr>
              <a:t>mbed</a:t>
            </a:r>
            <a:r>
              <a:rPr lang="en-GB" sz="1600" kern="1200" dirty="0">
                <a:solidFill>
                  <a:schemeClr val="tx1"/>
                </a:solidFill>
                <a:effectLst/>
                <a:latin typeface="Arial" pitchFamily="100" charset="0"/>
                <a:ea typeface="MS PGothic" pitchFamily="34" charset="-128"/>
                <a:cs typeface="+mn-cs"/>
              </a:rPr>
              <a:t> contributors</a:t>
            </a:r>
          </a:p>
          <a:p>
            <a:r>
              <a:rPr lang="en-GB" sz="1600" kern="1200" dirty="0">
                <a:solidFill>
                  <a:schemeClr val="tx1"/>
                </a:solidFill>
                <a:effectLst/>
                <a:latin typeface="Arial" pitchFamily="100" charset="0"/>
                <a:ea typeface="MS PGothic" pitchFamily="34" charset="-128"/>
                <a:cs typeface="+mn-cs"/>
              </a:rPr>
              <a:t>Enables them to  solution sell of components with MCU</a:t>
            </a:r>
          </a:p>
          <a:p>
            <a:r>
              <a:rPr lang="en-GB" sz="1600" kern="1200" dirty="0">
                <a:solidFill>
                  <a:schemeClr val="tx1"/>
                </a:solidFill>
                <a:effectLst/>
                <a:latin typeface="Arial" pitchFamily="100" charset="0"/>
                <a:ea typeface="MS PGothic" pitchFamily="34" charset="-128"/>
                <a:cs typeface="+mn-cs"/>
              </a:rPr>
              <a:t>Solve internal communication / software support issues</a:t>
            </a:r>
          </a:p>
          <a:p>
            <a:r>
              <a:rPr lang="en-GB" sz="1600" kern="1200" dirty="0">
                <a:solidFill>
                  <a:schemeClr val="tx1"/>
                </a:solidFill>
                <a:effectLst/>
                <a:latin typeface="Arial" pitchFamily="100" charset="0"/>
                <a:ea typeface="MS PGothic" pitchFamily="34" charset="-128"/>
                <a:cs typeface="+mn-cs"/>
              </a:rPr>
              <a:t>TI Wireless, </a:t>
            </a:r>
            <a:r>
              <a:rPr lang="en-GB" sz="1600" kern="1200" dirty="0" err="1">
                <a:solidFill>
                  <a:schemeClr val="tx1"/>
                </a:solidFill>
                <a:effectLst/>
                <a:latin typeface="Arial" pitchFamily="100" charset="0"/>
                <a:ea typeface="MS PGothic" pitchFamily="34" charset="-128"/>
                <a:cs typeface="+mn-cs"/>
              </a:rPr>
              <a:t>Freescale</a:t>
            </a:r>
            <a:r>
              <a:rPr lang="en-GB" sz="1600" kern="1200" dirty="0">
                <a:solidFill>
                  <a:schemeClr val="tx1"/>
                </a:solidFill>
                <a:effectLst/>
                <a:latin typeface="Arial" pitchFamily="100" charset="0"/>
                <a:ea typeface="MS PGothic" pitchFamily="34" charset="-128"/>
                <a:cs typeface="+mn-cs"/>
              </a:rPr>
              <a:t> Sensor targets</a:t>
            </a:r>
          </a:p>
          <a:p>
            <a:r>
              <a:rPr lang="en-GB" sz="1600" kern="1200" dirty="0">
                <a:solidFill>
                  <a:schemeClr val="tx1"/>
                </a:solidFill>
                <a:effectLst/>
                <a:latin typeface="Arial" pitchFamily="100" charset="0"/>
                <a:ea typeface="MS PGothic" pitchFamily="34" charset="-128"/>
                <a:cs typeface="+mn-cs"/>
              </a:rPr>
              <a:t> </a:t>
            </a:r>
          </a:p>
          <a:p>
            <a:r>
              <a:rPr lang="en-GB" sz="1600" kern="1200" dirty="0">
                <a:solidFill>
                  <a:schemeClr val="tx1"/>
                </a:solidFill>
                <a:effectLst/>
                <a:latin typeface="Arial" pitchFamily="100" charset="0"/>
                <a:ea typeface="MS PGothic" pitchFamily="34" charset="-128"/>
                <a:cs typeface="+mn-cs"/>
              </a:rPr>
              <a:t>How to engage on </a:t>
            </a:r>
            <a:r>
              <a:rPr lang="en-GB" sz="1600" kern="1200" dirty="0" err="1">
                <a:solidFill>
                  <a:schemeClr val="tx1"/>
                </a:solidFill>
                <a:effectLst/>
                <a:latin typeface="Arial" pitchFamily="100" charset="0"/>
                <a:ea typeface="MS PGothic" pitchFamily="34" charset="-128"/>
                <a:cs typeface="+mn-cs"/>
              </a:rPr>
              <a:t>mbed</a:t>
            </a:r>
            <a:r>
              <a:rPr lang="en-GB" sz="1600" kern="1200" dirty="0">
                <a:solidFill>
                  <a:schemeClr val="tx1"/>
                </a:solidFill>
                <a:effectLst/>
                <a:latin typeface="Arial" pitchFamily="100" charset="0"/>
                <a:ea typeface="MS PGothic" pitchFamily="34" charset="-128"/>
                <a:cs typeface="+mn-cs"/>
              </a:rPr>
              <a:t> project</a:t>
            </a:r>
          </a:p>
          <a:p>
            <a:r>
              <a:rPr lang="en-GB" sz="1600" kern="1200" dirty="0">
                <a:solidFill>
                  <a:schemeClr val="tx1"/>
                </a:solidFill>
                <a:effectLst/>
                <a:latin typeface="Arial" pitchFamily="100" charset="0"/>
                <a:ea typeface="MS PGothic" pitchFamily="34" charset="-128"/>
                <a:cs typeface="+mn-cs"/>
              </a:rPr>
              <a:t>This is what the component database looks like</a:t>
            </a:r>
          </a:p>
          <a:p>
            <a:r>
              <a:rPr lang="en-GB" sz="1600" kern="1200" dirty="0">
                <a:solidFill>
                  <a:schemeClr val="tx1"/>
                </a:solidFill>
                <a:effectLst/>
                <a:latin typeface="Arial" pitchFamily="100" charset="0"/>
                <a:ea typeface="MS PGothic" pitchFamily="34" charset="-128"/>
                <a:cs typeface="+mn-cs"/>
              </a:rPr>
              <a:t>Technical details are on this /blog</a:t>
            </a:r>
          </a:p>
          <a:p>
            <a:r>
              <a:rPr lang="en-GB" sz="1600" kern="1200" dirty="0">
                <a:solidFill>
                  <a:schemeClr val="tx1"/>
                </a:solidFill>
                <a:effectLst/>
                <a:latin typeface="Arial" pitchFamily="100" charset="0"/>
                <a:ea typeface="MS PGothic" pitchFamily="34" charset="-128"/>
                <a:cs typeface="+mn-cs"/>
              </a:rPr>
              <a:t>Email </a:t>
            </a:r>
            <a:r>
              <a:rPr lang="en-GB" sz="1600" kern="1200" dirty="0" err="1">
                <a:solidFill>
                  <a:schemeClr val="tx1"/>
                </a:solidFill>
                <a:effectLst/>
                <a:latin typeface="Arial" pitchFamily="100" charset="0"/>
                <a:ea typeface="MS PGothic" pitchFamily="34" charset="-128"/>
                <a:cs typeface="+mn-cs"/>
              </a:rPr>
              <a:t>mbed-contributors</a:t>
            </a:r>
            <a:r>
              <a:rPr lang="en-GB" sz="1600" kern="1200" err="1">
                <a:solidFill>
                  <a:schemeClr val="tx1"/>
                </a:solidFill>
                <a:effectLst/>
                <a:latin typeface="Arial" pitchFamily="100" charset="0"/>
                <a:ea typeface="MS PGothic" pitchFamily="34" charset="-128"/>
                <a:cs typeface="+mn-cs"/>
              </a:rPr>
              <a:t>@</a:t>
            </a:r>
            <a:r>
              <a:rPr lang="en-GB" sz="1600" kern="1200">
                <a:solidFill>
                  <a:schemeClr val="tx1"/>
                </a:solidFill>
                <a:effectLst/>
                <a:latin typeface="Arial" pitchFamily="100" charset="0"/>
                <a:ea typeface="MS PGothic" pitchFamily="34" charset="-128"/>
                <a:cs typeface="+mn-cs"/>
              </a:rPr>
              <a:t>mbed.org </a:t>
            </a:r>
            <a:r>
              <a:rPr lang="en-GB" sz="1600" kern="1200" dirty="0">
                <a:solidFill>
                  <a:schemeClr val="tx1"/>
                </a:solidFill>
                <a:effectLst/>
                <a:latin typeface="Arial" pitchFamily="100" charset="0"/>
                <a:ea typeface="MS PGothic" pitchFamily="34" charset="-128"/>
                <a:cs typeface="+mn-cs"/>
              </a:rPr>
              <a:t>to engage</a:t>
            </a:r>
          </a:p>
          <a:p>
            <a:r>
              <a:rPr lang="en-GB" sz="1600" kern="1200" dirty="0">
                <a:solidFill>
                  <a:schemeClr val="tx1"/>
                </a:solidFill>
                <a:effectLst/>
                <a:latin typeface="Arial" pitchFamily="100" charset="0"/>
                <a:ea typeface="MS PGothic" pitchFamily="34" charset="-128"/>
                <a:cs typeface="+mn-cs"/>
              </a:rPr>
              <a:t> </a:t>
            </a:r>
          </a:p>
          <a:p>
            <a:r>
              <a:rPr lang="en-GB" sz="1600" kern="1200" dirty="0">
                <a:solidFill>
                  <a:schemeClr val="tx1"/>
                </a:solidFill>
                <a:effectLst/>
                <a:latin typeface="Arial" pitchFamily="100" charset="0"/>
                <a:ea typeface="MS PGothic" pitchFamily="34" charset="-128"/>
                <a:cs typeface="+mn-cs"/>
              </a:rPr>
              <a:t> </a:t>
            </a:r>
          </a:p>
          <a:p>
            <a:r>
              <a:rPr lang="en-GB" sz="1600" kern="1200" dirty="0" err="1">
                <a:solidFill>
                  <a:schemeClr val="tx1"/>
                </a:solidFill>
                <a:effectLst/>
                <a:latin typeface="Arial" pitchFamily="100" charset="0"/>
                <a:ea typeface="MS PGothic" pitchFamily="34" charset="-128"/>
                <a:cs typeface="+mn-cs"/>
              </a:rPr>
              <a:t>mbed</a:t>
            </a:r>
            <a:r>
              <a:rPr lang="en-GB" sz="1600" kern="1200" dirty="0">
                <a:solidFill>
                  <a:schemeClr val="tx1"/>
                </a:solidFill>
                <a:effectLst/>
                <a:latin typeface="Arial" pitchFamily="100" charset="0"/>
                <a:ea typeface="MS PGothic" pitchFamily="34" charset="-128"/>
                <a:cs typeface="+mn-cs"/>
              </a:rPr>
              <a:t> summary</a:t>
            </a:r>
          </a:p>
          <a:p>
            <a:r>
              <a:rPr lang="en-GB" sz="1600" kern="1200" dirty="0">
                <a:solidFill>
                  <a:schemeClr val="tx1"/>
                </a:solidFill>
                <a:effectLst/>
                <a:latin typeface="Arial" pitchFamily="100" charset="0"/>
                <a:ea typeface="MS PGothic" pitchFamily="34" charset="-128"/>
                <a:cs typeface="+mn-cs"/>
              </a:rPr>
              <a:t> </a:t>
            </a:r>
          </a:p>
          <a:p>
            <a:r>
              <a:rPr lang="en-GB" sz="1600" kern="1200" dirty="0">
                <a:solidFill>
                  <a:schemeClr val="tx1"/>
                </a:solidFill>
                <a:effectLst/>
                <a:latin typeface="Arial" pitchFamily="100" charset="0"/>
                <a:ea typeface="MS PGothic" pitchFamily="34" charset="-128"/>
                <a:cs typeface="+mn-cs"/>
              </a:rPr>
              <a:t>Summary</a:t>
            </a:r>
          </a:p>
          <a:p>
            <a:r>
              <a:rPr lang="en-GB" sz="1600" kern="1200" dirty="0">
                <a:solidFill>
                  <a:schemeClr val="tx1"/>
                </a:solidFill>
                <a:effectLst/>
                <a:latin typeface="Arial" pitchFamily="100" charset="0"/>
                <a:ea typeface="MS PGothic" pitchFamily="34" charset="-128"/>
                <a:cs typeface="+mn-cs"/>
              </a:rPr>
              <a:t>Your account can add to the open source component database today</a:t>
            </a:r>
          </a:p>
          <a:p>
            <a:r>
              <a:rPr lang="en-GB" sz="1600" kern="1200" dirty="0">
                <a:solidFill>
                  <a:schemeClr val="tx1"/>
                </a:solidFill>
                <a:effectLst/>
                <a:latin typeface="Arial" pitchFamily="100" charset="0"/>
                <a:ea typeface="MS PGothic" pitchFamily="34" charset="-128"/>
                <a:cs typeface="+mn-cs"/>
              </a:rPr>
              <a:t>New business model on tools</a:t>
            </a:r>
          </a:p>
          <a:p>
            <a:r>
              <a:rPr lang="en-GB" sz="1600" kern="1200" dirty="0">
                <a:solidFill>
                  <a:schemeClr val="tx1"/>
                </a:solidFill>
                <a:effectLst/>
                <a:latin typeface="Arial" pitchFamily="100" charset="0"/>
                <a:ea typeface="MS PGothic" pitchFamily="34" charset="-128"/>
                <a:cs typeface="+mn-cs"/>
              </a:rPr>
              <a:t>An ecosystem catalyst for </a:t>
            </a:r>
            <a:r>
              <a:rPr lang="en-GB" sz="1600" kern="1200" dirty="0" err="1">
                <a:solidFill>
                  <a:schemeClr val="tx1"/>
                </a:solidFill>
                <a:effectLst/>
                <a:latin typeface="Arial" pitchFamily="100" charset="0"/>
                <a:ea typeface="MS PGothic" pitchFamily="34" charset="-128"/>
                <a:cs typeface="+mn-cs"/>
              </a:rPr>
              <a:t>IoT</a:t>
            </a:r>
            <a:endParaRPr lang="en-GB" sz="1600" kern="1200" dirty="0">
              <a:solidFill>
                <a:schemeClr val="tx1"/>
              </a:solidFill>
              <a:effectLst/>
              <a:latin typeface="Arial" pitchFamily="100" charset="0"/>
              <a:ea typeface="MS PGothic" pitchFamily="34" charset="-128"/>
              <a:cs typeface="+mn-cs"/>
            </a:endParaRPr>
          </a:p>
          <a:p>
            <a:r>
              <a:rPr lang="en-GB" sz="1600" kern="1200" dirty="0">
                <a:solidFill>
                  <a:schemeClr val="tx1"/>
                </a:solidFill>
                <a:effectLst/>
                <a:latin typeface="Arial" pitchFamily="100" charset="0"/>
                <a:ea typeface="MS PGothic" pitchFamily="34" charset="-128"/>
                <a:cs typeface="+mn-cs"/>
              </a:rPr>
              <a:t>Team picture</a:t>
            </a:r>
          </a:p>
          <a:p>
            <a:r>
              <a:rPr lang="en-GB" sz="1600" kern="1200" dirty="0">
                <a:solidFill>
                  <a:schemeClr val="tx1"/>
                </a:solidFill>
                <a:effectLst/>
                <a:latin typeface="Arial" pitchFamily="100" charset="0"/>
                <a:ea typeface="MS PGothic" pitchFamily="34" charset="-128"/>
                <a:cs typeface="+mn-cs"/>
              </a:rPr>
              <a:t> </a:t>
            </a:r>
          </a:p>
          <a:p>
            <a:r>
              <a:rPr lang="en-GB" sz="1600" kern="1200" dirty="0">
                <a:solidFill>
                  <a:schemeClr val="tx1"/>
                </a:solidFill>
                <a:effectLst/>
                <a:latin typeface="Arial" pitchFamily="100" charset="0"/>
                <a:ea typeface="MS PGothic" pitchFamily="34" charset="-128"/>
                <a:cs typeface="+mn-cs"/>
              </a:rPr>
              <a:t> </a:t>
            </a:r>
          </a:p>
          <a:p>
            <a:endParaRPr lang="en-GB" sz="1600" kern="1200" dirty="0">
              <a:solidFill>
                <a:schemeClr val="tx1"/>
              </a:solidFill>
              <a:effectLst/>
              <a:latin typeface="Arial" pitchFamily="100" charset="0"/>
              <a:ea typeface="MS PGothic" pitchFamily="34" charset="-128"/>
              <a:cs typeface="+mn-cs"/>
            </a:endParaRPr>
          </a:p>
          <a:p>
            <a:endParaRPr lang="en-GB" dirty="0"/>
          </a:p>
          <a:p>
            <a:endParaRPr lang="en-GB" dirty="0"/>
          </a:p>
        </p:txBody>
      </p:sp>
      <p:sp>
        <p:nvSpPr>
          <p:cNvPr id="4" name="Slide Number Placeholder 3"/>
          <p:cNvSpPr>
            <a:spLocks noGrp="1"/>
          </p:cNvSpPr>
          <p:nvPr>
            <p:ph type="sldNum" sz="quarter" idx="10"/>
          </p:nvPr>
        </p:nvSpPr>
        <p:spPr/>
        <p:txBody>
          <a:bodyPr/>
          <a:lstStyle/>
          <a:p>
            <a:fld id="{35E16853-7D2F-4C3E-BDB6-44BF33528420}" type="slidenum">
              <a:rPr lang="en-GB" smtClean="0"/>
              <a:pPr/>
              <a:t>187</a:t>
            </a:fld>
            <a:endParaRPr lang="en-GB"/>
          </a:p>
        </p:txBody>
      </p:sp>
    </p:spTree>
    <p:extLst>
      <p:ext uri="{BB962C8B-B14F-4D97-AF65-F5344CB8AC3E}">
        <p14:creationId xmlns:p14="http://schemas.microsoft.com/office/powerpoint/2010/main" val="29659561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16</a:t>
            </a:fld>
            <a:endParaRPr lang="en-US"/>
          </a:p>
        </p:txBody>
      </p:sp>
    </p:spTree>
    <p:extLst>
      <p:ext uri="{BB962C8B-B14F-4D97-AF65-F5344CB8AC3E}">
        <p14:creationId xmlns:p14="http://schemas.microsoft.com/office/powerpoint/2010/main" val="20687017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29</a:t>
            </a:fld>
            <a:endParaRPr lang="en-US"/>
          </a:p>
        </p:txBody>
      </p:sp>
    </p:spTree>
    <p:extLst>
      <p:ext uri="{BB962C8B-B14F-4D97-AF65-F5344CB8AC3E}">
        <p14:creationId xmlns:p14="http://schemas.microsoft.com/office/powerpoint/2010/main" val="12106676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40</a:t>
            </a:fld>
            <a:endParaRPr lang="en-US"/>
          </a:p>
        </p:txBody>
      </p:sp>
    </p:spTree>
    <p:extLst>
      <p:ext uri="{BB962C8B-B14F-4D97-AF65-F5344CB8AC3E}">
        <p14:creationId xmlns:p14="http://schemas.microsoft.com/office/powerpoint/2010/main" val="42708238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57</a:t>
            </a:fld>
            <a:endParaRPr lang="en-US"/>
          </a:p>
        </p:txBody>
      </p:sp>
    </p:spTree>
    <p:extLst>
      <p:ext uri="{BB962C8B-B14F-4D97-AF65-F5344CB8AC3E}">
        <p14:creationId xmlns:p14="http://schemas.microsoft.com/office/powerpoint/2010/main" val="9952057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109</a:t>
            </a:fld>
            <a:endParaRPr lang="en-US"/>
          </a:p>
        </p:txBody>
      </p:sp>
    </p:spTree>
    <p:extLst>
      <p:ext uri="{BB962C8B-B14F-4D97-AF65-F5344CB8AC3E}">
        <p14:creationId xmlns:p14="http://schemas.microsoft.com/office/powerpoint/2010/main" val="28574261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134</a:t>
            </a:fld>
            <a:endParaRPr lang="en-US"/>
          </a:p>
        </p:txBody>
      </p:sp>
    </p:spTree>
    <p:extLst>
      <p:ext uri="{BB962C8B-B14F-4D97-AF65-F5344CB8AC3E}">
        <p14:creationId xmlns:p14="http://schemas.microsoft.com/office/powerpoint/2010/main" val="24913505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154</a:t>
            </a:fld>
            <a:endParaRPr lang="en-US"/>
          </a:p>
        </p:txBody>
      </p:sp>
    </p:spTree>
    <p:extLst>
      <p:ext uri="{BB962C8B-B14F-4D97-AF65-F5344CB8AC3E}">
        <p14:creationId xmlns:p14="http://schemas.microsoft.com/office/powerpoint/2010/main" val="36665048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BC3571-DD16-4FE1-ACC4-63D0CCD1E1F5}" type="slidenum">
              <a:rPr lang="en-US" smtClean="0"/>
              <a:pPr/>
              <a:t>166</a:t>
            </a:fld>
            <a:endParaRPr lang="en-US"/>
          </a:p>
        </p:txBody>
      </p:sp>
    </p:spTree>
    <p:extLst>
      <p:ext uri="{BB962C8B-B14F-4D97-AF65-F5344CB8AC3E}">
        <p14:creationId xmlns:p14="http://schemas.microsoft.com/office/powerpoint/2010/main" val="3799940872"/>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2272283" y="5191633"/>
            <a:ext cx="4572" cy="0"/>
          </a:xfrm>
          <a:custGeom>
            <a:avLst/>
            <a:gdLst/>
            <a:ahLst/>
            <a:cxnLst/>
            <a:rect l="l" t="t" r="r" b="b"/>
            <a:pathLst>
              <a:path w="4572">
                <a:moveTo>
                  <a:pt x="0" y="0"/>
                </a:moveTo>
                <a:lnTo>
                  <a:pt x="4572" y="0"/>
                </a:lnTo>
              </a:path>
            </a:pathLst>
          </a:custGeom>
          <a:ln w="4572">
            <a:solidFill>
              <a:srgbClr val="F9FCFC"/>
            </a:solidFill>
          </a:ln>
        </p:spPr>
        <p:txBody>
          <a:bodyPr wrap="square" lIns="0" tIns="0" rIns="0" bIns="0" rtlCol="0">
            <a:noAutofit/>
          </a:bodyPr>
          <a:lstStyle/>
          <a:p>
            <a:endParaRPr/>
          </a:p>
        </p:txBody>
      </p:sp>
      <p:sp>
        <p:nvSpPr>
          <p:cNvPr id="17" name="bk object 17"/>
          <p:cNvSpPr/>
          <p:nvPr/>
        </p:nvSpPr>
        <p:spPr>
          <a:xfrm>
            <a:off x="2455164" y="5223636"/>
            <a:ext cx="4572" cy="0"/>
          </a:xfrm>
          <a:custGeom>
            <a:avLst/>
            <a:gdLst/>
            <a:ahLst/>
            <a:cxnLst/>
            <a:rect l="l" t="t" r="r" b="b"/>
            <a:pathLst>
              <a:path w="4572">
                <a:moveTo>
                  <a:pt x="0" y="0"/>
                </a:moveTo>
                <a:lnTo>
                  <a:pt x="4572" y="0"/>
                </a:lnTo>
              </a:path>
            </a:pathLst>
          </a:custGeom>
          <a:ln w="4572">
            <a:solidFill>
              <a:srgbClr val="F9FCFC"/>
            </a:solidFill>
          </a:ln>
        </p:spPr>
        <p:txBody>
          <a:bodyPr wrap="square" lIns="0" tIns="0" rIns="0" bIns="0" rtlCol="0">
            <a:noAutofit/>
          </a:bodyPr>
          <a:lstStyle/>
          <a:p>
            <a:endParaRPr/>
          </a:p>
        </p:txBody>
      </p:sp>
      <p:sp>
        <p:nvSpPr>
          <p:cNvPr id="18" name="bk object 18"/>
          <p:cNvSpPr/>
          <p:nvPr/>
        </p:nvSpPr>
        <p:spPr>
          <a:xfrm>
            <a:off x="2464307" y="5223636"/>
            <a:ext cx="4572" cy="0"/>
          </a:xfrm>
          <a:custGeom>
            <a:avLst/>
            <a:gdLst/>
            <a:ahLst/>
            <a:cxnLst/>
            <a:rect l="l" t="t" r="r" b="b"/>
            <a:pathLst>
              <a:path w="4572">
                <a:moveTo>
                  <a:pt x="0" y="0"/>
                </a:moveTo>
                <a:lnTo>
                  <a:pt x="4572" y="0"/>
                </a:lnTo>
              </a:path>
            </a:pathLst>
          </a:custGeom>
          <a:ln w="4572">
            <a:solidFill>
              <a:srgbClr val="FAFCFE"/>
            </a:solidFill>
          </a:ln>
        </p:spPr>
        <p:txBody>
          <a:bodyPr wrap="square" lIns="0" tIns="0" rIns="0" bIns="0" rtlCol="0">
            <a:noAutofit/>
          </a:bodyPr>
          <a:lstStyle/>
          <a:p>
            <a:endParaRPr/>
          </a:p>
        </p:txBody>
      </p:sp>
      <p:sp>
        <p:nvSpPr>
          <p:cNvPr id="19" name="bk object 19"/>
          <p:cNvSpPr/>
          <p:nvPr/>
        </p:nvSpPr>
        <p:spPr>
          <a:xfrm>
            <a:off x="2647188" y="5232780"/>
            <a:ext cx="4572" cy="0"/>
          </a:xfrm>
          <a:custGeom>
            <a:avLst/>
            <a:gdLst/>
            <a:ahLst/>
            <a:cxnLst/>
            <a:rect l="l" t="t" r="r" b="b"/>
            <a:pathLst>
              <a:path w="4572">
                <a:moveTo>
                  <a:pt x="0" y="0"/>
                </a:moveTo>
                <a:lnTo>
                  <a:pt x="4572" y="0"/>
                </a:lnTo>
              </a:path>
            </a:pathLst>
          </a:custGeom>
          <a:ln w="4572">
            <a:solidFill>
              <a:srgbClr val="FAFCFE"/>
            </a:solidFill>
          </a:ln>
        </p:spPr>
        <p:txBody>
          <a:bodyPr wrap="square" lIns="0" tIns="0" rIns="0" bIns="0" rtlCol="0">
            <a:noAutofit/>
          </a:bodyPr>
          <a:lstStyle/>
          <a:p>
            <a:endParaRPr/>
          </a:p>
        </p:txBody>
      </p:sp>
      <p:sp>
        <p:nvSpPr>
          <p:cNvPr id="20" name="bk object 20"/>
          <p:cNvSpPr/>
          <p:nvPr/>
        </p:nvSpPr>
        <p:spPr>
          <a:xfrm>
            <a:off x="1421891" y="5166486"/>
            <a:ext cx="1046988" cy="86868"/>
          </a:xfrm>
          <a:prstGeom prst="rect">
            <a:avLst/>
          </a:prstGeom>
          <a:blipFill>
            <a:blip r:embed="rId2" cstate="print"/>
            <a:stretch>
              <a:fillRect/>
            </a:stretch>
          </a:blipFill>
        </p:spPr>
        <p:txBody>
          <a:bodyPr wrap="square" lIns="0" tIns="0" rIns="0" bIns="0" rtlCol="0">
            <a:noAutofit/>
          </a:bodyPr>
          <a:lstStyle/>
          <a:p>
            <a:endParaRPr/>
          </a:p>
        </p:txBody>
      </p:sp>
      <p:sp>
        <p:nvSpPr>
          <p:cNvPr id="21" name="bk object 21"/>
          <p:cNvSpPr/>
          <p:nvPr/>
        </p:nvSpPr>
        <p:spPr>
          <a:xfrm>
            <a:off x="2468879" y="5251069"/>
            <a:ext cx="4572" cy="0"/>
          </a:xfrm>
          <a:custGeom>
            <a:avLst/>
            <a:gdLst/>
            <a:ahLst/>
            <a:cxnLst/>
            <a:rect l="l" t="t" r="r" b="b"/>
            <a:pathLst>
              <a:path w="4572">
                <a:moveTo>
                  <a:pt x="0" y="0"/>
                </a:moveTo>
                <a:lnTo>
                  <a:pt x="4572" y="0"/>
                </a:lnTo>
              </a:path>
            </a:pathLst>
          </a:custGeom>
          <a:ln w="4572">
            <a:solidFill>
              <a:srgbClr val="F9FCFC"/>
            </a:solidFill>
          </a:ln>
        </p:spPr>
        <p:txBody>
          <a:bodyPr wrap="square" lIns="0" tIns="0" rIns="0" bIns="0" rtlCol="0">
            <a:noAutofit/>
          </a:bodyPr>
          <a:lstStyle/>
          <a:p>
            <a:endParaRPr/>
          </a:p>
        </p:txBody>
      </p:sp>
      <p:sp>
        <p:nvSpPr>
          <p:cNvPr id="22" name="bk object 22"/>
          <p:cNvSpPr/>
          <p:nvPr/>
        </p:nvSpPr>
        <p:spPr>
          <a:xfrm>
            <a:off x="2468879" y="5255514"/>
            <a:ext cx="4572" cy="0"/>
          </a:xfrm>
          <a:custGeom>
            <a:avLst/>
            <a:gdLst/>
            <a:ahLst/>
            <a:cxnLst/>
            <a:rect l="l" t="t" r="r" b="b"/>
            <a:pathLst>
              <a:path w="4572">
                <a:moveTo>
                  <a:pt x="0" y="0"/>
                </a:moveTo>
                <a:lnTo>
                  <a:pt x="4572" y="0"/>
                </a:lnTo>
              </a:path>
            </a:pathLst>
          </a:custGeom>
          <a:ln w="4572">
            <a:solidFill>
              <a:srgbClr val="FEFEFE"/>
            </a:solidFill>
          </a:ln>
        </p:spPr>
        <p:txBody>
          <a:bodyPr wrap="square" lIns="0" tIns="0" rIns="0" bIns="0" rtlCol="0">
            <a:noAutofit/>
          </a:bodyPr>
          <a:lstStyle/>
          <a:p>
            <a:endParaRPr/>
          </a:p>
        </p:txBody>
      </p:sp>
      <p:sp>
        <p:nvSpPr>
          <p:cNvPr id="23" name="bk object 23"/>
          <p:cNvSpPr/>
          <p:nvPr/>
        </p:nvSpPr>
        <p:spPr>
          <a:xfrm>
            <a:off x="1376172" y="5253228"/>
            <a:ext cx="1101852" cy="13843"/>
          </a:xfrm>
          <a:prstGeom prst="rect">
            <a:avLst/>
          </a:prstGeom>
          <a:blipFill>
            <a:blip r:embed="rId3" cstate="print"/>
            <a:stretch>
              <a:fillRect/>
            </a:stretch>
          </a:blipFill>
        </p:spPr>
        <p:txBody>
          <a:bodyPr wrap="square" lIns="0" tIns="0" rIns="0" bIns="0" rtlCol="0">
            <a:noAutofit/>
          </a:bodyPr>
          <a:lstStyle/>
          <a:p>
            <a:endParaRPr/>
          </a:p>
        </p:txBody>
      </p:sp>
      <p:sp>
        <p:nvSpPr>
          <p:cNvPr id="24" name="bk object 24"/>
          <p:cNvSpPr/>
          <p:nvPr/>
        </p:nvSpPr>
        <p:spPr>
          <a:xfrm>
            <a:off x="2473451" y="5264784"/>
            <a:ext cx="4572" cy="0"/>
          </a:xfrm>
          <a:custGeom>
            <a:avLst/>
            <a:gdLst/>
            <a:ahLst/>
            <a:cxnLst/>
            <a:rect l="l" t="t" r="r" b="b"/>
            <a:pathLst>
              <a:path w="4572">
                <a:moveTo>
                  <a:pt x="0" y="0"/>
                </a:moveTo>
                <a:lnTo>
                  <a:pt x="4572" y="0"/>
                </a:lnTo>
              </a:path>
            </a:pathLst>
          </a:custGeom>
          <a:ln w="4572">
            <a:solidFill>
              <a:srgbClr val="FAFCFE"/>
            </a:solidFill>
          </a:ln>
        </p:spPr>
        <p:txBody>
          <a:bodyPr wrap="square" lIns="0" tIns="0" rIns="0" bIns="0" rtlCol="0">
            <a:noAutofit/>
          </a:bodyPr>
          <a:lstStyle/>
          <a:p>
            <a:endParaRPr/>
          </a:p>
        </p:txBody>
      </p:sp>
      <p:sp>
        <p:nvSpPr>
          <p:cNvPr id="25" name="bk object 25"/>
          <p:cNvSpPr/>
          <p:nvPr/>
        </p:nvSpPr>
        <p:spPr>
          <a:xfrm>
            <a:off x="2537460" y="5269357"/>
            <a:ext cx="4572" cy="0"/>
          </a:xfrm>
          <a:custGeom>
            <a:avLst/>
            <a:gdLst/>
            <a:ahLst/>
            <a:cxnLst/>
            <a:rect l="l" t="t" r="r" b="b"/>
            <a:pathLst>
              <a:path w="4572">
                <a:moveTo>
                  <a:pt x="0" y="0"/>
                </a:moveTo>
                <a:lnTo>
                  <a:pt x="4572" y="0"/>
                </a:lnTo>
              </a:path>
            </a:pathLst>
          </a:custGeom>
          <a:ln w="4572">
            <a:solidFill>
              <a:srgbClr val="F7FAFC"/>
            </a:solidFill>
          </a:ln>
        </p:spPr>
        <p:txBody>
          <a:bodyPr wrap="square" lIns="0" tIns="0" rIns="0" bIns="0" rtlCol="0">
            <a:noAutofit/>
          </a:bodyPr>
          <a:lstStyle/>
          <a:p>
            <a:endParaRPr/>
          </a:p>
        </p:txBody>
      </p:sp>
      <p:sp>
        <p:nvSpPr>
          <p:cNvPr id="26" name="bk object 26"/>
          <p:cNvSpPr/>
          <p:nvPr/>
        </p:nvSpPr>
        <p:spPr>
          <a:xfrm>
            <a:off x="2848355" y="5292216"/>
            <a:ext cx="4572" cy="0"/>
          </a:xfrm>
          <a:custGeom>
            <a:avLst/>
            <a:gdLst/>
            <a:ahLst/>
            <a:cxnLst/>
            <a:rect l="l" t="t" r="r" b="b"/>
            <a:pathLst>
              <a:path w="4572">
                <a:moveTo>
                  <a:pt x="0" y="0"/>
                </a:moveTo>
                <a:lnTo>
                  <a:pt x="4572" y="0"/>
                </a:lnTo>
              </a:path>
            </a:pathLst>
          </a:custGeom>
          <a:ln w="4572">
            <a:solidFill>
              <a:srgbClr val="F2F8FC"/>
            </a:solidFill>
          </a:ln>
        </p:spPr>
        <p:txBody>
          <a:bodyPr wrap="square" lIns="0" tIns="0" rIns="0" bIns="0" rtlCol="0">
            <a:noAutofit/>
          </a:bodyPr>
          <a:lstStyle/>
          <a:p>
            <a:endParaRPr/>
          </a:p>
        </p:txBody>
      </p:sp>
      <p:sp>
        <p:nvSpPr>
          <p:cNvPr id="27" name="bk object 27"/>
          <p:cNvSpPr/>
          <p:nvPr/>
        </p:nvSpPr>
        <p:spPr>
          <a:xfrm>
            <a:off x="3072383" y="5443092"/>
            <a:ext cx="4572" cy="0"/>
          </a:xfrm>
          <a:custGeom>
            <a:avLst/>
            <a:gdLst/>
            <a:ahLst/>
            <a:cxnLst/>
            <a:rect l="l" t="t" r="r" b="b"/>
            <a:pathLst>
              <a:path w="4572">
                <a:moveTo>
                  <a:pt x="0" y="0"/>
                </a:moveTo>
                <a:lnTo>
                  <a:pt x="4572" y="0"/>
                </a:lnTo>
              </a:path>
            </a:pathLst>
          </a:custGeom>
          <a:ln w="4572">
            <a:solidFill>
              <a:srgbClr val="F0F8FA"/>
            </a:solidFill>
          </a:ln>
        </p:spPr>
        <p:txBody>
          <a:bodyPr wrap="square" lIns="0" tIns="0" rIns="0" bIns="0" rtlCol="0">
            <a:noAutofit/>
          </a:bodyPr>
          <a:lstStyle/>
          <a:p>
            <a:endParaRPr/>
          </a:p>
        </p:txBody>
      </p:sp>
      <p:sp>
        <p:nvSpPr>
          <p:cNvPr id="28" name="bk object 28"/>
          <p:cNvSpPr/>
          <p:nvPr/>
        </p:nvSpPr>
        <p:spPr>
          <a:xfrm>
            <a:off x="3108960" y="5461380"/>
            <a:ext cx="4572" cy="0"/>
          </a:xfrm>
          <a:custGeom>
            <a:avLst/>
            <a:gdLst/>
            <a:ahLst/>
            <a:cxnLst/>
            <a:rect l="l" t="t" r="r" b="b"/>
            <a:pathLst>
              <a:path w="4572">
                <a:moveTo>
                  <a:pt x="0" y="0"/>
                </a:moveTo>
                <a:lnTo>
                  <a:pt x="4572" y="0"/>
                </a:lnTo>
              </a:path>
            </a:pathLst>
          </a:custGeom>
          <a:ln w="4572">
            <a:solidFill>
              <a:srgbClr val="FAFCFE"/>
            </a:solidFill>
          </a:ln>
        </p:spPr>
        <p:txBody>
          <a:bodyPr wrap="square" lIns="0" tIns="0" rIns="0" bIns="0" rtlCol="0">
            <a:noAutofit/>
          </a:bodyPr>
          <a:lstStyle/>
          <a:p>
            <a:endParaRPr/>
          </a:p>
        </p:txBody>
      </p:sp>
      <p:sp>
        <p:nvSpPr>
          <p:cNvPr id="29" name="bk object 29"/>
          <p:cNvSpPr/>
          <p:nvPr/>
        </p:nvSpPr>
        <p:spPr>
          <a:xfrm>
            <a:off x="2926079" y="5331078"/>
            <a:ext cx="164591" cy="137160"/>
          </a:xfrm>
          <a:prstGeom prst="rect">
            <a:avLst/>
          </a:prstGeom>
          <a:blipFill>
            <a:blip r:embed="rId4" cstate="print"/>
            <a:stretch>
              <a:fillRect/>
            </a:stretch>
          </a:blipFill>
        </p:spPr>
        <p:txBody>
          <a:bodyPr wrap="square" lIns="0" tIns="0" rIns="0" bIns="0" rtlCol="0">
            <a:noAutofit/>
          </a:bodyPr>
          <a:lstStyle/>
          <a:p>
            <a:endParaRPr/>
          </a:p>
        </p:txBody>
      </p:sp>
      <p:sp>
        <p:nvSpPr>
          <p:cNvPr id="30" name="bk object 30"/>
          <p:cNvSpPr/>
          <p:nvPr/>
        </p:nvSpPr>
        <p:spPr>
          <a:xfrm>
            <a:off x="3049523" y="5465953"/>
            <a:ext cx="4572" cy="0"/>
          </a:xfrm>
          <a:custGeom>
            <a:avLst/>
            <a:gdLst/>
            <a:ahLst/>
            <a:cxnLst/>
            <a:rect l="l" t="t" r="r" b="b"/>
            <a:pathLst>
              <a:path w="4572">
                <a:moveTo>
                  <a:pt x="0" y="0"/>
                </a:moveTo>
                <a:lnTo>
                  <a:pt x="4572" y="0"/>
                </a:lnTo>
              </a:path>
            </a:pathLst>
          </a:custGeom>
          <a:ln w="4572">
            <a:solidFill>
              <a:srgbClr val="EEF6FA"/>
            </a:solidFill>
          </a:ln>
        </p:spPr>
        <p:txBody>
          <a:bodyPr wrap="square" lIns="0" tIns="0" rIns="0" bIns="0" rtlCol="0">
            <a:noAutofit/>
          </a:bodyPr>
          <a:lstStyle/>
          <a:p>
            <a:endParaRPr/>
          </a:p>
        </p:txBody>
      </p:sp>
      <p:sp>
        <p:nvSpPr>
          <p:cNvPr id="31" name="bk object 31"/>
          <p:cNvSpPr/>
          <p:nvPr/>
        </p:nvSpPr>
        <p:spPr>
          <a:xfrm>
            <a:off x="891539" y="5235066"/>
            <a:ext cx="2272284" cy="324612"/>
          </a:xfrm>
          <a:prstGeom prst="rect">
            <a:avLst/>
          </a:prstGeom>
          <a:blipFill>
            <a:blip r:embed="rId5" cstate="print"/>
            <a:stretch>
              <a:fillRect/>
            </a:stretch>
          </a:blipFill>
        </p:spPr>
        <p:txBody>
          <a:bodyPr wrap="square" lIns="0" tIns="0" rIns="0" bIns="0" rtlCol="0">
            <a:noAutofit/>
          </a:bodyPr>
          <a:lstStyle/>
          <a:p>
            <a:endParaRPr/>
          </a:p>
        </p:txBody>
      </p:sp>
      <p:sp>
        <p:nvSpPr>
          <p:cNvPr id="32" name="bk object 32"/>
          <p:cNvSpPr/>
          <p:nvPr/>
        </p:nvSpPr>
        <p:spPr>
          <a:xfrm>
            <a:off x="3099816" y="5557392"/>
            <a:ext cx="4572" cy="0"/>
          </a:xfrm>
          <a:custGeom>
            <a:avLst/>
            <a:gdLst/>
            <a:ahLst/>
            <a:cxnLst/>
            <a:rect l="l" t="t" r="r" b="b"/>
            <a:pathLst>
              <a:path w="4572">
                <a:moveTo>
                  <a:pt x="0" y="0"/>
                </a:moveTo>
                <a:lnTo>
                  <a:pt x="4572" y="0"/>
                </a:lnTo>
              </a:path>
            </a:pathLst>
          </a:custGeom>
          <a:ln w="4572">
            <a:solidFill>
              <a:srgbClr val="E6F3F6"/>
            </a:solidFill>
          </a:ln>
        </p:spPr>
        <p:txBody>
          <a:bodyPr wrap="square" lIns="0" tIns="0" rIns="0" bIns="0" rtlCol="0">
            <a:noAutofit/>
          </a:bodyPr>
          <a:lstStyle/>
          <a:p>
            <a:endParaRPr/>
          </a:p>
        </p:txBody>
      </p:sp>
      <p:sp>
        <p:nvSpPr>
          <p:cNvPr id="33" name="bk object 33"/>
          <p:cNvSpPr/>
          <p:nvPr/>
        </p:nvSpPr>
        <p:spPr>
          <a:xfrm>
            <a:off x="3150107" y="5603113"/>
            <a:ext cx="4572" cy="0"/>
          </a:xfrm>
          <a:custGeom>
            <a:avLst/>
            <a:gdLst/>
            <a:ahLst/>
            <a:cxnLst/>
            <a:rect l="l" t="t" r="r" b="b"/>
            <a:pathLst>
              <a:path w="4572">
                <a:moveTo>
                  <a:pt x="0" y="0"/>
                </a:moveTo>
                <a:lnTo>
                  <a:pt x="4572" y="0"/>
                </a:lnTo>
              </a:path>
            </a:pathLst>
          </a:custGeom>
          <a:ln w="4572">
            <a:solidFill>
              <a:srgbClr val="F9FCFC"/>
            </a:solidFill>
          </a:ln>
        </p:spPr>
        <p:txBody>
          <a:bodyPr wrap="square" lIns="0" tIns="0" rIns="0" bIns="0" rtlCol="0">
            <a:noAutofit/>
          </a:bodyPr>
          <a:lstStyle/>
          <a:p>
            <a:endParaRPr/>
          </a:p>
        </p:txBody>
      </p:sp>
      <p:sp>
        <p:nvSpPr>
          <p:cNvPr id="34" name="bk object 34"/>
          <p:cNvSpPr/>
          <p:nvPr/>
        </p:nvSpPr>
        <p:spPr>
          <a:xfrm>
            <a:off x="3163823" y="5621401"/>
            <a:ext cx="4572" cy="0"/>
          </a:xfrm>
          <a:custGeom>
            <a:avLst/>
            <a:gdLst/>
            <a:ahLst/>
            <a:cxnLst/>
            <a:rect l="l" t="t" r="r" b="b"/>
            <a:pathLst>
              <a:path w="4572">
                <a:moveTo>
                  <a:pt x="0" y="0"/>
                </a:moveTo>
                <a:lnTo>
                  <a:pt x="4572" y="0"/>
                </a:lnTo>
              </a:path>
            </a:pathLst>
          </a:custGeom>
          <a:ln w="4572">
            <a:solidFill>
              <a:srgbClr val="E9F4F6"/>
            </a:solidFill>
          </a:ln>
        </p:spPr>
        <p:txBody>
          <a:bodyPr wrap="square" lIns="0" tIns="0" rIns="0" bIns="0" rtlCol="0">
            <a:noAutofit/>
          </a:bodyPr>
          <a:lstStyle/>
          <a:p>
            <a:endParaRPr/>
          </a:p>
        </p:txBody>
      </p:sp>
      <p:sp>
        <p:nvSpPr>
          <p:cNvPr id="35" name="bk object 35"/>
          <p:cNvSpPr/>
          <p:nvPr/>
        </p:nvSpPr>
        <p:spPr>
          <a:xfrm>
            <a:off x="3456432" y="5991733"/>
            <a:ext cx="4572" cy="0"/>
          </a:xfrm>
          <a:custGeom>
            <a:avLst/>
            <a:gdLst/>
            <a:ahLst/>
            <a:cxnLst/>
            <a:rect l="l" t="t" r="r" b="b"/>
            <a:pathLst>
              <a:path w="4572">
                <a:moveTo>
                  <a:pt x="0" y="0"/>
                </a:moveTo>
                <a:lnTo>
                  <a:pt x="4572" y="0"/>
                </a:lnTo>
              </a:path>
            </a:pathLst>
          </a:custGeom>
          <a:ln w="4571">
            <a:solidFill>
              <a:srgbClr val="ECF6F9"/>
            </a:solidFill>
          </a:ln>
        </p:spPr>
        <p:txBody>
          <a:bodyPr wrap="square" lIns="0" tIns="0" rIns="0" bIns="0" rtlCol="0">
            <a:noAutofit/>
          </a:bodyPr>
          <a:lstStyle/>
          <a:p>
            <a:endParaRPr/>
          </a:p>
        </p:txBody>
      </p:sp>
      <p:sp>
        <p:nvSpPr>
          <p:cNvPr id="36" name="bk object 36"/>
          <p:cNvSpPr/>
          <p:nvPr/>
        </p:nvSpPr>
        <p:spPr>
          <a:xfrm>
            <a:off x="3474720" y="6023736"/>
            <a:ext cx="4572" cy="0"/>
          </a:xfrm>
          <a:custGeom>
            <a:avLst/>
            <a:gdLst/>
            <a:ahLst/>
            <a:cxnLst/>
            <a:rect l="l" t="t" r="r" b="b"/>
            <a:pathLst>
              <a:path w="4572">
                <a:moveTo>
                  <a:pt x="0" y="0"/>
                </a:moveTo>
                <a:lnTo>
                  <a:pt x="4572" y="0"/>
                </a:lnTo>
              </a:path>
            </a:pathLst>
          </a:custGeom>
          <a:ln w="4571">
            <a:solidFill>
              <a:srgbClr val="E4F2F6"/>
            </a:solidFill>
          </a:ln>
        </p:spPr>
        <p:txBody>
          <a:bodyPr wrap="square" lIns="0" tIns="0" rIns="0" bIns="0" rtlCol="0">
            <a:noAutofit/>
          </a:bodyPr>
          <a:lstStyle/>
          <a:p>
            <a:endParaRPr/>
          </a:p>
        </p:txBody>
      </p:sp>
      <p:sp>
        <p:nvSpPr>
          <p:cNvPr id="37" name="bk object 37"/>
          <p:cNvSpPr/>
          <p:nvPr/>
        </p:nvSpPr>
        <p:spPr>
          <a:xfrm>
            <a:off x="772668" y="5555107"/>
            <a:ext cx="2724912" cy="589788"/>
          </a:xfrm>
          <a:prstGeom prst="rect">
            <a:avLst/>
          </a:prstGeom>
          <a:blipFill>
            <a:blip r:embed="rId6" cstate="print"/>
            <a:stretch>
              <a:fillRect/>
            </a:stretch>
          </a:blipFill>
        </p:spPr>
        <p:txBody>
          <a:bodyPr wrap="square" lIns="0" tIns="0" rIns="0" bIns="0" rtlCol="0">
            <a:noAutofit/>
          </a:bodyPr>
          <a:lstStyle/>
          <a:p>
            <a:endParaRPr/>
          </a:p>
        </p:txBody>
      </p:sp>
      <p:sp>
        <p:nvSpPr>
          <p:cNvPr id="38" name="bk object 38"/>
          <p:cNvSpPr/>
          <p:nvPr/>
        </p:nvSpPr>
        <p:spPr>
          <a:xfrm>
            <a:off x="3493008" y="6142609"/>
            <a:ext cx="4572" cy="0"/>
          </a:xfrm>
          <a:custGeom>
            <a:avLst/>
            <a:gdLst/>
            <a:ahLst/>
            <a:cxnLst/>
            <a:rect l="l" t="t" r="r" b="b"/>
            <a:pathLst>
              <a:path w="4572">
                <a:moveTo>
                  <a:pt x="0" y="0"/>
                </a:moveTo>
                <a:lnTo>
                  <a:pt x="4572" y="0"/>
                </a:lnTo>
              </a:path>
            </a:pathLst>
          </a:custGeom>
          <a:ln w="4571">
            <a:solidFill>
              <a:srgbClr val="D9EEF3"/>
            </a:solidFill>
          </a:ln>
        </p:spPr>
        <p:txBody>
          <a:bodyPr wrap="square" lIns="0" tIns="0" rIns="0" bIns="0" rtlCol="0">
            <a:noAutofit/>
          </a:bodyPr>
          <a:lstStyle/>
          <a:p>
            <a:endParaRPr/>
          </a:p>
        </p:txBody>
      </p:sp>
      <p:sp>
        <p:nvSpPr>
          <p:cNvPr id="39" name="bk object 39"/>
          <p:cNvSpPr/>
          <p:nvPr/>
        </p:nvSpPr>
        <p:spPr>
          <a:xfrm>
            <a:off x="3493008" y="6147180"/>
            <a:ext cx="4572" cy="0"/>
          </a:xfrm>
          <a:custGeom>
            <a:avLst/>
            <a:gdLst/>
            <a:ahLst/>
            <a:cxnLst/>
            <a:rect l="l" t="t" r="r" b="b"/>
            <a:pathLst>
              <a:path w="4572">
                <a:moveTo>
                  <a:pt x="0" y="0"/>
                </a:moveTo>
                <a:lnTo>
                  <a:pt x="4572" y="0"/>
                </a:lnTo>
              </a:path>
            </a:pathLst>
          </a:custGeom>
          <a:ln w="4571">
            <a:solidFill>
              <a:srgbClr val="C9E5ED"/>
            </a:solidFill>
          </a:ln>
        </p:spPr>
        <p:txBody>
          <a:bodyPr wrap="square" lIns="0" tIns="0" rIns="0" bIns="0" rtlCol="0">
            <a:noAutofit/>
          </a:bodyPr>
          <a:lstStyle/>
          <a:p>
            <a:endParaRPr/>
          </a:p>
        </p:txBody>
      </p:sp>
      <p:sp>
        <p:nvSpPr>
          <p:cNvPr id="40" name="bk object 40"/>
          <p:cNvSpPr/>
          <p:nvPr/>
        </p:nvSpPr>
        <p:spPr>
          <a:xfrm>
            <a:off x="3470147" y="6179184"/>
            <a:ext cx="4572" cy="0"/>
          </a:xfrm>
          <a:custGeom>
            <a:avLst/>
            <a:gdLst/>
            <a:ahLst/>
            <a:cxnLst/>
            <a:rect l="l" t="t" r="r" b="b"/>
            <a:pathLst>
              <a:path w="4572">
                <a:moveTo>
                  <a:pt x="0" y="0"/>
                </a:moveTo>
                <a:lnTo>
                  <a:pt x="4572" y="0"/>
                </a:lnTo>
              </a:path>
            </a:pathLst>
          </a:custGeom>
          <a:ln w="4571">
            <a:solidFill>
              <a:srgbClr val="9CD0DD"/>
            </a:solidFill>
          </a:ln>
        </p:spPr>
        <p:txBody>
          <a:bodyPr wrap="square" lIns="0" tIns="0" rIns="0" bIns="0" rtlCol="0">
            <a:noAutofit/>
          </a:bodyPr>
          <a:lstStyle/>
          <a:p>
            <a:endParaRPr/>
          </a:p>
        </p:txBody>
      </p:sp>
      <p:sp>
        <p:nvSpPr>
          <p:cNvPr id="41" name="bk object 41"/>
          <p:cNvSpPr/>
          <p:nvPr/>
        </p:nvSpPr>
        <p:spPr>
          <a:xfrm>
            <a:off x="3470147" y="6183757"/>
            <a:ext cx="4572" cy="0"/>
          </a:xfrm>
          <a:custGeom>
            <a:avLst/>
            <a:gdLst/>
            <a:ahLst/>
            <a:cxnLst/>
            <a:rect l="l" t="t" r="r" b="b"/>
            <a:pathLst>
              <a:path w="4572">
                <a:moveTo>
                  <a:pt x="0" y="0"/>
                </a:moveTo>
                <a:lnTo>
                  <a:pt x="4572" y="0"/>
                </a:lnTo>
              </a:path>
            </a:pathLst>
          </a:custGeom>
          <a:ln w="4571">
            <a:solidFill>
              <a:srgbClr val="D3EAF0"/>
            </a:solidFill>
          </a:ln>
        </p:spPr>
        <p:txBody>
          <a:bodyPr wrap="square" lIns="0" tIns="0" rIns="0" bIns="0" rtlCol="0">
            <a:noAutofit/>
          </a:bodyPr>
          <a:lstStyle/>
          <a:p>
            <a:endParaRPr/>
          </a:p>
        </p:txBody>
      </p:sp>
      <p:sp>
        <p:nvSpPr>
          <p:cNvPr id="42" name="bk object 42"/>
          <p:cNvSpPr/>
          <p:nvPr/>
        </p:nvSpPr>
        <p:spPr>
          <a:xfrm>
            <a:off x="3470147" y="6188328"/>
            <a:ext cx="4572" cy="0"/>
          </a:xfrm>
          <a:custGeom>
            <a:avLst/>
            <a:gdLst/>
            <a:ahLst/>
            <a:cxnLst/>
            <a:rect l="l" t="t" r="r" b="b"/>
            <a:pathLst>
              <a:path w="4572">
                <a:moveTo>
                  <a:pt x="0" y="0"/>
                </a:moveTo>
                <a:lnTo>
                  <a:pt x="4572" y="0"/>
                </a:lnTo>
              </a:path>
            </a:pathLst>
          </a:custGeom>
          <a:ln w="4571">
            <a:solidFill>
              <a:srgbClr val="F9FCFC"/>
            </a:solidFill>
          </a:ln>
        </p:spPr>
        <p:txBody>
          <a:bodyPr wrap="square" lIns="0" tIns="0" rIns="0" bIns="0" rtlCol="0">
            <a:noAutofit/>
          </a:bodyPr>
          <a:lstStyle/>
          <a:p>
            <a:endParaRPr/>
          </a:p>
        </p:txBody>
      </p:sp>
      <p:sp>
        <p:nvSpPr>
          <p:cNvPr id="43" name="bk object 43"/>
          <p:cNvSpPr/>
          <p:nvPr/>
        </p:nvSpPr>
        <p:spPr>
          <a:xfrm>
            <a:off x="3438144" y="6144895"/>
            <a:ext cx="68579" cy="100584"/>
          </a:xfrm>
          <a:prstGeom prst="rect">
            <a:avLst/>
          </a:prstGeom>
          <a:blipFill>
            <a:blip r:embed="rId7" cstate="print"/>
            <a:stretch>
              <a:fillRect/>
            </a:stretch>
          </a:blipFill>
        </p:spPr>
        <p:txBody>
          <a:bodyPr wrap="square" lIns="0" tIns="0" rIns="0" bIns="0" rtlCol="0">
            <a:noAutofit/>
          </a:bodyPr>
          <a:lstStyle/>
          <a:p>
            <a:endParaRPr/>
          </a:p>
        </p:txBody>
      </p:sp>
      <p:sp>
        <p:nvSpPr>
          <p:cNvPr id="44" name="bk object 44"/>
          <p:cNvSpPr/>
          <p:nvPr/>
        </p:nvSpPr>
        <p:spPr>
          <a:xfrm>
            <a:off x="3497579" y="6243192"/>
            <a:ext cx="4572" cy="0"/>
          </a:xfrm>
          <a:custGeom>
            <a:avLst/>
            <a:gdLst/>
            <a:ahLst/>
            <a:cxnLst/>
            <a:rect l="l" t="t" r="r" b="b"/>
            <a:pathLst>
              <a:path w="4572">
                <a:moveTo>
                  <a:pt x="0" y="0"/>
                </a:moveTo>
                <a:lnTo>
                  <a:pt x="4572" y="0"/>
                </a:lnTo>
              </a:path>
            </a:pathLst>
          </a:custGeom>
          <a:ln w="4571">
            <a:solidFill>
              <a:srgbClr val="C5E2EA"/>
            </a:solidFill>
          </a:ln>
        </p:spPr>
        <p:txBody>
          <a:bodyPr wrap="square" lIns="0" tIns="0" rIns="0" bIns="0" rtlCol="0">
            <a:noAutofit/>
          </a:bodyPr>
          <a:lstStyle/>
          <a:p>
            <a:endParaRPr/>
          </a:p>
        </p:txBody>
      </p:sp>
      <p:sp>
        <p:nvSpPr>
          <p:cNvPr id="45" name="bk object 45"/>
          <p:cNvSpPr/>
          <p:nvPr/>
        </p:nvSpPr>
        <p:spPr>
          <a:xfrm>
            <a:off x="772668" y="6144895"/>
            <a:ext cx="2702052" cy="118872"/>
          </a:xfrm>
          <a:prstGeom prst="rect">
            <a:avLst/>
          </a:prstGeom>
          <a:blipFill>
            <a:blip r:embed="rId8" cstate="print"/>
            <a:stretch>
              <a:fillRect/>
            </a:stretch>
          </a:blipFill>
        </p:spPr>
        <p:txBody>
          <a:bodyPr wrap="square" lIns="0" tIns="0" rIns="0" bIns="0" rtlCol="0">
            <a:noAutofit/>
          </a:bodyPr>
          <a:lstStyle/>
          <a:p>
            <a:endParaRPr/>
          </a:p>
        </p:txBody>
      </p:sp>
      <p:sp>
        <p:nvSpPr>
          <p:cNvPr id="46" name="bk object 46"/>
          <p:cNvSpPr/>
          <p:nvPr/>
        </p:nvSpPr>
        <p:spPr>
          <a:xfrm>
            <a:off x="3465576" y="6261480"/>
            <a:ext cx="4572" cy="0"/>
          </a:xfrm>
          <a:custGeom>
            <a:avLst/>
            <a:gdLst/>
            <a:ahLst/>
            <a:cxnLst/>
            <a:rect l="l" t="t" r="r" b="b"/>
            <a:pathLst>
              <a:path w="4572">
                <a:moveTo>
                  <a:pt x="0" y="0"/>
                </a:moveTo>
                <a:lnTo>
                  <a:pt x="4572" y="0"/>
                </a:lnTo>
              </a:path>
            </a:pathLst>
          </a:custGeom>
          <a:ln w="4571">
            <a:solidFill>
              <a:srgbClr val="43A4BD"/>
            </a:solidFill>
          </a:ln>
        </p:spPr>
        <p:txBody>
          <a:bodyPr wrap="square" lIns="0" tIns="0" rIns="0" bIns="0" rtlCol="0">
            <a:noAutofit/>
          </a:bodyPr>
          <a:lstStyle/>
          <a:p>
            <a:endParaRPr/>
          </a:p>
        </p:txBody>
      </p:sp>
      <p:sp>
        <p:nvSpPr>
          <p:cNvPr id="47" name="bk object 47"/>
          <p:cNvSpPr/>
          <p:nvPr/>
        </p:nvSpPr>
        <p:spPr>
          <a:xfrm>
            <a:off x="3451859" y="6266053"/>
            <a:ext cx="4572" cy="0"/>
          </a:xfrm>
          <a:custGeom>
            <a:avLst/>
            <a:gdLst/>
            <a:ahLst/>
            <a:cxnLst/>
            <a:rect l="l" t="t" r="r" b="b"/>
            <a:pathLst>
              <a:path w="4572">
                <a:moveTo>
                  <a:pt x="0" y="0"/>
                </a:moveTo>
                <a:lnTo>
                  <a:pt x="4572" y="0"/>
                </a:lnTo>
              </a:path>
            </a:pathLst>
          </a:custGeom>
          <a:ln w="4571">
            <a:solidFill>
              <a:srgbClr val="66B2C7"/>
            </a:solidFill>
          </a:ln>
        </p:spPr>
        <p:txBody>
          <a:bodyPr wrap="square" lIns="0" tIns="0" rIns="0" bIns="0" rtlCol="0">
            <a:noAutofit/>
          </a:bodyPr>
          <a:lstStyle/>
          <a:p>
            <a:endParaRPr/>
          </a:p>
        </p:txBody>
      </p:sp>
      <p:sp>
        <p:nvSpPr>
          <p:cNvPr id="48" name="bk object 48"/>
          <p:cNvSpPr/>
          <p:nvPr/>
        </p:nvSpPr>
        <p:spPr>
          <a:xfrm>
            <a:off x="772668" y="6263766"/>
            <a:ext cx="2702052" cy="64008"/>
          </a:xfrm>
          <a:prstGeom prst="rect">
            <a:avLst/>
          </a:prstGeom>
          <a:blipFill>
            <a:blip r:embed="rId9" cstate="print"/>
            <a:stretch>
              <a:fillRect/>
            </a:stretch>
          </a:blipFill>
        </p:spPr>
        <p:txBody>
          <a:bodyPr wrap="square" lIns="0" tIns="0" rIns="0" bIns="0" rtlCol="0">
            <a:noAutofit/>
          </a:bodyPr>
          <a:lstStyle/>
          <a:p>
            <a:endParaRPr/>
          </a:p>
        </p:txBody>
      </p:sp>
      <p:sp>
        <p:nvSpPr>
          <p:cNvPr id="49" name="bk object 49"/>
          <p:cNvSpPr/>
          <p:nvPr/>
        </p:nvSpPr>
        <p:spPr>
          <a:xfrm>
            <a:off x="3442715" y="6325489"/>
            <a:ext cx="4572" cy="0"/>
          </a:xfrm>
          <a:custGeom>
            <a:avLst/>
            <a:gdLst/>
            <a:ahLst/>
            <a:cxnLst/>
            <a:rect l="l" t="t" r="r" b="b"/>
            <a:pathLst>
              <a:path w="4572">
                <a:moveTo>
                  <a:pt x="0" y="0"/>
                </a:moveTo>
                <a:lnTo>
                  <a:pt x="4572" y="0"/>
                </a:lnTo>
              </a:path>
            </a:pathLst>
          </a:custGeom>
          <a:ln w="4571">
            <a:solidFill>
              <a:srgbClr val="E0F1F6"/>
            </a:solidFill>
          </a:ln>
        </p:spPr>
        <p:txBody>
          <a:bodyPr wrap="square" lIns="0" tIns="0" rIns="0" bIns="0" rtlCol="0">
            <a:noAutofit/>
          </a:bodyPr>
          <a:lstStyle/>
          <a:p>
            <a:endParaRPr/>
          </a:p>
        </p:txBody>
      </p:sp>
      <p:sp>
        <p:nvSpPr>
          <p:cNvPr id="50" name="bk object 50"/>
          <p:cNvSpPr/>
          <p:nvPr/>
        </p:nvSpPr>
        <p:spPr>
          <a:xfrm>
            <a:off x="772668" y="6323203"/>
            <a:ext cx="2688336" cy="425195"/>
          </a:xfrm>
          <a:prstGeom prst="rect">
            <a:avLst/>
          </a:prstGeom>
          <a:blipFill>
            <a:blip r:embed="rId10" cstate="print"/>
            <a:stretch>
              <a:fillRect/>
            </a:stretch>
          </a:blipFill>
        </p:spPr>
        <p:txBody>
          <a:bodyPr wrap="square" lIns="0" tIns="0" rIns="0" bIns="0" rtlCol="0">
            <a:noAutofit/>
          </a:bodyPr>
          <a:lstStyle/>
          <a:p>
            <a:endParaRPr/>
          </a:p>
        </p:txBody>
      </p:sp>
      <p:sp>
        <p:nvSpPr>
          <p:cNvPr id="51" name="bk object 51"/>
          <p:cNvSpPr/>
          <p:nvPr/>
        </p:nvSpPr>
        <p:spPr>
          <a:xfrm>
            <a:off x="3470147" y="6746113"/>
            <a:ext cx="13715" cy="0"/>
          </a:xfrm>
          <a:custGeom>
            <a:avLst/>
            <a:gdLst/>
            <a:ahLst/>
            <a:cxnLst/>
            <a:rect l="l" t="t" r="r" b="b"/>
            <a:pathLst>
              <a:path w="13715">
                <a:moveTo>
                  <a:pt x="0" y="0"/>
                </a:moveTo>
                <a:lnTo>
                  <a:pt x="13715" y="0"/>
                </a:lnTo>
              </a:path>
            </a:pathLst>
          </a:custGeom>
          <a:ln w="4571">
            <a:solidFill>
              <a:srgbClr val="FEFEFE"/>
            </a:solidFill>
          </a:ln>
        </p:spPr>
        <p:txBody>
          <a:bodyPr wrap="square" lIns="0" tIns="0" rIns="0" bIns="0" rtlCol="0">
            <a:noAutofit/>
          </a:bodyPr>
          <a:lstStyle/>
          <a:p>
            <a:endParaRPr/>
          </a:p>
        </p:txBody>
      </p:sp>
      <p:sp>
        <p:nvSpPr>
          <p:cNvPr id="52" name="bk object 52"/>
          <p:cNvSpPr/>
          <p:nvPr/>
        </p:nvSpPr>
        <p:spPr>
          <a:xfrm>
            <a:off x="772668" y="6748398"/>
            <a:ext cx="9144000" cy="460247"/>
          </a:xfrm>
          <a:prstGeom prst="rect">
            <a:avLst/>
          </a:prstGeom>
          <a:blipFill>
            <a:blip r:embed="rId11" cstate="print"/>
            <a:stretch>
              <a:fillRect/>
            </a:stretch>
          </a:blipFill>
        </p:spPr>
        <p:txBody>
          <a:bodyPr wrap="square" lIns="0" tIns="0" rIns="0" bIns="0" rtlCol="0">
            <a:noAutofit/>
          </a:bodyPr>
          <a:lstStyle/>
          <a:p>
            <a:endParaRPr/>
          </a:p>
        </p:txBody>
      </p:sp>
      <p:sp>
        <p:nvSpPr>
          <p:cNvPr id="2" name="Holder 2"/>
          <p:cNvSpPr>
            <a:spLocks noGrp="1"/>
          </p:cNvSpPr>
          <p:nvPr>
            <p:ph type="ctrTitle"/>
          </p:nvPr>
        </p:nvSpPr>
        <p:spPr>
          <a:xfrm>
            <a:off x="3325007" y="2439923"/>
            <a:ext cx="4043385" cy="1274658"/>
          </a:xfrm>
          <a:prstGeom prst="rect">
            <a:avLst/>
          </a:prstGeom>
        </p:spPr>
        <p:txBody>
          <a:bodyPr wrap="square" lIns="0" tIns="0" rIns="0" bIns="0">
            <a:noAutofit/>
          </a:bodyPr>
          <a:lstStyle/>
          <a:p>
            <a:endParaRPr/>
          </a:p>
        </p:txBody>
      </p:sp>
      <p:sp>
        <p:nvSpPr>
          <p:cNvPr id="3" name="Holder 3"/>
          <p:cNvSpPr>
            <a:spLocks noGrp="1"/>
          </p:cNvSpPr>
          <p:nvPr>
            <p:ph type="subTitle" idx="4"/>
          </p:nvPr>
        </p:nvSpPr>
        <p:spPr>
          <a:xfrm>
            <a:off x="1604010" y="4231640"/>
            <a:ext cx="7485379" cy="1889125"/>
          </a:xfrm>
          <a:prstGeom prst="rect">
            <a:avLst/>
          </a:prstGeom>
        </p:spPr>
        <p:txBody>
          <a:bodyPr wrap="square" lIns="0" tIns="0" rIns="0" bIns="0">
            <a:noAutofit/>
          </a:bodyPr>
          <a:lstStyle/>
          <a:p>
            <a:endParaRPr/>
          </a:p>
        </p:txBody>
      </p:sp>
      <p:sp>
        <p:nvSpPr>
          <p:cNvPr id="6" name="Holder 6"/>
          <p:cNvSpPr>
            <a:spLocks noGrp="1"/>
          </p:cNvSpPr>
          <p:nvPr>
            <p:ph type="sldNum" sz="quarter" idx="7"/>
          </p:nvPr>
        </p:nvSpPr>
        <p:spPr>
          <a:xfrm>
            <a:off x="1212088" y="6830693"/>
            <a:ext cx="534212" cy="332959"/>
          </a:xfrm>
        </p:spPr>
        <p:txBody>
          <a:bodyPr lIns="0" tIns="0" rIns="0" bIns="0"/>
          <a:lstStyle/>
          <a:p>
            <a:pPr marL="88900">
              <a:lnSpc>
                <a:spcPct val="100000"/>
              </a:lnSpc>
            </a:pPr>
            <a:fld id="{81D60167-4931-47E6-BA6A-407CBD079E47}" type="slidenum">
              <a:rPr sz="900" b="1" dirty="0" smtClean="0">
                <a:solidFill>
                  <a:srgbClr val="FFFFFF"/>
                </a:solidFill>
                <a:latin typeface="Arial"/>
                <a:cs typeface="Arial"/>
              </a:rPr>
              <a:pPr marL="88900">
                <a:lnSpc>
                  <a:spcPct val="100000"/>
                </a:lnSpc>
              </a:pPr>
              <a:t>‹#›</a:t>
            </a:fld>
            <a:endParaRPr sz="900">
              <a:latin typeface="Arial"/>
              <a:cs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p>
            <a:endParaRPr/>
          </a:p>
        </p:txBody>
      </p:sp>
      <p:sp>
        <p:nvSpPr>
          <p:cNvPr id="3" name="Holder 3"/>
          <p:cNvSpPr>
            <a:spLocks noGrp="1"/>
          </p:cNvSpPr>
          <p:nvPr>
            <p:ph type="body" idx="1"/>
          </p:nvPr>
        </p:nvSpPr>
        <p:spPr/>
        <p:txBody>
          <a:bodyPr lIns="0" tIns="0" rIns="0" bIns="0"/>
          <a:lstStyle/>
          <a:p>
            <a:endParaRPr/>
          </a:p>
        </p:txBody>
      </p:sp>
      <p:sp>
        <p:nvSpPr>
          <p:cNvPr id="6" name="Holder 6"/>
          <p:cNvSpPr>
            <a:spLocks noGrp="1"/>
          </p:cNvSpPr>
          <p:nvPr>
            <p:ph type="sldNum" sz="quarter" idx="7"/>
          </p:nvPr>
        </p:nvSpPr>
        <p:spPr>
          <a:xfrm>
            <a:off x="1212088" y="6946602"/>
            <a:ext cx="534212" cy="288031"/>
          </a:xfrm>
        </p:spPr>
        <p:txBody>
          <a:bodyPr lIns="0" tIns="0" rIns="0" bIns="0"/>
          <a:lstStyle/>
          <a:p>
            <a:pPr marL="88900">
              <a:lnSpc>
                <a:spcPct val="100000"/>
              </a:lnSpc>
            </a:pPr>
            <a:fld id="{81D60167-4931-47E6-BA6A-407CBD079E47}" type="slidenum">
              <a:rPr sz="900" b="1" dirty="0" smtClean="0">
                <a:solidFill>
                  <a:srgbClr val="FFFFFF"/>
                </a:solidFill>
                <a:latin typeface="Arial"/>
                <a:cs typeface="Arial"/>
              </a:rPr>
              <a:pPr marL="88900">
                <a:lnSpc>
                  <a:spcPct val="100000"/>
                </a:lnSpc>
              </a:pPr>
              <a:t>‹#›</a:t>
            </a:fld>
            <a:endParaRPr sz="900">
              <a:latin typeface="Arial"/>
              <a:cs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p>
            <a:endParaRPr/>
          </a:p>
        </p:txBody>
      </p:sp>
      <p:sp>
        <p:nvSpPr>
          <p:cNvPr id="3" name="Holder 3"/>
          <p:cNvSpPr>
            <a:spLocks noGrp="1"/>
          </p:cNvSpPr>
          <p:nvPr>
            <p:ph sz="half" idx="2"/>
          </p:nvPr>
        </p:nvSpPr>
        <p:spPr>
          <a:xfrm>
            <a:off x="534670" y="1737995"/>
            <a:ext cx="4651629" cy="4987290"/>
          </a:xfrm>
          <a:prstGeom prst="rect">
            <a:avLst/>
          </a:prstGeom>
        </p:spPr>
        <p:txBody>
          <a:bodyPr wrap="square" lIns="0" tIns="0" rIns="0" bIns="0">
            <a:noAutofit/>
          </a:bodyPr>
          <a:lstStyle/>
          <a:p>
            <a:endParaRPr/>
          </a:p>
        </p:txBody>
      </p:sp>
      <p:sp>
        <p:nvSpPr>
          <p:cNvPr id="4" name="Holder 4"/>
          <p:cNvSpPr>
            <a:spLocks noGrp="1"/>
          </p:cNvSpPr>
          <p:nvPr>
            <p:ph sz="half" idx="3"/>
          </p:nvPr>
        </p:nvSpPr>
        <p:spPr>
          <a:xfrm>
            <a:off x="5507100" y="1737995"/>
            <a:ext cx="4651629" cy="4987290"/>
          </a:xfrm>
          <a:prstGeom prst="rect">
            <a:avLst/>
          </a:prstGeom>
        </p:spPr>
        <p:txBody>
          <a:bodyPr wrap="square" lIns="0" tIns="0" rIns="0" bIns="0">
            <a:noAutofit/>
          </a:bodyPr>
          <a:lstStyle/>
          <a:p>
            <a:endParaRPr/>
          </a:p>
        </p:txBody>
      </p:sp>
      <p:sp>
        <p:nvSpPr>
          <p:cNvPr id="7" name="Holder 7"/>
          <p:cNvSpPr>
            <a:spLocks noGrp="1"/>
          </p:cNvSpPr>
          <p:nvPr>
            <p:ph type="sldNum" sz="quarter" idx="7"/>
          </p:nvPr>
        </p:nvSpPr>
        <p:spPr>
          <a:xfrm>
            <a:off x="1212088" y="6802587"/>
            <a:ext cx="534212" cy="361066"/>
          </a:xfrm>
        </p:spPr>
        <p:txBody>
          <a:bodyPr lIns="0" tIns="0" rIns="0" bIns="0"/>
          <a:lstStyle/>
          <a:p>
            <a:pPr marL="88900">
              <a:lnSpc>
                <a:spcPct val="100000"/>
              </a:lnSpc>
            </a:pPr>
            <a:fld id="{81D60167-4931-47E6-BA6A-407CBD079E47}" type="slidenum">
              <a:rPr sz="900" b="1" dirty="0" smtClean="0">
                <a:solidFill>
                  <a:srgbClr val="FFFFFF"/>
                </a:solidFill>
                <a:latin typeface="Arial"/>
                <a:cs typeface="Arial"/>
              </a:rPr>
              <a:pPr marL="88900">
                <a:lnSpc>
                  <a:spcPct val="100000"/>
                </a:lnSpc>
              </a:pPr>
              <a:t>‹#›</a:t>
            </a:fld>
            <a:endParaRPr sz="900">
              <a:latin typeface="Arial"/>
              <a:cs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p>
            <a:endParaRPr/>
          </a:p>
        </p:txBody>
      </p:sp>
      <p:sp>
        <p:nvSpPr>
          <p:cNvPr id="5" name="Holder 5"/>
          <p:cNvSpPr>
            <a:spLocks noGrp="1"/>
          </p:cNvSpPr>
          <p:nvPr>
            <p:ph type="sldNum" sz="quarter" idx="7"/>
          </p:nvPr>
        </p:nvSpPr>
        <p:spPr>
          <a:xfrm>
            <a:off x="1212088" y="6802587"/>
            <a:ext cx="534212" cy="361066"/>
          </a:xfrm>
        </p:spPr>
        <p:txBody>
          <a:bodyPr lIns="0" tIns="0" rIns="0" bIns="0"/>
          <a:lstStyle/>
          <a:p>
            <a:pPr marL="88900">
              <a:lnSpc>
                <a:spcPct val="100000"/>
              </a:lnSpc>
            </a:pPr>
            <a:fld id="{81D60167-4931-47E6-BA6A-407CBD079E47}" type="slidenum">
              <a:rPr sz="900" b="1" dirty="0" smtClean="0">
                <a:solidFill>
                  <a:srgbClr val="FFFFFF"/>
                </a:solidFill>
                <a:latin typeface="Arial"/>
                <a:cs typeface="Arial"/>
              </a:rPr>
              <a:pPr marL="88900">
                <a:lnSpc>
                  <a:spcPct val="100000"/>
                </a:lnSpc>
              </a:pPr>
              <a:t>‹#›</a:t>
            </a:fld>
            <a:endParaRPr sz="900">
              <a:latin typeface="Arial"/>
              <a:cs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772668" y="6748398"/>
            <a:ext cx="9144000" cy="460247"/>
          </a:xfrm>
          <a:prstGeom prst="rect">
            <a:avLst/>
          </a:prstGeom>
          <a:blipFill>
            <a:blip r:embed="rId2" cstate="print"/>
            <a:stretch>
              <a:fillRect/>
            </a:stretch>
          </a:blipFill>
        </p:spPr>
        <p:txBody>
          <a:bodyPr wrap="square" lIns="0" tIns="0" rIns="0" bIns="0" rtlCol="0">
            <a:noAutofit/>
          </a:bodyPr>
          <a:lstStyle/>
          <a:p>
            <a:endParaRPr/>
          </a:p>
        </p:txBody>
      </p:sp>
      <p:sp>
        <p:nvSpPr>
          <p:cNvPr id="4" name="Holder 4"/>
          <p:cNvSpPr>
            <a:spLocks noGrp="1"/>
          </p:cNvSpPr>
          <p:nvPr>
            <p:ph type="sldNum" sz="quarter" idx="7"/>
          </p:nvPr>
        </p:nvSpPr>
        <p:spPr>
          <a:xfrm>
            <a:off x="1212088" y="6802587"/>
            <a:ext cx="462204" cy="361066"/>
          </a:xfrm>
        </p:spPr>
        <p:txBody>
          <a:bodyPr lIns="0" tIns="0" rIns="0" bIns="0"/>
          <a:lstStyle/>
          <a:p>
            <a:pPr marL="88900">
              <a:lnSpc>
                <a:spcPct val="100000"/>
              </a:lnSpc>
            </a:pPr>
            <a:fld id="{81D60167-4931-47E6-BA6A-407CBD079E47}" type="slidenum">
              <a:rPr sz="900" b="1" dirty="0" smtClean="0">
                <a:solidFill>
                  <a:srgbClr val="FFFFFF"/>
                </a:solidFill>
                <a:latin typeface="Arial"/>
                <a:cs typeface="Arial"/>
              </a:rPr>
              <a:pPr marL="88900">
                <a:lnSpc>
                  <a:spcPct val="100000"/>
                </a:lnSpc>
              </a:pPr>
              <a:t>‹#›</a:t>
            </a:fld>
            <a:endParaRPr sz="900" dirty="0">
              <a:latin typeface="Arial"/>
              <a:cs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3479291" y="6746113"/>
            <a:ext cx="4572" cy="0"/>
          </a:xfrm>
          <a:custGeom>
            <a:avLst/>
            <a:gdLst/>
            <a:ahLst/>
            <a:cxnLst/>
            <a:rect l="l" t="t" r="r" b="b"/>
            <a:pathLst>
              <a:path w="4572">
                <a:moveTo>
                  <a:pt x="0" y="0"/>
                </a:moveTo>
                <a:lnTo>
                  <a:pt x="4572" y="0"/>
                </a:lnTo>
              </a:path>
            </a:pathLst>
          </a:custGeom>
          <a:ln w="4571">
            <a:solidFill>
              <a:srgbClr val="FEFEFE"/>
            </a:solidFill>
          </a:ln>
        </p:spPr>
        <p:txBody>
          <a:bodyPr wrap="square" lIns="0" tIns="0" rIns="0" bIns="0" rtlCol="0">
            <a:noAutofit/>
          </a:bodyPr>
          <a:lstStyle/>
          <a:p>
            <a:endParaRPr/>
          </a:p>
        </p:txBody>
      </p:sp>
      <p:sp>
        <p:nvSpPr>
          <p:cNvPr id="17" name="bk object 17"/>
          <p:cNvSpPr/>
          <p:nvPr/>
        </p:nvSpPr>
        <p:spPr>
          <a:xfrm>
            <a:off x="772668" y="6748398"/>
            <a:ext cx="9144000" cy="460247"/>
          </a:xfrm>
          <a:prstGeom prst="rect">
            <a:avLst/>
          </a:prstGeom>
          <a:blipFill>
            <a:blip r:embed="rId7" cstate="print"/>
            <a:stretch>
              <a:fillRect/>
            </a:stretch>
          </a:blipFill>
        </p:spPr>
        <p:txBody>
          <a:bodyPr wrap="square" lIns="0" tIns="0" rIns="0" bIns="0" rtlCol="0">
            <a:noAutofit/>
          </a:bodyPr>
          <a:lstStyle/>
          <a:p>
            <a:endParaRPr/>
          </a:p>
        </p:txBody>
      </p:sp>
      <p:sp>
        <p:nvSpPr>
          <p:cNvPr id="18" name="bk object 18"/>
          <p:cNvSpPr/>
          <p:nvPr/>
        </p:nvSpPr>
        <p:spPr>
          <a:xfrm>
            <a:off x="1115567" y="1138555"/>
            <a:ext cx="8801100" cy="0"/>
          </a:xfrm>
          <a:custGeom>
            <a:avLst/>
            <a:gdLst/>
            <a:ahLst/>
            <a:cxnLst/>
            <a:rect l="l" t="t" r="r" b="b"/>
            <a:pathLst>
              <a:path w="8801100">
                <a:moveTo>
                  <a:pt x="0" y="0"/>
                </a:moveTo>
                <a:lnTo>
                  <a:pt x="8801100" y="0"/>
                </a:lnTo>
              </a:path>
            </a:pathLst>
          </a:custGeom>
          <a:ln w="13461">
            <a:solidFill>
              <a:srgbClr val="99897A"/>
            </a:solidFill>
          </a:ln>
        </p:spPr>
        <p:txBody>
          <a:bodyPr wrap="square" lIns="0" tIns="0" rIns="0" bIns="0" rtlCol="0">
            <a:noAutofit/>
          </a:bodyPr>
          <a:lstStyle/>
          <a:p>
            <a:endParaRPr/>
          </a:p>
        </p:txBody>
      </p:sp>
      <p:sp>
        <p:nvSpPr>
          <p:cNvPr id="2" name="Holder 2"/>
          <p:cNvSpPr>
            <a:spLocks noGrp="1"/>
          </p:cNvSpPr>
          <p:nvPr>
            <p:ph type="title"/>
          </p:nvPr>
        </p:nvSpPr>
        <p:spPr>
          <a:xfrm>
            <a:off x="1057147" y="490728"/>
            <a:ext cx="8579104" cy="556623"/>
          </a:xfrm>
          <a:prstGeom prst="rect">
            <a:avLst/>
          </a:prstGeom>
        </p:spPr>
        <p:txBody>
          <a:bodyPr wrap="square" lIns="0" tIns="0" rIns="0" bIns="0">
            <a:noAutofit/>
          </a:bodyPr>
          <a:lstStyle/>
          <a:p>
            <a:endParaRPr/>
          </a:p>
        </p:txBody>
      </p:sp>
      <p:sp>
        <p:nvSpPr>
          <p:cNvPr id="3" name="Holder 3"/>
          <p:cNvSpPr>
            <a:spLocks noGrp="1"/>
          </p:cNvSpPr>
          <p:nvPr>
            <p:ph type="body" idx="1"/>
          </p:nvPr>
        </p:nvSpPr>
        <p:spPr>
          <a:xfrm>
            <a:off x="867630" y="1808861"/>
            <a:ext cx="8958139" cy="1667375"/>
          </a:xfrm>
          <a:prstGeom prst="rect">
            <a:avLst/>
          </a:prstGeom>
        </p:spPr>
        <p:txBody>
          <a:bodyPr wrap="square" lIns="0" tIns="0" rIns="0" bIns="0">
            <a:noAutofit/>
          </a:bodyPr>
          <a:lstStyle/>
          <a:p>
            <a:endParaRPr/>
          </a:p>
        </p:txBody>
      </p:sp>
      <p:sp>
        <p:nvSpPr>
          <p:cNvPr id="6" name="Holder 6"/>
          <p:cNvSpPr>
            <a:spLocks noGrp="1"/>
          </p:cNvSpPr>
          <p:nvPr>
            <p:ph type="sldNum" sz="quarter" idx="7"/>
          </p:nvPr>
        </p:nvSpPr>
        <p:spPr>
          <a:xfrm>
            <a:off x="1212088" y="7014971"/>
            <a:ext cx="178347" cy="148681"/>
          </a:xfrm>
          <a:prstGeom prst="rect">
            <a:avLst/>
          </a:prstGeom>
        </p:spPr>
        <p:txBody>
          <a:bodyPr wrap="square" lIns="0" tIns="0" rIns="0" bIns="0">
            <a:noAutofit/>
          </a:bodyPr>
          <a:lstStyle/>
          <a:p>
            <a:pPr marL="88900">
              <a:lnSpc>
                <a:spcPct val="100000"/>
              </a:lnSpc>
            </a:pPr>
            <a:fld id="{81D60167-4931-47E6-BA6A-407CBD079E47}" type="slidenum">
              <a:rPr sz="900" b="1" dirty="0" smtClean="0">
                <a:solidFill>
                  <a:srgbClr val="FFFFFF"/>
                </a:solidFill>
                <a:latin typeface="Arial"/>
                <a:cs typeface="Arial"/>
              </a:rPr>
              <a:pPr marL="88900">
                <a:lnSpc>
                  <a:spcPct val="100000"/>
                </a:lnSpc>
              </a:pPr>
              <a:t>‹#›</a:t>
            </a:fld>
            <a:endParaRPr sz="900">
              <a:latin typeface="Arial"/>
              <a:cs typeface="Arial"/>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hyperlink" Target="http://www.keil.com/support/man/docs/ulinkpro" TargetMode="External"/><Relationship Id="rId2" Type="http://schemas.openxmlformats.org/officeDocument/2006/relationships/hyperlink" Target="https://www.youtube.com/watch?v=advO4ZXrfvU&amp;t=337s" TargetMode="External"/><Relationship Id="rId1" Type="http://schemas.openxmlformats.org/officeDocument/2006/relationships/slideLayout" Target="../slideLayouts/slideLayout2.xml"/><Relationship Id="rId4" Type="http://schemas.openxmlformats.org/officeDocument/2006/relationships/hyperlink" Target="http://www.keil.com/support/man/docs/uv4/uv4_db_dbg_breakpnts.htm" TargetMode="External"/></Relationships>
</file>

<file path=ppt/slides/_rels/slide101.xml.rels><?xml version="1.0" encoding="UTF-8" standalone="yes"?>
<Relationships xmlns="http://schemas.openxmlformats.org/package/2006/relationships"><Relationship Id="rId2" Type="http://schemas.openxmlformats.org/officeDocument/2006/relationships/image" Target="../media/image223.emf"/><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hyperlink" Target="https://www.youtube.com/watch?v=3brOzLJmeek&amp;t=12s" TargetMode="External"/><Relationship Id="rId2" Type="http://schemas.openxmlformats.org/officeDocument/2006/relationships/image" Target="../media/image224.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225.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226.emf"/><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227.emf"/><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228.emf"/><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229.emf"/><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230.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2.xml.rels><?xml version="1.0" encoding="UTF-8" standalone="yes"?>
<Relationships xmlns="http://schemas.openxmlformats.org/package/2006/relationships"><Relationship Id="rId2" Type="http://schemas.openxmlformats.org/officeDocument/2006/relationships/image" Target="../media/image231.emf"/><Relationship Id="rId1" Type="http://schemas.openxmlformats.org/officeDocument/2006/relationships/slideLayout" Target="../slideLayouts/slideLayout5.xml"/></Relationships>
</file>

<file path=ppt/slides/_rels/slide113.xml.rels><?xml version="1.0" encoding="UTF-8" standalone="yes"?>
<Relationships xmlns="http://schemas.openxmlformats.org/package/2006/relationships"><Relationship Id="rId2" Type="http://schemas.openxmlformats.org/officeDocument/2006/relationships/image" Target="../media/image232.emf"/><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234.emf"/><Relationship Id="rId2" Type="http://schemas.openxmlformats.org/officeDocument/2006/relationships/image" Target="../media/image233.emf"/><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235.emf"/><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236.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237.emf"/><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238.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23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241.emf"/><Relationship Id="rId2" Type="http://schemas.openxmlformats.org/officeDocument/2006/relationships/image" Target="../media/image240.emf"/><Relationship Id="rId1" Type="http://schemas.openxmlformats.org/officeDocument/2006/relationships/slideLayout" Target="../slideLayouts/slideLayout2.xml"/><Relationship Id="rId4" Type="http://schemas.openxmlformats.org/officeDocument/2006/relationships/image" Target="../media/image242.emf"/></Relationships>
</file>

<file path=ppt/slides/_rels/slide121.xml.rels><?xml version="1.0" encoding="UTF-8" standalone="yes"?>
<Relationships xmlns="http://schemas.openxmlformats.org/package/2006/relationships"><Relationship Id="rId2" Type="http://schemas.openxmlformats.org/officeDocument/2006/relationships/image" Target="../media/image243.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244.png"/><Relationship Id="rId1" Type="http://schemas.openxmlformats.org/officeDocument/2006/relationships/slideLayout" Target="../slideLayouts/slideLayout4.xml"/></Relationships>
</file>

<file path=ppt/slides/_rels/slide125.xml.rels><?xml version="1.0" encoding="UTF-8" standalone="yes"?>
<Relationships xmlns="http://schemas.openxmlformats.org/package/2006/relationships"><Relationship Id="rId2" Type="http://schemas.openxmlformats.org/officeDocument/2006/relationships/image" Target="../media/image245.png"/><Relationship Id="rId1" Type="http://schemas.openxmlformats.org/officeDocument/2006/relationships/slideLayout" Target="../slideLayouts/slideLayout4.xml"/></Relationships>
</file>

<file path=ppt/slides/_rels/slide126.xml.rels><?xml version="1.0" encoding="UTF-8" standalone="yes"?>
<Relationships xmlns="http://schemas.openxmlformats.org/package/2006/relationships"><Relationship Id="rId3" Type="http://schemas.openxmlformats.org/officeDocument/2006/relationships/image" Target="../media/image247.emf"/><Relationship Id="rId2" Type="http://schemas.openxmlformats.org/officeDocument/2006/relationships/image" Target="../media/image246.png"/><Relationship Id="rId1" Type="http://schemas.openxmlformats.org/officeDocument/2006/relationships/slideLayout" Target="../slideLayouts/slideLayout4.xml"/></Relationships>
</file>

<file path=ppt/slides/_rels/slide127.xml.rels><?xml version="1.0" encoding="UTF-8" standalone="yes"?>
<Relationships xmlns="http://schemas.openxmlformats.org/package/2006/relationships"><Relationship Id="rId2" Type="http://schemas.openxmlformats.org/officeDocument/2006/relationships/image" Target="../media/image248.png"/><Relationship Id="rId1" Type="http://schemas.openxmlformats.org/officeDocument/2006/relationships/slideLayout" Target="../slideLayouts/slideLayout4.xml"/></Relationships>
</file>

<file path=ppt/slides/_rels/slide128.xml.rels><?xml version="1.0" encoding="UTF-8" standalone="yes"?>
<Relationships xmlns="http://schemas.openxmlformats.org/package/2006/relationships"><Relationship Id="rId2" Type="http://schemas.openxmlformats.org/officeDocument/2006/relationships/image" Target="../media/image249.emf"/><Relationship Id="rId1" Type="http://schemas.openxmlformats.org/officeDocument/2006/relationships/slideLayout" Target="../slideLayouts/slideLayout4.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250.emf"/><Relationship Id="rId1" Type="http://schemas.openxmlformats.org/officeDocument/2006/relationships/slideLayout" Target="../slideLayouts/slideLayout5.xml"/></Relationships>
</file>

<file path=ppt/slides/_rels/slide132.xml.rels><?xml version="1.0" encoding="UTF-8" standalone="yes"?>
<Relationships xmlns="http://schemas.openxmlformats.org/package/2006/relationships"><Relationship Id="rId2" Type="http://schemas.openxmlformats.org/officeDocument/2006/relationships/image" Target="../media/image251.emf"/><Relationship Id="rId1" Type="http://schemas.openxmlformats.org/officeDocument/2006/relationships/slideLayout" Target="../slideLayouts/slideLayout4.xml"/></Relationships>
</file>

<file path=ppt/slides/_rels/slide133.xml.rels><?xml version="1.0" encoding="UTF-8" standalone="yes"?>
<Relationships xmlns="http://schemas.openxmlformats.org/package/2006/relationships"><Relationship Id="rId3" Type="http://schemas.openxmlformats.org/officeDocument/2006/relationships/hyperlink" Target="https://www.youtube.com/watch?v=S0s69xNE1dE" TargetMode="External"/><Relationship Id="rId2" Type="http://schemas.openxmlformats.org/officeDocument/2006/relationships/hyperlink" Target="https://www.youtube.com/watch?v=3brOzLJmeek" TargetMode="Externa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8.xml.rels><?xml version="1.0" encoding="UTF-8" standalone="yes"?>
<Relationships xmlns="http://schemas.openxmlformats.org/package/2006/relationships"><Relationship Id="rId2" Type="http://schemas.openxmlformats.org/officeDocument/2006/relationships/image" Target="../media/image252.emf"/><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253.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254.emf"/><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255.emf"/><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256.emf"/><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image" Target="../media/image258.emf"/><Relationship Id="rId2" Type="http://schemas.openxmlformats.org/officeDocument/2006/relationships/image" Target="../media/image257.emf"/><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259.emf"/><Relationship Id="rId1" Type="http://schemas.openxmlformats.org/officeDocument/2006/relationships/slideLayout" Target="../slideLayouts/slideLayout5.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image" Target="../media/image260.emf"/><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image" Target="../media/image261.emf"/><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image" Target="../media/image262.e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4.xml"/></Relationships>
</file>

<file path=ppt/slides/_rels/slide150.xml.rels><?xml version="1.0" encoding="UTF-8" standalone="yes"?>
<Relationships xmlns="http://schemas.openxmlformats.org/package/2006/relationships"><Relationship Id="rId2" Type="http://schemas.openxmlformats.org/officeDocument/2006/relationships/image" Target="../media/image263.emf"/><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image" Target="../media/image264.emf"/><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image" Target="../media/image265.emf"/><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image" Target="../media/image266.emf"/><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image" Target="../media/image267.emf"/><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image" Target="../media/image26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160.xml.rels><?xml version="1.0" encoding="UTF-8" standalone="yes"?>
<Relationships xmlns="http://schemas.openxmlformats.org/package/2006/relationships"><Relationship Id="rId2" Type="http://schemas.openxmlformats.org/officeDocument/2006/relationships/image" Target="../media/image269.pn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image" Target="../media/image270.pn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image" Target="../media/image271.pn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image" Target="../media/image272.pn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image" Target="../media/image273.emf"/><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image" Target="../media/image274.pn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image" Target="../media/image275.gif"/><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3" Type="http://schemas.openxmlformats.org/officeDocument/2006/relationships/image" Target="../media/image277.png"/><Relationship Id="rId2" Type="http://schemas.openxmlformats.org/officeDocument/2006/relationships/image" Target="../media/image276.e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image" Target="../media/image279.png"/><Relationship Id="rId2" Type="http://schemas.openxmlformats.org/officeDocument/2006/relationships/image" Target="../media/image278.emf"/><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3" Type="http://schemas.openxmlformats.org/officeDocument/2006/relationships/image" Target="../media/image280.em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image" Target="../media/image281.emf"/><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image" Target="../media/image282.emf"/><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image" Target="../media/image283.emf"/><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3" Type="http://schemas.openxmlformats.org/officeDocument/2006/relationships/image" Target="../media/image285.emf"/><Relationship Id="rId2" Type="http://schemas.openxmlformats.org/officeDocument/2006/relationships/image" Target="../media/image284.png"/><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2" Type="http://schemas.openxmlformats.org/officeDocument/2006/relationships/image" Target="../media/image286.png"/><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3" Type="http://schemas.openxmlformats.org/officeDocument/2006/relationships/image" Target="../media/image288.png"/><Relationship Id="rId2" Type="http://schemas.openxmlformats.org/officeDocument/2006/relationships/image" Target="../media/image287.png"/><Relationship Id="rId1" Type="http://schemas.openxmlformats.org/officeDocument/2006/relationships/slideLayout" Target="../slideLayouts/slideLayout2.xml"/><Relationship Id="rId4" Type="http://schemas.openxmlformats.org/officeDocument/2006/relationships/image" Target="../media/image289.png"/></Relationships>
</file>

<file path=ppt/slides/_rels/slide18.xml.rels><?xml version="1.0" encoding="UTF-8" standalone="yes"?>
<Relationships xmlns="http://schemas.openxmlformats.org/package/2006/relationships"><Relationship Id="rId117" Type="http://schemas.openxmlformats.org/officeDocument/2006/relationships/image" Target="../media/image77.png"/><Relationship Id="rId21" Type="http://schemas.openxmlformats.org/officeDocument/2006/relationships/image" Target="../media/image29.png"/><Relationship Id="rId42" Type="http://schemas.openxmlformats.org/officeDocument/2006/relationships/customXml" Target="../ink/ink21.xml"/><Relationship Id="rId63" Type="http://schemas.openxmlformats.org/officeDocument/2006/relationships/image" Target="../media/image50.png"/><Relationship Id="rId84" Type="http://schemas.openxmlformats.org/officeDocument/2006/relationships/customXml" Target="../ink/ink42.xml"/><Relationship Id="rId138" Type="http://schemas.openxmlformats.org/officeDocument/2006/relationships/customXml" Target="../ink/ink69.xml"/><Relationship Id="rId159" Type="http://schemas.openxmlformats.org/officeDocument/2006/relationships/image" Target="../media/image98.png"/><Relationship Id="rId170" Type="http://schemas.openxmlformats.org/officeDocument/2006/relationships/customXml" Target="../ink/ink85.xml"/><Relationship Id="rId191" Type="http://schemas.openxmlformats.org/officeDocument/2006/relationships/image" Target="../media/image114.png"/><Relationship Id="rId196" Type="http://schemas.openxmlformats.org/officeDocument/2006/relationships/customXml" Target="../ink/ink98.xml"/><Relationship Id="rId16" Type="http://schemas.openxmlformats.org/officeDocument/2006/relationships/customXml" Target="../ink/ink8.xml"/><Relationship Id="rId107" Type="http://schemas.openxmlformats.org/officeDocument/2006/relationships/image" Target="../media/image72.png"/><Relationship Id="rId11" Type="http://schemas.openxmlformats.org/officeDocument/2006/relationships/image" Target="../media/image24.png"/><Relationship Id="rId32" Type="http://schemas.openxmlformats.org/officeDocument/2006/relationships/customXml" Target="../ink/ink16.xml"/><Relationship Id="rId37" Type="http://schemas.openxmlformats.org/officeDocument/2006/relationships/image" Target="../media/image37.png"/><Relationship Id="rId53" Type="http://schemas.openxmlformats.org/officeDocument/2006/relationships/image" Target="../media/image45.png"/><Relationship Id="rId58" Type="http://schemas.openxmlformats.org/officeDocument/2006/relationships/customXml" Target="../ink/ink29.xml"/><Relationship Id="rId74" Type="http://schemas.openxmlformats.org/officeDocument/2006/relationships/customXml" Target="../ink/ink37.xml"/><Relationship Id="rId79" Type="http://schemas.openxmlformats.org/officeDocument/2006/relationships/image" Target="../media/image58.png"/><Relationship Id="rId102" Type="http://schemas.openxmlformats.org/officeDocument/2006/relationships/customXml" Target="../ink/ink51.xml"/><Relationship Id="rId123" Type="http://schemas.openxmlformats.org/officeDocument/2006/relationships/image" Target="../media/image80.png"/><Relationship Id="rId128" Type="http://schemas.openxmlformats.org/officeDocument/2006/relationships/customXml" Target="../ink/ink64.xml"/><Relationship Id="rId144" Type="http://schemas.openxmlformats.org/officeDocument/2006/relationships/customXml" Target="../ink/ink72.xml"/><Relationship Id="rId149" Type="http://schemas.openxmlformats.org/officeDocument/2006/relationships/image" Target="../media/image93.png"/><Relationship Id="rId5" Type="http://schemas.openxmlformats.org/officeDocument/2006/relationships/image" Target="../media/image21.png"/><Relationship Id="rId90" Type="http://schemas.openxmlformats.org/officeDocument/2006/relationships/customXml" Target="../ink/ink45.xml"/><Relationship Id="rId95" Type="http://schemas.openxmlformats.org/officeDocument/2006/relationships/image" Target="../media/image66.png"/><Relationship Id="rId160" Type="http://schemas.openxmlformats.org/officeDocument/2006/relationships/customXml" Target="../ink/ink80.xml"/><Relationship Id="rId165" Type="http://schemas.openxmlformats.org/officeDocument/2006/relationships/image" Target="../media/image101.png"/><Relationship Id="rId181" Type="http://schemas.openxmlformats.org/officeDocument/2006/relationships/image" Target="../media/image109.png"/><Relationship Id="rId186" Type="http://schemas.openxmlformats.org/officeDocument/2006/relationships/customXml" Target="../ink/ink93.xml"/><Relationship Id="rId22" Type="http://schemas.openxmlformats.org/officeDocument/2006/relationships/customXml" Target="../ink/ink11.xml"/><Relationship Id="rId27" Type="http://schemas.openxmlformats.org/officeDocument/2006/relationships/image" Target="../media/image32.png"/><Relationship Id="rId43" Type="http://schemas.openxmlformats.org/officeDocument/2006/relationships/image" Target="../media/image40.png"/><Relationship Id="rId48" Type="http://schemas.openxmlformats.org/officeDocument/2006/relationships/customXml" Target="../ink/ink24.xml"/><Relationship Id="rId64" Type="http://schemas.openxmlformats.org/officeDocument/2006/relationships/customXml" Target="../ink/ink32.xml"/><Relationship Id="rId69" Type="http://schemas.openxmlformats.org/officeDocument/2006/relationships/image" Target="../media/image53.png"/><Relationship Id="rId113" Type="http://schemas.openxmlformats.org/officeDocument/2006/relationships/image" Target="../media/image75.png"/><Relationship Id="rId118" Type="http://schemas.openxmlformats.org/officeDocument/2006/relationships/customXml" Target="../ink/ink59.xml"/><Relationship Id="rId134" Type="http://schemas.openxmlformats.org/officeDocument/2006/relationships/customXml" Target="../ink/ink67.xml"/><Relationship Id="rId139" Type="http://schemas.openxmlformats.org/officeDocument/2006/relationships/image" Target="../media/image88.png"/><Relationship Id="rId80" Type="http://schemas.openxmlformats.org/officeDocument/2006/relationships/customXml" Target="../ink/ink40.xml"/><Relationship Id="rId85" Type="http://schemas.openxmlformats.org/officeDocument/2006/relationships/image" Target="../media/image61.png"/><Relationship Id="rId150" Type="http://schemas.openxmlformats.org/officeDocument/2006/relationships/customXml" Target="../ink/ink75.xml"/><Relationship Id="rId155" Type="http://schemas.openxmlformats.org/officeDocument/2006/relationships/image" Target="../media/image96.png"/><Relationship Id="rId171" Type="http://schemas.openxmlformats.org/officeDocument/2006/relationships/image" Target="../media/image104.png"/><Relationship Id="rId176" Type="http://schemas.openxmlformats.org/officeDocument/2006/relationships/customXml" Target="../ink/ink88.xml"/><Relationship Id="rId192" Type="http://schemas.openxmlformats.org/officeDocument/2006/relationships/customXml" Target="../ink/ink96.xml"/><Relationship Id="rId197" Type="http://schemas.openxmlformats.org/officeDocument/2006/relationships/image" Target="../media/image117.png"/><Relationship Id="rId12" Type="http://schemas.openxmlformats.org/officeDocument/2006/relationships/customXml" Target="../ink/ink6.xml"/><Relationship Id="rId17" Type="http://schemas.openxmlformats.org/officeDocument/2006/relationships/image" Target="../media/image27.png"/><Relationship Id="rId33" Type="http://schemas.openxmlformats.org/officeDocument/2006/relationships/image" Target="../media/image35.png"/><Relationship Id="rId38" Type="http://schemas.openxmlformats.org/officeDocument/2006/relationships/customXml" Target="../ink/ink19.xml"/><Relationship Id="rId59" Type="http://schemas.openxmlformats.org/officeDocument/2006/relationships/image" Target="../media/image48.png"/><Relationship Id="rId103" Type="http://schemas.openxmlformats.org/officeDocument/2006/relationships/image" Target="../media/image70.png"/><Relationship Id="rId108" Type="http://schemas.openxmlformats.org/officeDocument/2006/relationships/customXml" Target="../ink/ink54.xml"/><Relationship Id="rId124" Type="http://schemas.openxmlformats.org/officeDocument/2006/relationships/customXml" Target="../ink/ink62.xml"/><Relationship Id="rId129" Type="http://schemas.openxmlformats.org/officeDocument/2006/relationships/image" Target="../media/image83.png"/><Relationship Id="rId54" Type="http://schemas.openxmlformats.org/officeDocument/2006/relationships/customXml" Target="../ink/ink27.xml"/><Relationship Id="rId70" Type="http://schemas.openxmlformats.org/officeDocument/2006/relationships/customXml" Target="../ink/ink35.xml"/><Relationship Id="rId75" Type="http://schemas.openxmlformats.org/officeDocument/2006/relationships/image" Target="../media/image56.png"/><Relationship Id="rId91" Type="http://schemas.openxmlformats.org/officeDocument/2006/relationships/image" Target="../media/image64.png"/><Relationship Id="rId96" Type="http://schemas.openxmlformats.org/officeDocument/2006/relationships/customXml" Target="../ink/ink48.xml"/><Relationship Id="rId140" Type="http://schemas.openxmlformats.org/officeDocument/2006/relationships/customXml" Target="../ink/ink70.xml"/><Relationship Id="rId145" Type="http://schemas.openxmlformats.org/officeDocument/2006/relationships/image" Target="../media/image91.png"/><Relationship Id="rId161" Type="http://schemas.openxmlformats.org/officeDocument/2006/relationships/image" Target="../media/image99.png"/><Relationship Id="rId166" Type="http://schemas.openxmlformats.org/officeDocument/2006/relationships/customXml" Target="../ink/ink83.xml"/><Relationship Id="rId182" Type="http://schemas.openxmlformats.org/officeDocument/2006/relationships/customXml" Target="../ink/ink91.xml"/><Relationship Id="rId187" Type="http://schemas.openxmlformats.org/officeDocument/2006/relationships/image" Target="../media/image112.png"/><Relationship Id="rId1" Type="http://schemas.openxmlformats.org/officeDocument/2006/relationships/slideLayout" Target="../slideLayouts/slideLayout2.xml"/><Relationship Id="rId6" Type="http://schemas.openxmlformats.org/officeDocument/2006/relationships/customXml" Target="../ink/ink3.xml"/><Relationship Id="rId23" Type="http://schemas.openxmlformats.org/officeDocument/2006/relationships/image" Target="../media/image30.png"/><Relationship Id="rId28" Type="http://schemas.openxmlformats.org/officeDocument/2006/relationships/customXml" Target="../ink/ink14.xml"/><Relationship Id="rId49" Type="http://schemas.openxmlformats.org/officeDocument/2006/relationships/image" Target="../media/image43.png"/><Relationship Id="rId114" Type="http://schemas.openxmlformats.org/officeDocument/2006/relationships/customXml" Target="../ink/ink57.xml"/><Relationship Id="rId119" Type="http://schemas.openxmlformats.org/officeDocument/2006/relationships/image" Target="../media/image78.png"/><Relationship Id="rId44" Type="http://schemas.openxmlformats.org/officeDocument/2006/relationships/customXml" Target="../ink/ink22.xml"/><Relationship Id="rId60" Type="http://schemas.openxmlformats.org/officeDocument/2006/relationships/customXml" Target="../ink/ink30.xml"/><Relationship Id="rId65" Type="http://schemas.openxmlformats.org/officeDocument/2006/relationships/image" Target="../media/image51.png"/><Relationship Id="rId81" Type="http://schemas.openxmlformats.org/officeDocument/2006/relationships/image" Target="../media/image59.png"/><Relationship Id="rId86" Type="http://schemas.openxmlformats.org/officeDocument/2006/relationships/customXml" Target="../ink/ink43.xml"/><Relationship Id="rId130" Type="http://schemas.openxmlformats.org/officeDocument/2006/relationships/customXml" Target="../ink/ink65.xml"/><Relationship Id="rId135" Type="http://schemas.openxmlformats.org/officeDocument/2006/relationships/image" Target="../media/image86.png"/><Relationship Id="rId151" Type="http://schemas.openxmlformats.org/officeDocument/2006/relationships/image" Target="../media/image94.png"/><Relationship Id="rId156" Type="http://schemas.openxmlformats.org/officeDocument/2006/relationships/customXml" Target="../ink/ink78.xml"/><Relationship Id="rId177" Type="http://schemas.openxmlformats.org/officeDocument/2006/relationships/image" Target="../media/image107.png"/><Relationship Id="rId198" Type="http://schemas.openxmlformats.org/officeDocument/2006/relationships/customXml" Target="../ink/ink99.xml"/><Relationship Id="rId172" Type="http://schemas.openxmlformats.org/officeDocument/2006/relationships/customXml" Target="../ink/ink86.xml"/><Relationship Id="rId193" Type="http://schemas.openxmlformats.org/officeDocument/2006/relationships/image" Target="../media/image115.png"/><Relationship Id="rId13" Type="http://schemas.openxmlformats.org/officeDocument/2006/relationships/image" Target="../media/image25.png"/><Relationship Id="rId18" Type="http://schemas.openxmlformats.org/officeDocument/2006/relationships/customXml" Target="../ink/ink9.xml"/><Relationship Id="rId39" Type="http://schemas.openxmlformats.org/officeDocument/2006/relationships/image" Target="../media/image38.png"/><Relationship Id="rId109" Type="http://schemas.openxmlformats.org/officeDocument/2006/relationships/image" Target="../media/image73.png"/><Relationship Id="rId34" Type="http://schemas.openxmlformats.org/officeDocument/2006/relationships/customXml" Target="../ink/ink17.xml"/><Relationship Id="rId50" Type="http://schemas.openxmlformats.org/officeDocument/2006/relationships/customXml" Target="../ink/ink25.xml"/><Relationship Id="rId55" Type="http://schemas.openxmlformats.org/officeDocument/2006/relationships/image" Target="../media/image46.png"/><Relationship Id="rId76" Type="http://schemas.openxmlformats.org/officeDocument/2006/relationships/customXml" Target="../ink/ink38.xml"/><Relationship Id="rId97" Type="http://schemas.openxmlformats.org/officeDocument/2006/relationships/image" Target="../media/image67.png"/><Relationship Id="rId104" Type="http://schemas.openxmlformats.org/officeDocument/2006/relationships/customXml" Target="../ink/ink52.xml"/><Relationship Id="rId120" Type="http://schemas.openxmlformats.org/officeDocument/2006/relationships/customXml" Target="../ink/ink60.xml"/><Relationship Id="rId125" Type="http://schemas.openxmlformats.org/officeDocument/2006/relationships/image" Target="../media/image81.png"/><Relationship Id="rId141" Type="http://schemas.openxmlformats.org/officeDocument/2006/relationships/image" Target="../media/image89.png"/><Relationship Id="rId146" Type="http://schemas.openxmlformats.org/officeDocument/2006/relationships/customXml" Target="../ink/ink73.xml"/><Relationship Id="rId167" Type="http://schemas.openxmlformats.org/officeDocument/2006/relationships/image" Target="../media/image102.png"/><Relationship Id="rId188" Type="http://schemas.openxmlformats.org/officeDocument/2006/relationships/customXml" Target="../ink/ink94.xml"/><Relationship Id="rId7" Type="http://schemas.openxmlformats.org/officeDocument/2006/relationships/image" Target="../media/image22.png"/><Relationship Id="rId71" Type="http://schemas.openxmlformats.org/officeDocument/2006/relationships/image" Target="../media/image54.png"/><Relationship Id="rId92" Type="http://schemas.openxmlformats.org/officeDocument/2006/relationships/customXml" Target="../ink/ink46.xml"/><Relationship Id="rId162" Type="http://schemas.openxmlformats.org/officeDocument/2006/relationships/customXml" Target="../ink/ink81.xml"/><Relationship Id="rId183" Type="http://schemas.openxmlformats.org/officeDocument/2006/relationships/image" Target="../media/image110.png"/><Relationship Id="rId2" Type="http://schemas.openxmlformats.org/officeDocument/2006/relationships/customXml" Target="../ink/ink1.xml"/><Relationship Id="rId29" Type="http://schemas.openxmlformats.org/officeDocument/2006/relationships/image" Target="../media/image33.png"/><Relationship Id="rId24" Type="http://schemas.openxmlformats.org/officeDocument/2006/relationships/customXml" Target="../ink/ink12.xml"/><Relationship Id="rId40" Type="http://schemas.openxmlformats.org/officeDocument/2006/relationships/customXml" Target="../ink/ink20.xml"/><Relationship Id="rId45" Type="http://schemas.openxmlformats.org/officeDocument/2006/relationships/image" Target="../media/image41.png"/><Relationship Id="rId66" Type="http://schemas.openxmlformats.org/officeDocument/2006/relationships/customXml" Target="../ink/ink33.xml"/><Relationship Id="rId87" Type="http://schemas.openxmlformats.org/officeDocument/2006/relationships/image" Target="../media/image62.png"/><Relationship Id="rId110" Type="http://schemas.openxmlformats.org/officeDocument/2006/relationships/customXml" Target="../ink/ink55.xml"/><Relationship Id="rId115" Type="http://schemas.openxmlformats.org/officeDocument/2006/relationships/image" Target="../media/image76.png"/><Relationship Id="rId131" Type="http://schemas.openxmlformats.org/officeDocument/2006/relationships/image" Target="../media/image84.png"/><Relationship Id="rId136" Type="http://schemas.openxmlformats.org/officeDocument/2006/relationships/customXml" Target="../ink/ink68.xml"/><Relationship Id="rId157" Type="http://schemas.openxmlformats.org/officeDocument/2006/relationships/image" Target="../media/image97.png"/><Relationship Id="rId178" Type="http://schemas.openxmlformats.org/officeDocument/2006/relationships/customXml" Target="../ink/ink89.xml"/><Relationship Id="rId61" Type="http://schemas.openxmlformats.org/officeDocument/2006/relationships/image" Target="../media/image49.png"/><Relationship Id="rId82" Type="http://schemas.openxmlformats.org/officeDocument/2006/relationships/customXml" Target="../ink/ink41.xml"/><Relationship Id="rId152" Type="http://schemas.openxmlformats.org/officeDocument/2006/relationships/customXml" Target="../ink/ink76.xml"/><Relationship Id="rId173" Type="http://schemas.openxmlformats.org/officeDocument/2006/relationships/image" Target="../media/image105.png"/><Relationship Id="rId194" Type="http://schemas.openxmlformats.org/officeDocument/2006/relationships/customXml" Target="../ink/ink97.xml"/><Relationship Id="rId199" Type="http://schemas.openxmlformats.org/officeDocument/2006/relationships/image" Target="../media/image118.png"/><Relationship Id="rId19" Type="http://schemas.openxmlformats.org/officeDocument/2006/relationships/image" Target="../media/image28.png"/><Relationship Id="rId14" Type="http://schemas.openxmlformats.org/officeDocument/2006/relationships/customXml" Target="../ink/ink7.xml"/><Relationship Id="rId30" Type="http://schemas.openxmlformats.org/officeDocument/2006/relationships/customXml" Target="../ink/ink15.xml"/><Relationship Id="rId35" Type="http://schemas.openxmlformats.org/officeDocument/2006/relationships/image" Target="../media/image36.png"/><Relationship Id="rId56" Type="http://schemas.openxmlformats.org/officeDocument/2006/relationships/customXml" Target="../ink/ink28.xml"/><Relationship Id="rId77" Type="http://schemas.openxmlformats.org/officeDocument/2006/relationships/image" Target="../media/image57.png"/><Relationship Id="rId100" Type="http://schemas.openxmlformats.org/officeDocument/2006/relationships/customXml" Target="../ink/ink50.xml"/><Relationship Id="rId105" Type="http://schemas.openxmlformats.org/officeDocument/2006/relationships/image" Target="../media/image71.png"/><Relationship Id="rId126" Type="http://schemas.openxmlformats.org/officeDocument/2006/relationships/customXml" Target="../ink/ink63.xml"/><Relationship Id="rId147" Type="http://schemas.openxmlformats.org/officeDocument/2006/relationships/image" Target="../media/image92.png"/><Relationship Id="rId168" Type="http://schemas.openxmlformats.org/officeDocument/2006/relationships/customXml" Target="../ink/ink84.xml"/><Relationship Id="rId8" Type="http://schemas.openxmlformats.org/officeDocument/2006/relationships/customXml" Target="../ink/ink4.xml"/><Relationship Id="rId51" Type="http://schemas.openxmlformats.org/officeDocument/2006/relationships/image" Target="../media/image44.png"/><Relationship Id="rId72" Type="http://schemas.openxmlformats.org/officeDocument/2006/relationships/customXml" Target="../ink/ink36.xml"/><Relationship Id="rId93" Type="http://schemas.openxmlformats.org/officeDocument/2006/relationships/image" Target="../media/image65.png"/><Relationship Id="rId98" Type="http://schemas.openxmlformats.org/officeDocument/2006/relationships/customXml" Target="../ink/ink49.xml"/><Relationship Id="rId121" Type="http://schemas.openxmlformats.org/officeDocument/2006/relationships/image" Target="../media/image79.png"/><Relationship Id="rId142" Type="http://schemas.openxmlformats.org/officeDocument/2006/relationships/customXml" Target="../ink/ink71.xml"/><Relationship Id="rId163" Type="http://schemas.openxmlformats.org/officeDocument/2006/relationships/image" Target="../media/image100.png"/><Relationship Id="rId184" Type="http://schemas.openxmlformats.org/officeDocument/2006/relationships/customXml" Target="../ink/ink92.xml"/><Relationship Id="rId189" Type="http://schemas.openxmlformats.org/officeDocument/2006/relationships/image" Target="../media/image113.png"/><Relationship Id="rId3" Type="http://schemas.openxmlformats.org/officeDocument/2006/relationships/image" Target="../media/image20.png"/><Relationship Id="rId25" Type="http://schemas.openxmlformats.org/officeDocument/2006/relationships/image" Target="../media/image31.png"/><Relationship Id="rId46" Type="http://schemas.openxmlformats.org/officeDocument/2006/relationships/customXml" Target="../ink/ink23.xml"/><Relationship Id="rId67" Type="http://schemas.openxmlformats.org/officeDocument/2006/relationships/image" Target="../media/image52.png"/><Relationship Id="rId116" Type="http://schemas.openxmlformats.org/officeDocument/2006/relationships/customXml" Target="../ink/ink58.xml"/><Relationship Id="rId137" Type="http://schemas.openxmlformats.org/officeDocument/2006/relationships/image" Target="../media/image87.png"/><Relationship Id="rId158" Type="http://schemas.openxmlformats.org/officeDocument/2006/relationships/customXml" Target="../ink/ink79.xml"/><Relationship Id="rId20" Type="http://schemas.openxmlformats.org/officeDocument/2006/relationships/customXml" Target="../ink/ink10.xml"/><Relationship Id="rId41" Type="http://schemas.openxmlformats.org/officeDocument/2006/relationships/image" Target="../media/image39.png"/><Relationship Id="rId62" Type="http://schemas.openxmlformats.org/officeDocument/2006/relationships/customXml" Target="../ink/ink31.xml"/><Relationship Id="rId83" Type="http://schemas.openxmlformats.org/officeDocument/2006/relationships/image" Target="../media/image60.png"/><Relationship Id="rId88" Type="http://schemas.openxmlformats.org/officeDocument/2006/relationships/customXml" Target="../ink/ink44.xml"/><Relationship Id="rId111" Type="http://schemas.openxmlformats.org/officeDocument/2006/relationships/image" Target="../media/image74.png"/><Relationship Id="rId132" Type="http://schemas.openxmlformats.org/officeDocument/2006/relationships/customXml" Target="../ink/ink66.xml"/><Relationship Id="rId153" Type="http://schemas.openxmlformats.org/officeDocument/2006/relationships/image" Target="../media/image95.png"/><Relationship Id="rId174" Type="http://schemas.openxmlformats.org/officeDocument/2006/relationships/customXml" Target="../ink/ink87.xml"/><Relationship Id="rId179" Type="http://schemas.openxmlformats.org/officeDocument/2006/relationships/image" Target="../media/image108.png"/><Relationship Id="rId195" Type="http://schemas.openxmlformats.org/officeDocument/2006/relationships/image" Target="../media/image116.png"/><Relationship Id="rId190" Type="http://schemas.openxmlformats.org/officeDocument/2006/relationships/customXml" Target="../ink/ink95.xml"/><Relationship Id="rId15" Type="http://schemas.openxmlformats.org/officeDocument/2006/relationships/image" Target="../media/image26.png"/><Relationship Id="rId36" Type="http://schemas.openxmlformats.org/officeDocument/2006/relationships/customXml" Target="../ink/ink18.xml"/><Relationship Id="rId57" Type="http://schemas.openxmlformats.org/officeDocument/2006/relationships/image" Target="../media/image47.png"/><Relationship Id="rId106" Type="http://schemas.openxmlformats.org/officeDocument/2006/relationships/customXml" Target="../ink/ink53.xml"/><Relationship Id="rId127" Type="http://schemas.openxmlformats.org/officeDocument/2006/relationships/image" Target="../media/image82.png"/><Relationship Id="rId10" Type="http://schemas.openxmlformats.org/officeDocument/2006/relationships/customXml" Target="../ink/ink5.xml"/><Relationship Id="rId31" Type="http://schemas.openxmlformats.org/officeDocument/2006/relationships/image" Target="../media/image34.png"/><Relationship Id="rId52" Type="http://schemas.openxmlformats.org/officeDocument/2006/relationships/customXml" Target="../ink/ink26.xml"/><Relationship Id="rId73" Type="http://schemas.openxmlformats.org/officeDocument/2006/relationships/image" Target="../media/image55.png"/><Relationship Id="rId78" Type="http://schemas.openxmlformats.org/officeDocument/2006/relationships/customXml" Target="../ink/ink39.xml"/><Relationship Id="rId94" Type="http://schemas.openxmlformats.org/officeDocument/2006/relationships/customXml" Target="../ink/ink47.xml"/><Relationship Id="rId99" Type="http://schemas.openxmlformats.org/officeDocument/2006/relationships/image" Target="../media/image68.png"/><Relationship Id="rId101" Type="http://schemas.openxmlformats.org/officeDocument/2006/relationships/image" Target="../media/image69.png"/><Relationship Id="rId122" Type="http://schemas.openxmlformats.org/officeDocument/2006/relationships/customXml" Target="../ink/ink61.xml"/><Relationship Id="rId143" Type="http://schemas.openxmlformats.org/officeDocument/2006/relationships/image" Target="../media/image90.png"/><Relationship Id="rId148" Type="http://schemas.openxmlformats.org/officeDocument/2006/relationships/customXml" Target="../ink/ink74.xml"/><Relationship Id="rId164" Type="http://schemas.openxmlformats.org/officeDocument/2006/relationships/customXml" Target="../ink/ink82.xml"/><Relationship Id="rId169" Type="http://schemas.openxmlformats.org/officeDocument/2006/relationships/image" Target="../media/image103.png"/><Relationship Id="rId185" Type="http://schemas.openxmlformats.org/officeDocument/2006/relationships/image" Target="../media/image111.png"/><Relationship Id="rId4" Type="http://schemas.openxmlformats.org/officeDocument/2006/relationships/customXml" Target="../ink/ink2.xml"/><Relationship Id="rId9" Type="http://schemas.openxmlformats.org/officeDocument/2006/relationships/image" Target="../media/image23.png"/><Relationship Id="rId180" Type="http://schemas.openxmlformats.org/officeDocument/2006/relationships/customXml" Target="../ink/ink90.xml"/><Relationship Id="rId26" Type="http://schemas.openxmlformats.org/officeDocument/2006/relationships/customXml" Target="../ink/ink13.xml"/><Relationship Id="rId47" Type="http://schemas.openxmlformats.org/officeDocument/2006/relationships/image" Target="../media/image42.png"/><Relationship Id="rId68" Type="http://schemas.openxmlformats.org/officeDocument/2006/relationships/customXml" Target="../ink/ink34.xml"/><Relationship Id="rId89" Type="http://schemas.openxmlformats.org/officeDocument/2006/relationships/image" Target="../media/image63.png"/><Relationship Id="rId112" Type="http://schemas.openxmlformats.org/officeDocument/2006/relationships/customXml" Target="../ink/ink56.xml"/><Relationship Id="rId133" Type="http://schemas.openxmlformats.org/officeDocument/2006/relationships/image" Target="../media/image85.png"/><Relationship Id="rId154" Type="http://schemas.openxmlformats.org/officeDocument/2006/relationships/customXml" Target="../ink/ink77.xml"/><Relationship Id="rId175" Type="http://schemas.openxmlformats.org/officeDocument/2006/relationships/image" Target="../media/image106.png"/></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2" Type="http://schemas.openxmlformats.org/officeDocument/2006/relationships/image" Target="../media/image290.emf"/><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2" Type="http://schemas.openxmlformats.org/officeDocument/2006/relationships/image" Target="../media/image291.emf"/><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3" Type="http://schemas.openxmlformats.org/officeDocument/2006/relationships/image" Target="../media/image292.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93.png"/></Relationships>
</file>

<file path=ppt/slides/_rels/slide188.xml.rels><?xml version="1.0" encoding="UTF-8" standalone="yes"?>
<Relationships xmlns="http://schemas.openxmlformats.org/package/2006/relationships"><Relationship Id="rId3" Type="http://schemas.openxmlformats.org/officeDocument/2006/relationships/image" Target="../media/image295.png"/><Relationship Id="rId2" Type="http://schemas.openxmlformats.org/officeDocument/2006/relationships/image" Target="../media/image294.png"/><Relationship Id="rId1" Type="http://schemas.openxmlformats.org/officeDocument/2006/relationships/slideLayout" Target="../slideLayouts/slideLayout5.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hyperlink" Target="https://goo.gl/ADRQdM"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customXml" Target="../ink/ink100.xml"/><Relationship Id="rId2" Type="http://schemas.openxmlformats.org/officeDocument/2006/relationships/image" Target="../media/image23.emf"/><Relationship Id="rId1" Type="http://schemas.openxmlformats.org/officeDocument/2006/relationships/slideLayout" Target="../slideLayouts/slideLayout2.xml"/><Relationship Id="rId4" Type="http://schemas.openxmlformats.org/officeDocument/2006/relationships/image" Target="../media/image119.png"/></Relationships>
</file>

<file path=ppt/slides/_rels/slide24.xml.rels><?xml version="1.0" encoding="UTF-8" standalone="yes"?>
<Relationships xmlns="http://schemas.openxmlformats.org/package/2006/relationships"><Relationship Id="rId3" Type="http://schemas.openxmlformats.org/officeDocument/2006/relationships/customXml" Target="../ink/ink101.xml"/><Relationship Id="rId2" Type="http://schemas.openxmlformats.org/officeDocument/2006/relationships/image" Target="../media/image120.emf"/><Relationship Id="rId1" Type="http://schemas.openxmlformats.org/officeDocument/2006/relationships/slideLayout" Target="../slideLayouts/slideLayout2.xml"/><Relationship Id="rId4" Type="http://schemas.openxmlformats.org/officeDocument/2006/relationships/image" Target="../media/image121.png"/></Relationships>
</file>

<file path=ppt/slides/_rels/slide25.xml.rels><?xml version="1.0" encoding="UTF-8" standalone="yes"?>
<Relationships xmlns="http://schemas.openxmlformats.org/package/2006/relationships"><Relationship Id="rId3" Type="http://schemas.openxmlformats.org/officeDocument/2006/relationships/customXml" Target="../ink/ink102.xml"/><Relationship Id="rId2" Type="http://schemas.openxmlformats.org/officeDocument/2006/relationships/image" Target="../media/image122.emf"/><Relationship Id="rId1" Type="http://schemas.openxmlformats.org/officeDocument/2006/relationships/slideLayout" Target="../slideLayouts/slideLayout2.xml"/><Relationship Id="rId4" Type="http://schemas.openxmlformats.org/officeDocument/2006/relationships/image" Target="../media/image123.png"/></Relationships>
</file>

<file path=ppt/slides/_rels/slide26.xml.rels><?xml version="1.0" encoding="UTF-8" standalone="yes"?>
<Relationships xmlns="http://schemas.openxmlformats.org/package/2006/relationships"><Relationship Id="rId8" Type="http://schemas.openxmlformats.org/officeDocument/2006/relationships/image" Target="../media/image127.png"/><Relationship Id="rId13" Type="http://schemas.openxmlformats.org/officeDocument/2006/relationships/customXml" Target="../ink/ink108.xml"/><Relationship Id="rId3" Type="http://schemas.openxmlformats.org/officeDocument/2006/relationships/customXml" Target="../ink/ink103.xml"/><Relationship Id="rId7" Type="http://schemas.openxmlformats.org/officeDocument/2006/relationships/customXml" Target="../ink/ink105.xml"/><Relationship Id="rId12" Type="http://schemas.openxmlformats.org/officeDocument/2006/relationships/image" Target="../media/image129.png"/><Relationship Id="rId2" Type="http://schemas.openxmlformats.org/officeDocument/2006/relationships/image" Target="../media/image124.emf"/><Relationship Id="rId16" Type="http://schemas.openxmlformats.org/officeDocument/2006/relationships/image" Target="../media/image131.png"/><Relationship Id="rId1" Type="http://schemas.openxmlformats.org/officeDocument/2006/relationships/slideLayout" Target="../slideLayouts/slideLayout2.xml"/><Relationship Id="rId6" Type="http://schemas.openxmlformats.org/officeDocument/2006/relationships/image" Target="../media/image126.png"/><Relationship Id="rId11" Type="http://schemas.openxmlformats.org/officeDocument/2006/relationships/customXml" Target="../ink/ink107.xml"/><Relationship Id="rId5" Type="http://schemas.openxmlformats.org/officeDocument/2006/relationships/customXml" Target="../ink/ink104.xml"/><Relationship Id="rId15" Type="http://schemas.openxmlformats.org/officeDocument/2006/relationships/customXml" Target="../ink/ink109.xml"/><Relationship Id="rId10" Type="http://schemas.openxmlformats.org/officeDocument/2006/relationships/image" Target="../media/image128.png"/><Relationship Id="rId4" Type="http://schemas.openxmlformats.org/officeDocument/2006/relationships/image" Target="../media/image125.png"/><Relationship Id="rId9" Type="http://schemas.openxmlformats.org/officeDocument/2006/relationships/customXml" Target="../ink/ink106.xml"/><Relationship Id="rId14" Type="http://schemas.openxmlformats.org/officeDocument/2006/relationships/image" Target="../media/image130.png"/></Relationships>
</file>

<file path=ppt/slides/_rels/slide27.xml.rels><?xml version="1.0" encoding="UTF-8" standalone="yes"?>
<Relationships xmlns="http://schemas.openxmlformats.org/package/2006/relationships"><Relationship Id="rId3" Type="http://schemas.openxmlformats.org/officeDocument/2006/relationships/image" Target="../media/image133.emf"/><Relationship Id="rId2" Type="http://schemas.openxmlformats.org/officeDocument/2006/relationships/image" Target="../media/image132.png"/><Relationship Id="rId1" Type="http://schemas.openxmlformats.org/officeDocument/2006/relationships/slideLayout" Target="../slideLayouts/slideLayout2.xml"/><Relationship Id="rId5" Type="http://schemas.openxmlformats.org/officeDocument/2006/relationships/image" Target="../media/image134.png"/><Relationship Id="rId4" Type="http://schemas.openxmlformats.org/officeDocument/2006/relationships/customXml" Target="../ink/ink110.xml"/></Relationships>
</file>

<file path=ppt/slides/_rels/slide28.xml.rels><?xml version="1.0" encoding="UTF-8" standalone="yes"?>
<Relationships xmlns="http://schemas.openxmlformats.org/package/2006/relationships"><Relationship Id="rId8" Type="http://schemas.openxmlformats.org/officeDocument/2006/relationships/customXml" Target="../ink/ink113.xml"/><Relationship Id="rId3" Type="http://schemas.openxmlformats.org/officeDocument/2006/relationships/image" Target="../media/image136.emf"/><Relationship Id="rId7" Type="http://schemas.openxmlformats.org/officeDocument/2006/relationships/image" Target="../media/image138.png"/><Relationship Id="rId2" Type="http://schemas.openxmlformats.org/officeDocument/2006/relationships/image" Target="../media/image135.emf"/><Relationship Id="rId1" Type="http://schemas.openxmlformats.org/officeDocument/2006/relationships/slideLayout" Target="../slideLayouts/slideLayout2.xml"/><Relationship Id="rId6" Type="http://schemas.openxmlformats.org/officeDocument/2006/relationships/customXml" Target="../ink/ink112.xml"/><Relationship Id="rId11" Type="http://schemas.openxmlformats.org/officeDocument/2006/relationships/image" Target="../media/image140.png"/><Relationship Id="rId5" Type="http://schemas.openxmlformats.org/officeDocument/2006/relationships/image" Target="../media/image137.png"/><Relationship Id="rId10" Type="http://schemas.openxmlformats.org/officeDocument/2006/relationships/customXml" Target="../ink/ink114.xml"/><Relationship Id="rId4" Type="http://schemas.openxmlformats.org/officeDocument/2006/relationships/customXml" Target="../ink/ink111.xml"/><Relationship Id="rId9" Type="http://schemas.openxmlformats.org/officeDocument/2006/relationships/image" Target="../media/image139.png"/></Relationships>
</file>

<file path=ppt/slides/_rels/slide2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8" Type="http://schemas.openxmlformats.org/officeDocument/2006/relationships/image" Target="../media/image149.png"/><Relationship Id="rId13" Type="http://schemas.openxmlformats.org/officeDocument/2006/relationships/image" Target="../media/image154.png"/><Relationship Id="rId18" Type="http://schemas.openxmlformats.org/officeDocument/2006/relationships/image" Target="../media/image159.png"/><Relationship Id="rId26" Type="http://schemas.openxmlformats.org/officeDocument/2006/relationships/image" Target="../media/image167.png"/><Relationship Id="rId3" Type="http://schemas.openxmlformats.org/officeDocument/2006/relationships/image" Target="../media/image144.png"/><Relationship Id="rId21" Type="http://schemas.openxmlformats.org/officeDocument/2006/relationships/image" Target="../media/image162.png"/><Relationship Id="rId34" Type="http://schemas.openxmlformats.org/officeDocument/2006/relationships/image" Target="../media/image175.png"/><Relationship Id="rId7" Type="http://schemas.openxmlformats.org/officeDocument/2006/relationships/image" Target="../media/image148.png"/><Relationship Id="rId12" Type="http://schemas.openxmlformats.org/officeDocument/2006/relationships/image" Target="../media/image153.png"/><Relationship Id="rId17" Type="http://schemas.openxmlformats.org/officeDocument/2006/relationships/image" Target="../media/image158.png"/><Relationship Id="rId25" Type="http://schemas.openxmlformats.org/officeDocument/2006/relationships/image" Target="../media/image166.png"/><Relationship Id="rId33" Type="http://schemas.openxmlformats.org/officeDocument/2006/relationships/image" Target="../media/image174.png"/><Relationship Id="rId2" Type="http://schemas.openxmlformats.org/officeDocument/2006/relationships/image" Target="../media/image143.png"/><Relationship Id="rId16" Type="http://schemas.openxmlformats.org/officeDocument/2006/relationships/image" Target="../media/image157.png"/><Relationship Id="rId20" Type="http://schemas.openxmlformats.org/officeDocument/2006/relationships/image" Target="../media/image161.png"/><Relationship Id="rId29" Type="http://schemas.openxmlformats.org/officeDocument/2006/relationships/image" Target="../media/image170.png"/><Relationship Id="rId1" Type="http://schemas.openxmlformats.org/officeDocument/2006/relationships/slideLayout" Target="../slideLayouts/slideLayout2.xml"/><Relationship Id="rId6" Type="http://schemas.openxmlformats.org/officeDocument/2006/relationships/image" Target="../media/image147.png"/><Relationship Id="rId11" Type="http://schemas.openxmlformats.org/officeDocument/2006/relationships/image" Target="../media/image152.png"/><Relationship Id="rId24" Type="http://schemas.openxmlformats.org/officeDocument/2006/relationships/image" Target="../media/image165.png"/><Relationship Id="rId32" Type="http://schemas.openxmlformats.org/officeDocument/2006/relationships/image" Target="../media/image173.png"/><Relationship Id="rId5" Type="http://schemas.openxmlformats.org/officeDocument/2006/relationships/image" Target="../media/image146.png"/><Relationship Id="rId15" Type="http://schemas.openxmlformats.org/officeDocument/2006/relationships/image" Target="../media/image156.png"/><Relationship Id="rId23" Type="http://schemas.openxmlformats.org/officeDocument/2006/relationships/image" Target="../media/image164.png"/><Relationship Id="rId28" Type="http://schemas.openxmlformats.org/officeDocument/2006/relationships/image" Target="../media/image169.png"/><Relationship Id="rId10" Type="http://schemas.openxmlformats.org/officeDocument/2006/relationships/image" Target="../media/image151.png"/><Relationship Id="rId19" Type="http://schemas.openxmlformats.org/officeDocument/2006/relationships/image" Target="../media/image160.png"/><Relationship Id="rId31" Type="http://schemas.openxmlformats.org/officeDocument/2006/relationships/image" Target="../media/image172.png"/><Relationship Id="rId4" Type="http://schemas.openxmlformats.org/officeDocument/2006/relationships/image" Target="../media/image145.png"/><Relationship Id="rId9" Type="http://schemas.openxmlformats.org/officeDocument/2006/relationships/image" Target="../media/image150.png"/><Relationship Id="rId14" Type="http://schemas.openxmlformats.org/officeDocument/2006/relationships/image" Target="../media/image155.png"/><Relationship Id="rId22" Type="http://schemas.openxmlformats.org/officeDocument/2006/relationships/image" Target="../media/image163.png"/><Relationship Id="rId27" Type="http://schemas.openxmlformats.org/officeDocument/2006/relationships/image" Target="../media/image168.png"/><Relationship Id="rId30" Type="http://schemas.openxmlformats.org/officeDocument/2006/relationships/image" Target="../media/image171.png"/><Relationship Id="rId35" Type="http://schemas.openxmlformats.org/officeDocument/2006/relationships/image" Target="../media/image176.png"/></Relationships>
</file>

<file path=ppt/slides/_rels/slide34.xml.rels><?xml version="1.0" encoding="UTF-8" standalone="yes"?>
<Relationships xmlns="http://schemas.openxmlformats.org/package/2006/relationships"><Relationship Id="rId2" Type="http://schemas.openxmlformats.org/officeDocument/2006/relationships/image" Target="../media/image177.em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78.em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79.em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181.e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182.em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83.emf"/><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84.pn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image" Target="../media/image185.emf"/><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2" Type="http://schemas.openxmlformats.org/officeDocument/2006/relationships/image" Target="../media/image186.emf"/><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2" Type="http://schemas.openxmlformats.org/officeDocument/2006/relationships/image" Target="../media/image187.png"/><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188.emf"/><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2.xml"/><Relationship Id="rId5" Type="http://schemas.openxmlformats.org/officeDocument/2006/relationships/image" Target="../media/image16.jpeg"/><Relationship Id="rId4" Type="http://schemas.openxmlformats.org/officeDocument/2006/relationships/image" Target="../media/image15.png"/></Relationships>
</file>

<file path=ppt/slides/_rels/slide60.xml.rels><?xml version="1.0" encoding="UTF-8" standalone="yes"?>
<Relationships xmlns="http://schemas.openxmlformats.org/package/2006/relationships"><Relationship Id="rId2" Type="http://schemas.openxmlformats.org/officeDocument/2006/relationships/image" Target="../media/image189.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190.emf"/><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92.png"/><Relationship Id="rId1" Type="http://schemas.openxmlformats.org/officeDocument/2006/relationships/slideLayout" Target="../slideLayouts/slideLayout3.xml"/><Relationship Id="rId4" Type="http://schemas.openxmlformats.org/officeDocument/2006/relationships/image" Target="../media/image193.emf"/></Relationships>
</file>

<file path=ppt/slides/_rels/slide67.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197.emf"/><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199.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201.emf"/><Relationship Id="rId2" Type="http://schemas.openxmlformats.org/officeDocument/2006/relationships/image" Target="../media/image200.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203.jpg"/><Relationship Id="rId2" Type="http://schemas.openxmlformats.org/officeDocument/2006/relationships/image" Target="../media/image202.jpg"/><Relationship Id="rId1" Type="http://schemas.openxmlformats.org/officeDocument/2006/relationships/slideLayout" Target="../slideLayouts/slideLayout3.xml"/><Relationship Id="rId5" Type="http://schemas.openxmlformats.org/officeDocument/2006/relationships/comments" Target="../comments/comment1.xml"/><Relationship Id="rId4" Type="http://schemas.openxmlformats.org/officeDocument/2006/relationships/image" Target="../media/image204.emf"/></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6.xml.rels><?xml version="1.0" encoding="UTF-8" standalone="yes"?>
<Relationships xmlns="http://schemas.openxmlformats.org/package/2006/relationships"><Relationship Id="rId3" Type="http://schemas.openxmlformats.org/officeDocument/2006/relationships/image" Target="../media/image206.emf"/><Relationship Id="rId2" Type="http://schemas.openxmlformats.org/officeDocument/2006/relationships/image" Target="../media/image205.emf"/><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207.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208.emf"/><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209.em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210.emf"/><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211.emf"/><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212.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213.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214.emf"/><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hyperlink" Target="https://www.st.com/resource/en/reference_manual/dm00031020-stm32f405-415-stm32f407-417-stm32f427-437-and-stm32f429-439-advanced-arm-based-32-bit-mcus-stmicroelectronics.pdf" TargetMode="External"/><Relationship Id="rId1" Type="http://schemas.openxmlformats.org/officeDocument/2006/relationships/slideLayout" Target="../slideLayouts/slideLayout5.xml"/></Relationships>
</file>

<file path=ppt/slides/_rels/slide87.xml.rels><?xml version="1.0" encoding="UTF-8" standalone="yes"?>
<Relationships xmlns="http://schemas.openxmlformats.org/package/2006/relationships"><Relationship Id="rId2" Type="http://schemas.openxmlformats.org/officeDocument/2006/relationships/image" Target="../media/image215.emf"/><Relationship Id="rId1" Type="http://schemas.openxmlformats.org/officeDocument/2006/relationships/slideLayout" Target="../slideLayouts/slideLayout5.xml"/></Relationships>
</file>

<file path=ppt/slides/_rels/slide88.xml.rels><?xml version="1.0" encoding="UTF-8" standalone="yes"?>
<Relationships xmlns="http://schemas.openxmlformats.org/package/2006/relationships"><Relationship Id="rId2" Type="http://schemas.openxmlformats.org/officeDocument/2006/relationships/image" Target="../media/image216.emf"/><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hyperlink" Target="https://www.youtube.com/watch?v=uFBNf7F3l60&amp;t=147s"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217.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218.emf"/><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219.emf"/><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220.emf"/><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221.png"/><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2" Type="http://schemas.openxmlformats.org/officeDocument/2006/relationships/hyperlink" Target="http://www.arm.com/products/system-ip/debug-trace/coresight-soc-components/serial-wire-debug.php" TargetMode="Externa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222.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530276" y="1762026"/>
            <a:ext cx="7128792" cy="1274658"/>
          </a:xfrm>
          <a:prstGeom prst="rect">
            <a:avLst/>
          </a:prstGeom>
        </p:spPr>
        <p:txBody>
          <a:bodyPr vert="horz" wrap="square" lIns="0" tIns="0" rIns="0" bIns="0" rtlCol="0">
            <a:noAutofit/>
          </a:bodyPr>
          <a:lstStyle/>
          <a:p>
            <a:pPr marL="486409" marR="12700" indent="-429895" algn="ctr">
              <a:lnSpc>
                <a:spcPct val="100000"/>
              </a:lnSpc>
            </a:pPr>
            <a:r>
              <a:rPr sz="4200" b="1" spc="0" dirty="0">
                <a:latin typeface="Arial"/>
                <a:cs typeface="Arial"/>
              </a:rPr>
              <a:t>Intro</a:t>
            </a:r>
            <a:r>
              <a:rPr sz="4200" b="1" spc="5" dirty="0">
                <a:latin typeface="Arial"/>
                <a:cs typeface="Arial"/>
              </a:rPr>
              <a:t>d</a:t>
            </a:r>
            <a:r>
              <a:rPr sz="4200" b="1" spc="0" dirty="0">
                <a:latin typeface="Arial"/>
                <a:cs typeface="Arial"/>
              </a:rPr>
              <a:t>u</a:t>
            </a:r>
            <a:r>
              <a:rPr sz="4200" b="1" spc="5" dirty="0">
                <a:latin typeface="Arial"/>
                <a:cs typeface="Arial"/>
              </a:rPr>
              <a:t>ct</a:t>
            </a:r>
            <a:r>
              <a:rPr sz="4200" b="1" spc="0" dirty="0">
                <a:latin typeface="Arial"/>
                <a:cs typeface="Arial"/>
              </a:rPr>
              <a:t>ion</a:t>
            </a:r>
            <a:r>
              <a:rPr lang="en-US" sz="4200" b="1" spc="0" dirty="0">
                <a:latin typeface="Arial"/>
                <a:cs typeface="Arial"/>
              </a:rPr>
              <a:t> to </a:t>
            </a:r>
            <a:r>
              <a:rPr lang="en-US" sz="4200" b="1" dirty="0">
                <a:latin typeface="Arial"/>
                <a:cs typeface="Arial"/>
              </a:rPr>
              <a:t>A</a:t>
            </a:r>
            <a:r>
              <a:rPr lang="en-US" sz="4200" b="1" spc="5" dirty="0">
                <a:latin typeface="Arial"/>
                <a:cs typeface="Arial"/>
              </a:rPr>
              <a:t>R</a:t>
            </a:r>
            <a:r>
              <a:rPr lang="en-US" sz="4200" b="1" dirty="0">
                <a:latin typeface="Arial"/>
                <a:cs typeface="Arial"/>
              </a:rPr>
              <a:t>M</a:t>
            </a:r>
            <a:r>
              <a:rPr lang="en-US" sz="4200" b="1" spc="-15" dirty="0">
                <a:latin typeface="Arial"/>
                <a:cs typeface="Arial"/>
              </a:rPr>
              <a:t> </a:t>
            </a:r>
            <a:r>
              <a:rPr lang="en-US" sz="4200" b="1" dirty="0">
                <a:latin typeface="Arial"/>
                <a:cs typeface="Arial"/>
              </a:rPr>
              <a:t>C</a:t>
            </a:r>
            <a:r>
              <a:rPr lang="en-US" sz="4200" b="1" spc="5" dirty="0">
                <a:latin typeface="Arial"/>
                <a:cs typeface="Arial"/>
              </a:rPr>
              <a:t>o</a:t>
            </a:r>
            <a:r>
              <a:rPr lang="en-US" sz="4200" b="1" dirty="0">
                <a:latin typeface="Arial"/>
                <a:cs typeface="Arial"/>
              </a:rPr>
              <a:t>rt</a:t>
            </a:r>
            <a:r>
              <a:rPr lang="en-US" sz="4200" b="1" spc="5" dirty="0">
                <a:latin typeface="Arial"/>
                <a:cs typeface="Arial"/>
              </a:rPr>
              <a:t>ex-M Processors</a:t>
            </a:r>
            <a:endParaRPr sz="4200" dirty="0">
              <a:latin typeface="Arial"/>
              <a:cs typeface="Arial"/>
            </a:endParaRPr>
          </a:p>
        </p:txBody>
      </p:sp>
      <p:sp>
        <p:nvSpPr>
          <p:cNvPr id="3" name="object 3"/>
          <p:cNvSpPr txBox="1"/>
          <p:nvPr/>
        </p:nvSpPr>
        <p:spPr>
          <a:xfrm>
            <a:off x="3605276"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6" y="4421010"/>
            <a:ext cx="3438442" cy="66452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89736" y="1266952"/>
            <a:ext cx="142240" cy="4460875"/>
          </a:xfrm>
          <a:prstGeom prst="rect">
            <a:avLst/>
          </a:prstGeom>
        </p:spPr>
        <p:txBody>
          <a:bodyPr vert="horz" wrap="square" lIns="0" tIns="0" rIns="0" bIns="0" rtlCol="0">
            <a:noAutofit/>
          </a:bodyPr>
          <a:lstStyle/>
          <a:p>
            <a:pPr marL="12700">
              <a:lnSpc>
                <a:spcPct val="100000"/>
              </a:lnSpc>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a:p>
            <a:pPr marL="12700">
              <a:lnSpc>
                <a:spcPts val="2110"/>
              </a:lnSpc>
            </a:pPr>
            <a:r>
              <a:rPr sz="2000" dirty="0">
                <a:solidFill>
                  <a:srgbClr val="118CAA"/>
                </a:solidFill>
                <a:latin typeface="Arial"/>
                <a:cs typeface="Arial"/>
              </a:rPr>
              <a:t></a:t>
            </a:r>
            <a:endParaRPr sz="2000" dirty="0">
              <a:latin typeface="Arial"/>
              <a:cs typeface="Arial"/>
            </a:endParaRPr>
          </a:p>
          <a:p>
            <a:pPr marL="12700">
              <a:lnSpc>
                <a:spcPct val="100000"/>
              </a:lnSpc>
              <a:spcBef>
                <a:spcPts val="285"/>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4"/>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4"/>
              </a:spcBef>
            </a:pPr>
            <a:r>
              <a:rPr sz="2000" dirty="0">
                <a:solidFill>
                  <a:srgbClr val="118CAA"/>
                </a:solidFill>
                <a:latin typeface="Arial"/>
                <a:cs typeface="Arial"/>
              </a:rPr>
              <a:t></a:t>
            </a:r>
            <a:endParaRPr sz="2000" dirty="0">
              <a:latin typeface="Arial"/>
              <a:cs typeface="Arial"/>
            </a:endParaRPr>
          </a:p>
          <a:p>
            <a:pPr marL="12700">
              <a:lnSpc>
                <a:spcPct val="100000"/>
              </a:lnSpc>
              <a:spcBef>
                <a:spcPts val="380"/>
              </a:spcBef>
            </a:pPr>
            <a:r>
              <a:rPr sz="2000" dirty="0">
                <a:solidFill>
                  <a:srgbClr val="118CAA"/>
                </a:solidFill>
                <a:latin typeface="Arial"/>
                <a:cs typeface="Arial"/>
              </a:rPr>
              <a:t></a:t>
            </a:r>
            <a:endParaRPr sz="2000" dirty="0">
              <a:latin typeface="Arial"/>
              <a:cs typeface="Arial"/>
            </a:endParaRPr>
          </a:p>
        </p:txBody>
      </p:sp>
      <p:sp>
        <p:nvSpPr>
          <p:cNvPr id="3" name="object 3"/>
          <p:cNvSpPr txBox="1"/>
          <p:nvPr/>
        </p:nvSpPr>
        <p:spPr>
          <a:xfrm>
            <a:off x="1491488" y="1191260"/>
            <a:ext cx="7767955" cy="4509770"/>
          </a:xfrm>
          <a:prstGeom prst="rect">
            <a:avLst/>
          </a:prstGeom>
        </p:spPr>
        <p:txBody>
          <a:bodyPr vert="horz" wrap="square" lIns="0" tIns="0" rIns="0" bIns="0" rtlCol="0">
            <a:noAutofit/>
          </a:bodyPr>
          <a:lstStyle/>
          <a:p>
            <a:pPr marL="12700" marR="5781040">
              <a:lnSpc>
                <a:spcPct val="145000"/>
              </a:lnSpc>
            </a:pPr>
            <a:r>
              <a:rPr sz="1600" spc="-15" dirty="0">
                <a:latin typeface="Arial"/>
                <a:cs typeface="Arial"/>
              </a:rPr>
              <a:t>ARM</a:t>
            </a:r>
            <a:r>
              <a:rPr sz="1600" spc="-5" dirty="0">
                <a:latin typeface="Arial"/>
                <a:cs typeface="Arial"/>
              </a:rPr>
              <a:t>v</a:t>
            </a:r>
            <a:r>
              <a:rPr sz="1600" spc="-15" dirty="0">
                <a:latin typeface="Arial"/>
                <a:cs typeface="Arial"/>
              </a:rPr>
              <a:t>7M</a:t>
            </a:r>
            <a:r>
              <a:rPr sz="1600" spc="-10" dirty="0">
                <a:latin typeface="Arial"/>
                <a:cs typeface="Arial"/>
              </a:rPr>
              <a:t> </a:t>
            </a:r>
            <a:r>
              <a:rPr sz="1600" spc="-15" dirty="0">
                <a:latin typeface="Arial"/>
                <a:cs typeface="Arial"/>
              </a:rPr>
              <a:t>Ar</a:t>
            </a:r>
            <a:r>
              <a:rPr sz="1600" spc="-5" dirty="0">
                <a:latin typeface="Arial"/>
                <a:cs typeface="Arial"/>
              </a:rPr>
              <a:t>c</a:t>
            </a:r>
            <a:r>
              <a:rPr sz="1600" spc="-10" dirty="0">
                <a:latin typeface="Arial"/>
                <a:cs typeface="Arial"/>
              </a:rPr>
              <a:t>h</a:t>
            </a:r>
            <a:r>
              <a:rPr sz="1600" spc="0" dirty="0">
                <a:latin typeface="Arial"/>
                <a:cs typeface="Arial"/>
              </a:rPr>
              <a:t>i</a:t>
            </a:r>
            <a:r>
              <a:rPr sz="1600" spc="-10" dirty="0">
                <a:latin typeface="Arial"/>
                <a:cs typeface="Arial"/>
              </a:rPr>
              <a:t>te</a:t>
            </a:r>
            <a:r>
              <a:rPr sz="1600" spc="-5" dirty="0">
                <a:latin typeface="Arial"/>
                <a:cs typeface="Arial"/>
              </a:rPr>
              <a:t>c</a:t>
            </a:r>
            <a:r>
              <a:rPr sz="1600" spc="-10" dirty="0">
                <a:latin typeface="Arial"/>
                <a:cs typeface="Arial"/>
              </a:rPr>
              <a:t>tu</a:t>
            </a:r>
            <a:r>
              <a:rPr sz="1600" spc="-15" dirty="0">
                <a:latin typeface="Arial"/>
                <a:cs typeface="Arial"/>
              </a:rPr>
              <a:t>r</a:t>
            </a:r>
            <a:r>
              <a:rPr sz="1600" spc="-10" dirty="0">
                <a:latin typeface="Arial"/>
                <a:cs typeface="Arial"/>
              </a:rPr>
              <a:t>e No</a:t>
            </a:r>
            <a:r>
              <a:rPr sz="1600" spc="-15" dirty="0">
                <a:latin typeface="Arial"/>
                <a:cs typeface="Arial"/>
              </a:rPr>
              <a:t> Ca</a:t>
            </a:r>
            <a:r>
              <a:rPr sz="1600" spc="-5" dirty="0">
                <a:latin typeface="Arial"/>
                <a:cs typeface="Arial"/>
              </a:rPr>
              <a:t>c</a:t>
            </a:r>
            <a:r>
              <a:rPr sz="1600" spc="-10" dirty="0">
                <a:latin typeface="Arial"/>
                <a:cs typeface="Arial"/>
              </a:rPr>
              <a:t>he -</a:t>
            </a:r>
            <a:r>
              <a:rPr sz="1600" spc="5" dirty="0">
                <a:latin typeface="Arial"/>
                <a:cs typeface="Arial"/>
              </a:rPr>
              <a:t> </a:t>
            </a:r>
            <a:r>
              <a:rPr sz="1600" spc="-15" dirty="0">
                <a:latin typeface="Arial"/>
                <a:cs typeface="Arial"/>
              </a:rPr>
              <a:t>No</a:t>
            </a:r>
            <a:r>
              <a:rPr sz="1600" spc="10" dirty="0">
                <a:latin typeface="Arial"/>
                <a:cs typeface="Arial"/>
              </a:rPr>
              <a:t> </a:t>
            </a:r>
            <a:r>
              <a:rPr sz="1600" spc="-15" dirty="0">
                <a:latin typeface="Arial"/>
                <a:cs typeface="Arial"/>
              </a:rPr>
              <a:t>MMU</a:t>
            </a:r>
            <a:endParaRPr sz="1600" dirty="0">
              <a:latin typeface="Arial"/>
              <a:cs typeface="Arial"/>
            </a:endParaRPr>
          </a:p>
          <a:p>
            <a:pPr marL="12700" marR="3215640">
              <a:lnSpc>
                <a:spcPct val="145000"/>
              </a:lnSpc>
            </a:pPr>
            <a:r>
              <a:rPr sz="1600" spc="-10" dirty="0">
                <a:latin typeface="Arial"/>
                <a:cs typeface="Arial"/>
              </a:rPr>
              <a:t>Debug</a:t>
            </a:r>
            <a:r>
              <a:rPr sz="1600" spc="-15" dirty="0">
                <a:latin typeface="Arial"/>
                <a:cs typeface="Arial"/>
              </a:rPr>
              <a:t> </a:t>
            </a:r>
            <a:r>
              <a:rPr sz="1600" spc="0" dirty="0">
                <a:latin typeface="Arial"/>
                <a:cs typeface="Arial"/>
              </a:rPr>
              <a:t>i</a:t>
            </a:r>
            <a:r>
              <a:rPr sz="1600" spc="-10" dirty="0">
                <a:latin typeface="Arial"/>
                <a:cs typeface="Arial"/>
              </a:rPr>
              <a:t>s opt</a:t>
            </a:r>
            <a:r>
              <a:rPr sz="1600" spc="0" dirty="0">
                <a:latin typeface="Arial"/>
                <a:cs typeface="Arial"/>
              </a:rPr>
              <a:t>i</a:t>
            </a:r>
            <a:r>
              <a:rPr sz="1600" spc="-15" dirty="0">
                <a:latin typeface="Arial"/>
                <a:cs typeface="Arial"/>
              </a:rPr>
              <a:t>m</a:t>
            </a:r>
            <a:r>
              <a:rPr sz="1600" spc="0" dirty="0">
                <a:latin typeface="Arial"/>
                <a:cs typeface="Arial"/>
              </a:rPr>
              <a:t>i</a:t>
            </a:r>
            <a:r>
              <a:rPr sz="1600" spc="-5" dirty="0">
                <a:latin typeface="Arial"/>
                <a:cs typeface="Arial"/>
              </a:rPr>
              <a:t>z</a:t>
            </a:r>
            <a:r>
              <a:rPr sz="1600" spc="-10" dirty="0">
                <a:latin typeface="Arial"/>
                <a:cs typeface="Arial"/>
              </a:rPr>
              <a:t>ed for</a:t>
            </a:r>
            <a:r>
              <a:rPr sz="1600" spc="20" dirty="0">
                <a:latin typeface="Arial"/>
                <a:cs typeface="Arial"/>
              </a:rPr>
              <a:t> </a:t>
            </a:r>
            <a:r>
              <a:rPr sz="1600" spc="-15" dirty="0">
                <a:latin typeface="Arial"/>
                <a:cs typeface="Arial"/>
              </a:rPr>
              <a:t>m</a:t>
            </a:r>
            <a:r>
              <a:rPr sz="1600" spc="0" dirty="0">
                <a:latin typeface="Arial"/>
                <a:cs typeface="Arial"/>
              </a:rPr>
              <a:t>i</a:t>
            </a:r>
            <a:r>
              <a:rPr sz="1600" spc="-5" dirty="0">
                <a:latin typeface="Arial"/>
                <a:cs typeface="Arial"/>
              </a:rPr>
              <a:t>c</a:t>
            </a:r>
            <a:r>
              <a:rPr sz="1600" spc="-15" dirty="0">
                <a:latin typeface="Arial"/>
                <a:cs typeface="Arial"/>
              </a:rPr>
              <a:t>r</a:t>
            </a:r>
            <a:r>
              <a:rPr sz="1600" spc="-10" dirty="0">
                <a:latin typeface="Arial"/>
                <a:cs typeface="Arial"/>
              </a:rPr>
              <a:t>o</a:t>
            </a:r>
            <a:r>
              <a:rPr sz="1600" spc="-5" dirty="0">
                <a:latin typeface="Arial"/>
                <a:cs typeface="Arial"/>
              </a:rPr>
              <a:t>c</a:t>
            </a:r>
            <a:r>
              <a:rPr sz="1600" spc="-10" dirty="0">
                <a:latin typeface="Arial"/>
                <a:cs typeface="Arial"/>
              </a:rPr>
              <a:t>ont</a:t>
            </a:r>
            <a:r>
              <a:rPr sz="1600" spc="-15" dirty="0">
                <a:latin typeface="Arial"/>
                <a:cs typeface="Arial"/>
              </a:rPr>
              <a:t>r</a:t>
            </a:r>
            <a:r>
              <a:rPr sz="1600" spc="-10" dirty="0">
                <a:latin typeface="Arial"/>
                <a:cs typeface="Arial"/>
              </a:rPr>
              <a:t>o</a:t>
            </a:r>
            <a:r>
              <a:rPr sz="1600" spc="0" dirty="0">
                <a:latin typeface="Arial"/>
                <a:cs typeface="Arial"/>
              </a:rPr>
              <a:t>ll</a:t>
            </a:r>
            <a:r>
              <a:rPr sz="1600" spc="-10" dirty="0">
                <a:latin typeface="Arial"/>
                <a:cs typeface="Arial"/>
              </a:rPr>
              <a:t>er</a:t>
            </a:r>
            <a:r>
              <a:rPr sz="1600" spc="-5" dirty="0">
                <a:latin typeface="Arial"/>
                <a:cs typeface="Arial"/>
              </a:rPr>
              <a:t> </a:t>
            </a:r>
            <a:r>
              <a:rPr sz="1600" spc="-10" dirty="0">
                <a:latin typeface="Arial"/>
                <a:cs typeface="Arial"/>
              </a:rPr>
              <a:t>app</a:t>
            </a:r>
            <a:r>
              <a:rPr sz="1600" spc="0" dirty="0">
                <a:latin typeface="Arial"/>
                <a:cs typeface="Arial"/>
              </a:rPr>
              <a:t>li</a:t>
            </a:r>
            <a:r>
              <a:rPr sz="1600" spc="-5" dirty="0">
                <a:latin typeface="Arial"/>
                <a:cs typeface="Arial"/>
              </a:rPr>
              <a:t>c</a:t>
            </a:r>
            <a:r>
              <a:rPr sz="1600" spc="-10" dirty="0">
                <a:latin typeface="Arial"/>
                <a:cs typeface="Arial"/>
              </a:rPr>
              <a:t>at</a:t>
            </a:r>
            <a:r>
              <a:rPr sz="1600" spc="0" dirty="0">
                <a:latin typeface="Arial"/>
                <a:cs typeface="Arial"/>
              </a:rPr>
              <a:t>i</a:t>
            </a:r>
            <a:r>
              <a:rPr sz="1600" spc="-10" dirty="0">
                <a:latin typeface="Arial"/>
                <a:cs typeface="Arial"/>
              </a:rPr>
              <a:t>ons Ve</a:t>
            </a:r>
            <a:r>
              <a:rPr sz="1600" spc="-5" dirty="0">
                <a:latin typeface="Arial"/>
                <a:cs typeface="Arial"/>
              </a:rPr>
              <a:t>c</a:t>
            </a:r>
            <a:r>
              <a:rPr sz="1600" spc="-10" dirty="0">
                <a:latin typeface="Arial"/>
                <a:cs typeface="Arial"/>
              </a:rPr>
              <a:t>tor</a:t>
            </a:r>
            <a:r>
              <a:rPr sz="1600" spc="-5" dirty="0">
                <a:latin typeface="Arial"/>
                <a:cs typeface="Arial"/>
              </a:rPr>
              <a:t> </a:t>
            </a:r>
            <a:r>
              <a:rPr sz="1600" spc="-10" dirty="0">
                <a:latin typeface="Arial"/>
                <a:cs typeface="Arial"/>
              </a:rPr>
              <a:t>tab</a:t>
            </a:r>
            <a:r>
              <a:rPr sz="1600" spc="0" dirty="0">
                <a:latin typeface="Arial"/>
                <a:cs typeface="Arial"/>
              </a:rPr>
              <a:t>l</a:t>
            </a:r>
            <a:r>
              <a:rPr sz="1600" spc="-10" dirty="0">
                <a:latin typeface="Arial"/>
                <a:cs typeface="Arial"/>
              </a:rPr>
              <a:t>e</a:t>
            </a:r>
            <a:r>
              <a:rPr sz="1600" spc="-5" dirty="0">
                <a:latin typeface="Arial"/>
                <a:cs typeface="Arial"/>
              </a:rPr>
              <a:t> c</a:t>
            </a:r>
            <a:r>
              <a:rPr sz="1600" spc="-10" dirty="0">
                <a:latin typeface="Arial"/>
                <a:cs typeface="Arial"/>
              </a:rPr>
              <a:t>onta</a:t>
            </a:r>
            <a:r>
              <a:rPr sz="1600" spc="0" dirty="0">
                <a:latin typeface="Arial"/>
                <a:cs typeface="Arial"/>
              </a:rPr>
              <a:t>i</a:t>
            </a:r>
            <a:r>
              <a:rPr sz="1600" spc="-10" dirty="0">
                <a:latin typeface="Arial"/>
                <a:cs typeface="Arial"/>
              </a:rPr>
              <a:t>ns add</a:t>
            </a:r>
            <a:r>
              <a:rPr sz="1600" spc="-15" dirty="0">
                <a:latin typeface="Arial"/>
                <a:cs typeface="Arial"/>
              </a:rPr>
              <a:t>r</a:t>
            </a:r>
            <a:r>
              <a:rPr sz="1600" spc="-10" dirty="0">
                <a:latin typeface="Arial"/>
                <a:cs typeface="Arial"/>
              </a:rPr>
              <a:t>e</a:t>
            </a:r>
            <a:r>
              <a:rPr sz="1600" spc="-5" dirty="0">
                <a:latin typeface="Arial"/>
                <a:cs typeface="Arial"/>
              </a:rPr>
              <a:t>ss</a:t>
            </a:r>
            <a:r>
              <a:rPr sz="1600" spc="-10" dirty="0">
                <a:latin typeface="Arial"/>
                <a:cs typeface="Arial"/>
              </a:rPr>
              <a:t>e</a:t>
            </a:r>
            <a:r>
              <a:rPr sz="1600" spc="-5" dirty="0">
                <a:latin typeface="Arial"/>
                <a:cs typeface="Arial"/>
              </a:rPr>
              <a:t>s,</a:t>
            </a:r>
            <a:r>
              <a:rPr sz="1600" spc="10" dirty="0">
                <a:latin typeface="Arial"/>
                <a:cs typeface="Arial"/>
              </a:rPr>
              <a:t> </a:t>
            </a:r>
            <a:r>
              <a:rPr sz="1600" spc="-10" dirty="0">
                <a:latin typeface="Arial"/>
                <a:cs typeface="Arial"/>
              </a:rPr>
              <a:t>not</a:t>
            </a:r>
            <a:r>
              <a:rPr sz="1600" spc="10" dirty="0">
                <a:latin typeface="Arial"/>
                <a:cs typeface="Arial"/>
              </a:rPr>
              <a:t> </a:t>
            </a:r>
            <a:r>
              <a:rPr sz="1600" spc="0" dirty="0">
                <a:latin typeface="Arial"/>
                <a:cs typeface="Arial"/>
              </a:rPr>
              <a:t>i</a:t>
            </a:r>
            <a:r>
              <a:rPr sz="1600" spc="-10" dirty="0">
                <a:latin typeface="Arial"/>
                <a:cs typeface="Arial"/>
              </a:rPr>
              <a:t>n</a:t>
            </a:r>
            <a:r>
              <a:rPr sz="1600" spc="-5" dirty="0">
                <a:latin typeface="Arial"/>
                <a:cs typeface="Arial"/>
              </a:rPr>
              <a:t>st</a:t>
            </a:r>
            <a:r>
              <a:rPr sz="1600" spc="-15" dirty="0">
                <a:latin typeface="Arial"/>
                <a:cs typeface="Arial"/>
              </a:rPr>
              <a:t>r</a:t>
            </a:r>
            <a:r>
              <a:rPr sz="1600" spc="-10" dirty="0">
                <a:latin typeface="Arial"/>
                <a:cs typeface="Arial"/>
              </a:rPr>
              <a:t>u</a:t>
            </a:r>
            <a:r>
              <a:rPr sz="1600" spc="-5" dirty="0">
                <a:latin typeface="Arial"/>
                <a:cs typeface="Arial"/>
              </a:rPr>
              <a:t>ct</a:t>
            </a:r>
            <a:r>
              <a:rPr sz="1600" spc="0" dirty="0">
                <a:latin typeface="Arial"/>
                <a:cs typeface="Arial"/>
              </a:rPr>
              <a:t>i</a:t>
            </a:r>
            <a:r>
              <a:rPr sz="1600" spc="-10" dirty="0">
                <a:latin typeface="Arial"/>
                <a:cs typeface="Arial"/>
              </a:rPr>
              <a:t>ons</a:t>
            </a:r>
            <a:endParaRPr sz="1600" dirty="0">
              <a:latin typeface="Arial"/>
              <a:cs typeface="Arial"/>
            </a:endParaRPr>
          </a:p>
          <a:p>
            <a:pPr marL="12700" marR="6435090" algn="just">
              <a:lnSpc>
                <a:spcPct val="100000"/>
              </a:lnSpc>
              <a:spcBef>
                <a:spcPts val="190"/>
              </a:spcBef>
            </a:pPr>
            <a:r>
              <a:rPr sz="1600" spc="-10" dirty="0">
                <a:latin typeface="Arial"/>
                <a:cs typeface="Arial"/>
              </a:rPr>
              <a:t>DIV </a:t>
            </a:r>
            <a:r>
              <a:rPr sz="1600" spc="0" dirty="0">
                <a:latin typeface="Arial"/>
                <a:cs typeface="Arial"/>
              </a:rPr>
              <a:t>i</a:t>
            </a:r>
            <a:r>
              <a:rPr sz="1600" spc="-10" dirty="0">
                <a:latin typeface="Arial"/>
                <a:cs typeface="Arial"/>
              </a:rPr>
              <a:t>n</a:t>
            </a:r>
            <a:r>
              <a:rPr sz="1600" spc="-5" dirty="0">
                <a:latin typeface="Arial"/>
                <a:cs typeface="Arial"/>
              </a:rPr>
              <a:t>st</a:t>
            </a:r>
            <a:r>
              <a:rPr sz="1600" spc="-15" dirty="0">
                <a:latin typeface="Arial"/>
                <a:cs typeface="Arial"/>
              </a:rPr>
              <a:t>r</a:t>
            </a:r>
            <a:r>
              <a:rPr sz="1600" spc="-10" dirty="0">
                <a:latin typeface="Arial"/>
                <a:cs typeface="Arial"/>
              </a:rPr>
              <a:t>u</a:t>
            </a:r>
            <a:r>
              <a:rPr sz="1600" spc="-5" dirty="0">
                <a:latin typeface="Arial"/>
                <a:cs typeface="Arial"/>
              </a:rPr>
              <a:t>ct</a:t>
            </a:r>
            <a:r>
              <a:rPr sz="1600" spc="0" dirty="0">
                <a:latin typeface="Arial"/>
                <a:cs typeface="Arial"/>
              </a:rPr>
              <a:t>i</a:t>
            </a:r>
            <a:r>
              <a:rPr sz="1600" spc="-10" dirty="0">
                <a:latin typeface="Arial"/>
                <a:cs typeface="Arial"/>
              </a:rPr>
              <a:t>on</a:t>
            </a:r>
            <a:endParaRPr sz="1600" dirty="0">
              <a:latin typeface="Arial"/>
              <a:cs typeface="Arial"/>
            </a:endParaRPr>
          </a:p>
          <a:p>
            <a:pPr>
              <a:lnSpc>
                <a:spcPts val="750"/>
              </a:lnSpc>
              <a:spcBef>
                <a:spcPts val="18"/>
              </a:spcBef>
            </a:pPr>
            <a:endParaRPr sz="750" dirty="0"/>
          </a:p>
          <a:p>
            <a:pPr marL="12700" marR="3980179" algn="just">
              <a:lnSpc>
                <a:spcPct val="100000"/>
              </a:lnSpc>
            </a:pPr>
            <a:r>
              <a:rPr sz="1600" spc="-10" dirty="0">
                <a:latin typeface="Arial"/>
                <a:cs typeface="Arial"/>
              </a:rPr>
              <a:t>Inte</a:t>
            </a:r>
            <a:r>
              <a:rPr sz="1600" spc="-15" dirty="0">
                <a:latin typeface="Arial"/>
                <a:cs typeface="Arial"/>
              </a:rPr>
              <a:t>rr</a:t>
            </a:r>
            <a:r>
              <a:rPr sz="1600" spc="-10" dirty="0">
                <a:latin typeface="Arial"/>
                <a:cs typeface="Arial"/>
              </a:rPr>
              <a:t>upts</a:t>
            </a:r>
            <a:r>
              <a:rPr sz="1600" spc="30" dirty="0">
                <a:latin typeface="Arial"/>
                <a:cs typeface="Arial"/>
              </a:rPr>
              <a:t> </a:t>
            </a:r>
            <a:r>
              <a:rPr sz="1600" spc="-10" dirty="0">
                <a:latin typeface="Arial"/>
                <a:cs typeface="Arial"/>
              </a:rPr>
              <a:t>automat</a:t>
            </a:r>
            <a:r>
              <a:rPr sz="1600" spc="0" dirty="0">
                <a:latin typeface="Arial"/>
                <a:cs typeface="Arial"/>
              </a:rPr>
              <a:t>i</a:t>
            </a:r>
            <a:r>
              <a:rPr sz="1600" spc="-5" dirty="0">
                <a:latin typeface="Arial"/>
                <a:cs typeface="Arial"/>
              </a:rPr>
              <a:t>c</a:t>
            </a:r>
            <a:r>
              <a:rPr sz="1600" spc="-10" dirty="0">
                <a:latin typeface="Arial"/>
                <a:cs typeface="Arial"/>
              </a:rPr>
              <a:t>a</a:t>
            </a:r>
            <a:r>
              <a:rPr sz="1600" spc="0" dirty="0">
                <a:latin typeface="Arial"/>
                <a:cs typeface="Arial"/>
              </a:rPr>
              <a:t>ll</a:t>
            </a:r>
            <a:r>
              <a:rPr sz="1600" spc="-10" dirty="0">
                <a:latin typeface="Arial"/>
                <a:cs typeface="Arial"/>
              </a:rPr>
              <a:t>y </a:t>
            </a:r>
            <a:r>
              <a:rPr sz="1600" spc="-5" dirty="0">
                <a:latin typeface="Arial"/>
                <a:cs typeface="Arial"/>
              </a:rPr>
              <a:t>s</a:t>
            </a:r>
            <a:r>
              <a:rPr sz="1600" spc="-10" dirty="0">
                <a:latin typeface="Arial"/>
                <a:cs typeface="Arial"/>
              </a:rPr>
              <a:t>a</a:t>
            </a:r>
            <a:r>
              <a:rPr sz="1600" spc="-5" dirty="0">
                <a:latin typeface="Arial"/>
                <a:cs typeface="Arial"/>
              </a:rPr>
              <a:t>v</a:t>
            </a:r>
            <a:r>
              <a:rPr sz="1600" spc="-10" dirty="0">
                <a:latin typeface="Arial"/>
                <a:cs typeface="Arial"/>
              </a:rPr>
              <a:t>e/</a:t>
            </a:r>
            <a:r>
              <a:rPr sz="1600" spc="-15" dirty="0">
                <a:latin typeface="Arial"/>
                <a:cs typeface="Arial"/>
              </a:rPr>
              <a:t>r</a:t>
            </a:r>
            <a:r>
              <a:rPr sz="1600" spc="-10" dirty="0">
                <a:latin typeface="Arial"/>
                <a:cs typeface="Arial"/>
              </a:rPr>
              <a:t>e</a:t>
            </a:r>
            <a:r>
              <a:rPr sz="1600" spc="-5" dirty="0">
                <a:latin typeface="Arial"/>
                <a:cs typeface="Arial"/>
              </a:rPr>
              <a:t>s</a:t>
            </a:r>
            <a:r>
              <a:rPr sz="1600" spc="-10" dirty="0">
                <a:latin typeface="Arial"/>
                <a:cs typeface="Arial"/>
              </a:rPr>
              <a:t>to</a:t>
            </a:r>
            <a:r>
              <a:rPr sz="1600" spc="-15" dirty="0">
                <a:latin typeface="Arial"/>
                <a:cs typeface="Arial"/>
              </a:rPr>
              <a:t>r</a:t>
            </a:r>
            <a:r>
              <a:rPr sz="1600" spc="-10" dirty="0">
                <a:latin typeface="Arial"/>
                <a:cs typeface="Arial"/>
              </a:rPr>
              <a:t>e</a:t>
            </a:r>
            <a:r>
              <a:rPr sz="1600" spc="20" dirty="0">
                <a:latin typeface="Arial"/>
                <a:cs typeface="Arial"/>
              </a:rPr>
              <a:t> </a:t>
            </a:r>
            <a:r>
              <a:rPr sz="1600" spc="-5" dirty="0">
                <a:latin typeface="Arial"/>
                <a:cs typeface="Arial"/>
              </a:rPr>
              <a:t>s</a:t>
            </a:r>
            <a:r>
              <a:rPr sz="1600" spc="-10" dirty="0">
                <a:latin typeface="Arial"/>
                <a:cs typeface="Arial"/>
              </a:rPr>
              <a:t>tate</a:t>
            </a:r>
            <a:endParaRPr sz="1600" dirty="0">
              <a:latin typeface="Arial"/>
              <a:cs typeface="Arial"/>
            </a:endParaRPr>
          </a:p>
          <a:p>
            <a:pPr marL="12700" marR="12700">
              <a:lnSpc>
                <a:spcPct val="145000"/>
              </a:lnSpc>
            </a:pPr>
            <a:r>
              <a:rPr sz="1600" spc="-15" dirty="0">
                <a:latin typeface="Arial"/>
                <a:cs typeface="Arial"/>
              </a:rPr>
              <a:t>E</a:t>
            </a:r>
            <a:r>
              <a:rPr sz="1600" spc="-20" dirty="0">
                <a:latin typeface="Arial"/>
                <a:cs typeface="Arial"/>
              </a:rPr>
              <a:t>x</a:t>
            </a:r>
            <a:r>
              <a:rPr sz="1600" spc="-5" dirty="0">
                <a:latin typeface="Arial"/>
                <a:cs typeface="Arial"/>
              </a:rPr>
              <a:t>c</a:t>
            </a:r>
            <a:r>
              <a:rPr sz="1600" spc="-10" dirty="0">
                <a:latin typeface="Arial"/>
                <a:cs typeface="Arial"/>
              </a:rPr>
              <a:t>ept</a:t>
            </a:r>
            <a:r>
              <a:rPr sz="1600" spc="0" dirty="0">
                <a:latin typeface="Arial"/>
                <a:cs typeface="Arial"/>
              </a:rPr>
              <a:t>i</a:t>
            </a:r>
            <a:r>
              <a:rPr sz="1600" spc="-10" dirty="0">
                <a:latin typeface="Arial"/>
                <a:cs typeface="Arial"/>
              </a:rPr>
              <a:t>ons p</a:t>
            </a:r>
            <a:r>
              <a:rPr sz="1600" spc="-15" dirty="0">
                <a:latin typeface="Arial"/>
                <a:cs typeface="Arial"/>
              </a:rPr>
              <a:t>r</a:t>
            </a:r>
            <a:r>
              <a:rPr sz="1600" spc="-10" dirty="0">
                <a:latin typeface="Arial"/>
                <a:cs typeface="Arial"/>
              </a:rPr>
              <a:t>og</a:t>
            </a:r>
            <a:r>
              <a:rPr sz="1600" spc="-15" dirty="0">
                <a:latin typeface="Arial"/>
                <a:cs typeface="Arial"/>
              </a:rPr>
              <a:t>rammed</a:t>
            </a:r>
            <a:r>
              <a:rPr sz="1600" spc="20" dirty="0">
                <a:latin typeface="Arial"/>
                <a:cs typeface="Arial"/>
              </a:rPr>
              <a:t> </a:t>
            </a:r>
            <a:r>
              <a:rPr sz="1600" spc="0" dirty="0">
                <a:latin typeface="Arial"/>
                <a:cs typeface="Arial"/>
              </a:rPr>
              <a:t>i</a:t>
            </a:r>
            <a:r>
              <a:rPr sz="1600" spc="-10" dirty="0">
                <a:latin typeface="Arial"/>
                <a:cs typeface="Arial"/>
              </a:rPr>
              <a:t>n</a:t>
            </a:r>
            <a:r>
              <a:rPr sz="1600" spc="-5" dirty="0">
                <a:latin typeface="Arial"/>
                <a:cs typeface="Arial"/>
              </a:rPr>
              <a:t> </a:t>
            </a:r>
            <a:r>
              <a:rPr sz="1600" spc="-15" dirty="0">
                <a:latin typeface="Arial"/>
                <a:cs typeface="Arial"/>
              </a:rPr>
              <a:t>C</a:t>
            </a:r>
            <a:r>
              <a:rPr sz="1600" spc="-5" dirty="0">
                <a:latin typeface="Arial"/>
                <a:cs typeface="Arial"/>
              </a:rPr>
              <a:t> </a:t>
            </a:r>
            <a:r>
              <a:rPr sz="1600" spc="-15" dirty="0">
                <a:latin typeface="Arial"/>
                <a:cs typeface="Arial"/>
              </a:rPr>
              <a:t>(No</a:t>
            </a:r>
            <a:r>
              <a:rPr sz="1600" spc="10" dirty="0">
                <a:latin typeface="Arial"/>
                <a:cs typeface="Arial"/>
              </a:rPr>
              <a:t> </a:t>
            </a:r>
            <a:r>
              <a:rPr sz="1600" spc="-10" dirty="0">
                <a:latin typeface="Arial"/>
                <a:cs typeface="Arial"/>
              </a:rPr>
              <a:t>Cop</a:t>
            </a:r>
            <a:r>
              <a:rPr sz="1600" spc="-15" dirty="0">
                <a:latin typeface="Arial"/>
                <a:cs typeface="Arial"/>
              </a:rPr>
              <a:t>r</a:t>
            </a:r>
            <a:r>
              <a:rPr sz="1600" spc="-10" dirty="0">
                <a:latin typeface="Arial"/>
                <a:cs typeface="Arial"/>
              </a:rPr>
              <a:t>o</a:t>
            </a:r>
            <a:r>
              <a:rPr sz="1600" spc="-5" dirty="0">
                <a:latin typeface="Arial"/>
                <a:cs typeface="Arial"/>
              </a:rPr>
              <a:t>c</a:t>
            </a:r>
            <a:r>
              <a:rPr sz="1600" spc="-10" dirty="0">
                <a:latin typeface="Arial"/>
                <a:cs typeface="Arial"/>
              </a:rPr>
              <a:t>e</a:t>
            </a:r>
            <a:r>
              <a:rPr sz="1600" spc="-5" dirty="0">
                <a:latin typeface="Arial"/>
                <a:cs typeface="Arial"/>
              </a:rPr>
              <a:t>ss</a:t>
            </a:r>
            <a:r>
              <a:rPr sz="1600" spc="-10" dirty="0">
                <a:latin typeface="Arial"/>
                <a:cs typeface="Arial"/>
              </a:rPr>
              <a:t>or</a:t>
            </a:r>
            <a:r>
              <a:rPr sz="1600" spc="5" dirty="0">
                <a:latin typeface="Arial"/>
                <a:cs typeface="Arial"/>
              </a:rPr>
              <a:t> </a:t>
            </a:r>
            <a:r>
              <a:rPr sz="1600" spc="-10" dirty="0">
                <a:latin typeface="Arial"/>
                <a:cs typeface="Arial"/>
              </a:rPr>
              <a:t>15 -</a:t>
            </a:r>
            <a:r>
              <a:rPr sz="1600" spc="15" dirty="0">
                <a:latin typeface="Arial"/>
                <a:cs typeface="Arial"/>
              </a:rPr>
              <a:t> </a:t>
            </a:r>
            <a:r>
              <a:rPr sz="1600" spc="-15" dirty="0">
                <a:latin typeface="Arial"/>
                <a:cs typeface="Arial"/>
              </a:rPr>
              <a:t>A</a:t>
            </a:r>
            <a:r>
              <a:rPr sz="1600" spc="0" dirty="0">
                <a:latin typeface="Arial"/>
                <a:cs typeface="Arial"/>
              </a:rPr>
              <a:t>l</a:t>
            </a:r>
            <a:r>
              <a:rPr sz="1600" spc="-5" dirty="0">
                <a:latin typeface="Arial"/>
                <a:cs typeface="Arial"/>
              </a:rPr>
              <a:t>l</a:t>
            </a:r>
            <a:r>
              <a:rPr sz="1600" spc="-20" dirty="0">
                <a:latin typeface="Arial"/>
                <a:cs typeface="Arial"/>
              </a:rPr>
              <a:t> </a:t>
            </a:r>
            <a:r>
              <a:rPr sz="1600" spc="-15" dirty="0">
                <a:latin typeface="Arial"/>
                <a:cs typeface="Arial"/>
              </a:rPr>
              <a:t>r</a:t>
            </a:r>
            <a:r>
              <a:rPr sz="1600" spc="-10" dirty="0">
                <a:latin typeface="Arial"/>
                <a:cs typeface="Arial"/>
              </a:rPr>
              <a:t>eg</a:t>
            </a:r>
            <a:r>
              <a:rPr sz="1600" spc="0" dirty="0">
                <a:latin typeface="Arial"/>
                <a:cs typeface="Arial"/>
              </a:rPr>
              <a:t>i</a:t>
            </a:r>
            <a:r>
              <a:rPr sz="1600" spc="-5" dirty="0">
                <a:latin typeface="Arial"/>
                <a:cs typeface="Arial"/>
              </a:rPr>
              <a:t>s</a:t>
            </a:r>
            <a:r>
              <a:rPr sz="1600" spc="-10" dirty="0">
                <a:latin typeface="Arial"/>
                <a:cs typeface="Arial"/>
              </a:rPr>
              <a:t>te</a:t>
            </a:r>
            <a:r>
              <a:rPr sz="1600" spc="-15" dirty="0">
                <a:latin typeface="Arial"/>
                <a:cs typeface="Arial"/>
              </a:rPr>
              <a:t>r</a:t>
            </a:r>
            <a:r>
              <a:rPr sz="1600" spc="-10" dirty="0">
                <a:latin typeface="Arial"/>
                <a:cs typeface="Arial"/>
              </a:rPr>
              <a:t>s</a:t>
            </a:r>
            <a:r>
              <a:rPr sz="1600" spc="15" dirty="0">
                <a:latin typeface="Arial"/>
                <a:cs typeface="Arial"/>
              </a:rPr>
              <a:t> </a:t>
            </a:r>
            <a:r>
              <a:rPr sz="1600" spc="-10" dirty="0">
                <a:latin typeface="Arial"/>
                <a:cs typeface="Arial"/>
              </a:rPr>
              <a:t>a</a:t>
            </a:r>
            <a:r>
              <a:rPr sz="1600" spc="-15" dirty="0">
                <a:latin typeface="Arial"/>
                <a:cs typeface="Arial"/>
              </a:rPr>
              <a:t>r</a:t>
            </a:r>
            <a:r>
              <a:rPr sz="1600" spc="-10" dirty="0">
                <a:latin typeface="Arial"/>
                <a:cs typeface="Arial"/>
              </a:rPr>
              <a:t>e</a:t>
            </a:r>
            <a:r>
              <a:rPr sz="1600" spc="10" dirty="0">
                <a:latin typeface="Arial"/>
                <a:cs typeface="Arial"/>
              </a:rPr>
              <a:t> </a:t>
            </a:r>
            <a:r>
              <a:rPr sz="1600" spc="-15" dirty="0">
                <a:latin typeface="Arial"/>
                <a:cs typeface="Arial"/>
              </a:rPr>
              <a:t>memor</a:t>
            </a:r>
            <a:r>
              <a:rPr sz="1600" spc="-30" dirty="0">
                <a:latin typeface="Arial"/>
                <a:cs typeface="Arial"/>
              </a:rPr>
              <a:t>y</a:t>
            </a:r>
            <a:r>
              <a:rPr sz="1600" spc="-5" dirty="0">
                <a:latin typeface="Arial"/>
                <a:cs typeface="Arial"/>
              </a:rPr>
              <a:t>-</a:t>
            </a:r>
            <a:r>
              <a:rPr sz="1600" spc="-10" dirty="0">
                <a:latin typeface="Arial"/>
                <a:cs typeface="Arial"/>
              </a:rPr>
              <a:t>mapped) Inte</a:t>
            </a:r>
            <a:r>
              <a:rPr sz="1600" spc="-15" dirty="0">
                <a:latin typeface="Arial"/>
                <a:cs typeface="Arial"/>
              </a:rPr>
              <a:t>rr</a:t>
            </a:r>
            <a:r>
              <a:rPr sz="1600" spc="-10" dirty="0">
                <a:latin typeface="Arial"/>
                <a:cs typeface="Arial"/>
              </a:rPr>
              <a:t>upt</a:t>
            </a:r>
            <a:r>
              <a:rPr sz="1600" spc="20" dirty="0">
                <a:latin typeface="Arial"/>
                <a:cs typeface="Arial"/>
              </a:rPr>
              <a:t> </a:t>
            </a:r>
            <a:r>
              <a:rPr sz="1600" spc="-5" dirty="0">
                <a:latin typeface="Arial"/>
                <a:cs typeface="Arial"/>
              </a:rPr>
              <a:t>c</a:t>
            </a:r>
            <a:r>
              <a:rPr sz="1600" spc="-10" dirty="0">
                <a:latin typeface="Arial"/>
                <a:cs typeface="Arial"/>
              </a:rPr>
              <a:t>ont</a:t>
            </a:r>
            <a:r>
              <a:rPr sz="1600" spc="-15" dirty="0">
                <a:latin typeface="Arial"/>
                <a:cs typeface="Arial"/>
              </a:rPr>
              <a:t>r</a:t>
            </a:r>
            <a:r>
              <a:rPr sz="1600" spc="-10" dirty="0">
                <a:latin typeface="Arial"/>
                <a:cs typeface="Arial"/>
              </a:rPr>
              <a:t>o</a:t>
            </a:r>
            <a:r>
              <a:rPr sz="1600" spc="0" dirty="0">
                <a:latin typeface="Arial"/>
                <a:cs typeface="Arial"/>
              </a:rPr>
              <a:t>ll</a:t>
            </a:r>
            <a:r>
              <a:rPr sz="1600" spc="-10" dirty="0">
                <a:latin typeface="Arial"/>
                <a:cs typeface="Arial"/>
              </a:rPr>
              <a:t>er</a:t>
            </a:r>
            <a:r>
              <a:rPr sz="1600" spc="5" dirty="0">
                <a:latin typeface="Arial"/>
                <a:cs typeface="Arial"/>
              </a:rPr>
              <a:t> </a:t>
            </a:r>
            <a:r>
              <a:rPr sz="1600" spc="0" dirty="0">
                <a:latin typeface="Arial"/>
                <a:cs typeface="Arial"/>
              </a:rPr>
              <a:t>i</a:t>
            </a:r>
            <a:r>
              <a:rPr sz="1600" spc="-10" dirty="0">
                <a:latin typeface="Arial"/>
                <a:cs typeface="Arial"/>
              </a:rPr>
              <a:t>s pa</a:t>
            </a:r>
            <a:r>
              <a:rPr sz="1600" spc="-15" dirty="0">
                <a:latin typeface="Arial"/>
                <a:cs typeface="Arial"/>
              </a:rPr>
              <a:t>r</a:t>
            </a:r>
            <a:r>
              <a:rPr sz="1600" spc="-5" dirty="0">
                <a:latin typeface="Arial"/>
                <a:cs typeface="Arial"/>
              </a:rPr>
              <a:t>t</a:t>
            </a:r>
            <a:r>
              <a:rPr sz="1600" spc="20" dirty="0">
                <a:latin typeface="Arial"/>
                <a:cs typeface="Arial"/>
              </a:rPr>
              <a:t> </a:t>
            </a:r>
            <a:r>
              <a:rPr sz="1600" spc="-10" dirty="0">
                <a:latin typeface="Arial"/>
                <a:cs typeface="Arial"/>
              </a:rPr>
              <a:t>of</a:t>
            </a:r>
            <a:r>
              <a:rPr sz="1600" spc="10" dirty="0">
                <a:latin typeface="Arial"/>
                <a:cs typeface="Arial"/>
              </a:rPr>
              <a:t> </a:t>
            </a:r>
            <a:r>
              <a:rPr sz="1600" spc="-15" dirty="0">
                <a:latin typeface="Arial"/>
                <a:cs typeface="Arial"/>
              </a:rPr>
              <a:t>Cor</a:t>
            </a:r>
            <a:r>
              <a:rPr sz="1600" spc="-10" dirty="0">
                <a:latin typeface="Arial"/>
                <a:cs typeface="Arial"/>
              </a:rPr>
              <a:t>te</a:t>
            </a:r>
            <a:r>
              <a:rPr sz="1600" spc="-15" dirty="0">
                <a:latin typeface="Arial"/>
                <a:cs typeface="Arial"/>
              </a:rPr>
              <a:t>x-M3</a:t>
            </a:r>
            <a:r>
              <a:rPr sz="1600" spc="35" dirty="0">
                <a:latin typeface="Arial"/>
                <a:cs typeface="Arial"/>
              </a:rPr>
              <a:t> </a:t>
            </a:r>
            <a:r>
              <a:rPr sz="1600" spc="-15" dirty="0">
                <a:latin typeface="Arial"/>
                <a:cs typeface="Arial"/>
              </a:rPr>
              <a:t>ma</a:t>
            </a:r>
            <a:r>
              <a:rPr sz="1600" spc="-5" dirty="0">
                <a:latin typeface="Arial"/>
                <a:cs typeface="Arial"/>
              </a:rPr>
              <a:t>c</a:t>
            </a:r>
            <a:r>
              <a:rPr sz="1600" spc="-15" dirty="0">
                <a:latin typeface="Arial"/>
                <a:cs typeface="Arial"/>
              </a:rPr>
              <a:t>r</a:t>
            </a:r>
            <a:r>
              <a:rPr sz="1600" spc="-10" dirty="0">
                <a:latin typeface="Arial"/>
                <a:cs typeface="Arial"/>
              </a:rPr>
              <a:t>o</a:t>
            </a:r>
            <a:r>
              <a:rPr sz="1600" spc="-5" dirty="0">
                <a:latin typeface="Arial"/>
                <a:cs typeface="Arial"/>
              </a:rPr>
              <a:t>c</a:t>
            </a:r>
            <a:r>
              <a:rPr sz="1600" spc="-10" dirty="0">
                <a:latin typeface="Arial"/>
                <a:cs typeface="Arial"/>
              </a:rPr>
              <a:t>e</a:t>
            </a:r>
            <a:r>
              <a:rPr sz="1600" spc="0" dirty="0">
                <a:latin typeface="Arial"/>
                <a:cs typeface="Arial"/>
              </a:rPr>
              <a:t>l</a:t>
            </a:r>
            <a:r>
              <a:rPr sz="1600" spc="-5" dirty="0">
                <a:latin typeface="Arial"/>
                <a:cs typeface="Arial"/>
              </a:rPr>
              <a:t>l</a:t>
            </a:r>
            <a:endParaRPr sz="1600" dirty="0">
              <a:latin typeface="Arial"/>
              <a:cs typeface="Arial"/>
            </a:endParaRPr>
          </a:p>
          <a:p>
            <a:pPr marL="12700" marR="6017260">
              <a:lnSpc>
                <a:spcPct val="145000"/>
              </a:lnSpc>
            </a:pPr>
            <a:r>
              <a:rPr sz="1600" spc="-15" dirty="0">
                <a:latin typeface="Arial"/>
                <a:cs typeface="Arial"/>
              </a:rPr>
              <a:t>F</a:t>
            </a:r>
            <a:r>
              <a:rPr sz="1600" spc="0" dirty="0">
                <a:latin typeface="Arial"/>
                <a:cs typeface="Arial"/>
              </a:rPr>
              <a:t>i</a:t>
            </a:r>
            <a:r>
              <a:rPr sz="1600" spc="-20" dirty="0">
                <a:latin typeface="Arial"/>
                <a:cs typeface="Arial"/>
              </a:rPr>
              <a:t>x</a:t>
            </a:r>
            <a:r>
              <a:rPr sz="1600" spc="-10" dirty="0">
                <a:latin typeface="Arial"/>
                <a:cs typeface="Arial"/>
              </a:rPr>
              <a:t>ed</a:t>
            </a:r>
            <a:r>
              <a:rPr sz="1600" spc="-15" dirty="0">
                <a:latin typeface="Arial"/>
                <a:cs typeface="Arial"/>
              </a:rPr>
              <a:t> memor</a:t>
            </a:r>
            <a:r>
              <a:rPr sz="1600" spc="-10" dirty="0">
                <a:latin typeface="Arial"/>
                <a:cs typeface="Arial"/>
              </a:rPr>
              <a:t>y</a:t>
            </a:r>
            <a:r>
              <a:rPr sz="1600" spc="25" dirty="0">
                <a:latin typeface="Arial"/>
                <a:cs typeface="Arial"/>
              </a:rPr>
              <a:t> </a:t>
            </a:r>
            <a:r>
              <a:rPr sz="1600" spc="-15" dirty="0">
                <a:latin typeface="Arial"/>
                <a:cs typeface="Arial"/>
              </a:rPr>
              <a:t>map</a:t>
            </a:r>
            <a:r>
              <a:rPr sz="1600" spc="-10" dirty="0">
                <a:latin typeface="Arial"/>
                <a:cs typeface="Arial"/>
              </a:rPr>
              <a:t> B</a:t>
            </a:r>
            <a:r>
              <a:rPr sz="1600" spc="0" dirty="0">
                <a:latin typeface="Arial"/>
                <a:cs typeface="Arial"/>
              </a:rPr>
              <a:t>i</a:t>
            </a:r>
            <a:r>
              <a:rPr sz="1600" spc="-5" dirty="0">
                <a:latin typeface="Arial"/>
                <a:cs typeface="Arial"/>
              </a:rPr>
              <a:t>t</a:t>
            </a:r>
            <a:r>
              <a:rPr sz="1600" spc="-15" dirty="0">
                <a:latin typeface="Arial"/>
                <a:cs typeface="Arial"/>
              </a:rPr>
              <a:t>-</a:t>
            </a:r>
            <a:r>
              <a:rPr sz="1600" spc="-10" dirty="0">
                <a:latin typeface="Arial"/>
                <a:cs typeface="Arial"/>
              </a:rPr>
              <a:t>band</a:t>
            </a:r>
            <a:r>
              <a:rPr sz="1600" spc="0" dirty="0">
                <a:latin typeface="Arial"/>
                <a:cs typeface="Arial"/>
              </a:rPr>
              <a:t>i</a:t>
            </a:r>
            <a:r>
              <a:rPr sz="1600" spc="-10" dirty="0">
                <a:latin typeface="Arial"/>
                <a:cs typeface="Arial"/>
              </a:rPr>
              <a:t>ng</a:t>
            </a:r>
            <a:endParaRPr sz="1600" dirty="0">
              <a:latin typeface="Arial"/>
              <a:cs typeface="Arial"/>
            </a:endParaRPr>
          </a:p>
          <a:p>
            <a:pPr marL="12700" marR="5043805" algn="just">
              <a:lnSpc>
                <a:spcPct val="145000"/>
              </a:lnSpc>
            </a:pPr>
            <a:r>
              <a:rPr sz="1600" spc="-10" dirty="0">
                <a:latin typeface="Arial"/>
                <a:cs typeface="Arial"/>
              </a:rPr>
              <a:t>Non</a:t>
            </a:r>
            <a:r>
              <a:rPr sz="1600" spc="-15" dirty="0">
                <a:latin typeface="Arial"/>
                <a:cs typeface="Arial"/>
              </a:rPr>
              <a:t>-Ma</a:t>
            </a:r>
            <a:r>
              <a:rPr sz="1600" spc="-5" dirty="0">
                <a:latin typeface="Arial"/>
                <a:cs typeface="Arial"/>
              </a:rPr>
              <a:t>sk</a:t>
            </a:r>
            <a:r>
              <a:rPr sz="1600" spc="-10" dirty="0">
                <a:latin typeface="Arial"/>
                <a:cs typeface="Arial"/>
              </a:rPr>
              <a:t>ab</a:t>
            </a:r>
            <a:r>
              <a:rPr sz="1600" spc="0" dirty="0">
                <a:latin typeface="Arial"/>
                <a:cs typeface="Arial"/>
              </a:rPr>
              <a:t>l</a:t>
            </a:r>
            <a:r>
              <a:rPr sz="1600" spc="-10" dirty="0">
                <a:latin typeface="Arial"/>
                <a:cs typeface="Arial"/>
              </a:rPr>
              <a:t>e</a:t>
            </a:r>
            <a:r>
              <a:rPr sz="1600" spc="-15" dirty="0">
                <a:latin typeface="Arial"/>
                <a:cs typeface="Arial"/>
              </a:rPr>
              <a:t> </a:t>
            </a:r>
            <a:r>
              <a:rPr sz="1600" spc="-10" dirty="0">
                <a:latin typeface="Arial"/>
                <a:cs typeface="Arial"/>
              </a:rPr>
              <a:t>Inte</a:t>
            </a:r>
            <a:r>
              <a:rPr sz="1600" spc="-15" dirty="0">
                <a:latin typeface="Arial"/>
                <a:cs typeface="Arial"/>
              </a:rPr>
              <a:t>rr</a:t>
            </a:r>
            <a:r>
              <a:rPr sz="1600" spc="-10" dirty="0">
                <a:latin typeface="Arial"/>
                <a:cs typeface="Arial"/>
              </a:rPr>
              <a:t>upt</a:t>
            </a:r>
            <a:r>
              <a:rPr sz="1600" spc="35" dirty="0">
                <a:latin typeface="Arial"/>
                <a:cs typeface="Arial"/>
              </a:rPr>
              <a:t> </a:t>
            </a:r>
            <a:r>
              <a:rPr sz="1600" spc="-15" dirty="0">
                <a:latin typeface="Arial"/>
                <a:cs typeface="Arial"/>
              </a:rPr>
              <a:t>(</a:t>
            </a:r>
            <a:r>
              <a:rPr sz="1600" spc="-10" dirty="0">
                <a:latin typeface="Arial"/>
                <a:cs typeface="Arial"/>
              </a:rPr>
              <a:t>NMI)</a:t>
            </a:r>
            <a:r>
              <a:rPr sz="1600" spc="-5" dirty="0">
                <a:latin typeface="Arial"/>
                <a:cs typeface="Arial"/>
              </a:rPr>
              <a:t> </a:t>
            </a:r>
            <a:r>
              <a:rPr sz="1600" spc="-25" dirty="0">
                <a:latin typeface="Arial"/>
                <a:cs typeface="Arial"/>
              </a:rPr>
              <a:t>O</a:t>
            </a:r>
            <a:r>
              <a:rPr sz="1600" spc="-10" dirty="0">
                <a:latin typeface="Arial"/>
                <a:cs typeface="Arial"/>
              </a:rPr>
              <a:t>n</a:t>
            </a:r>
            <a:r>
              <a:rPr sz="1600" spc="0" dirty="0">
                <a:latin typeface="Arial"/>
                <a:cs typeface="Arial"/>
              </a:rPr>
              <a:t>l</a:t>
            </a:r>
            <a:r>
              <a:rPr sz="1600" spc="-10" dirty="0">
                <a:latin typeface="Arial"/>
                <a:cs typeface="Arial"/>
              </a:rPr>
              <a:t>y one</a:t>
            </a:r>
            <a:r>
              <a:rPr sz="1600" spc="10" dirty="0">
                <a:latin typeface="Arial"/>
                <a:cs typeface="Arial"/>
              </a:rPr>
              <a:t> </a:t>
            </a:r>
            <a:r>
              <a:rPr sz="1600" spc="-10" dirty="0">
                <a:latin typeface="Arial"/>
                <a:cs typeface="Arial"/>
              </a:rPr>
              <a:t>p</a:t>
            </a:r>
            <a:r>
              <a:rPr sz="1600" spc="-15" dirty="0">
                <a:latin typeface="Arial"/>
                <a:cs typeface="Arial"/>
              </a:rPr>
              <a:t>r</a:t>
            </a:r>
            <a:r>
              <a:rPr sz="1600" spc="-10" dirty="0">
                <a:latin typeface="Arial"/>
                <a:cs typeface="Arial"/>
              </a:rPr>
              <a:t>o</a:t>
            </a:r>
            <a:r>
              <a:rPr sz="1600" spc="-5" dirty="0">
                <a:latin typeface="Arial"/>
                <a:cs typeface="Arial"/>
              </a:rPr>
              <a:t>c</a:t>
            </a:r>
            <a:r>
              <a:rPr sz="1600" spc="-10" dirty="0">
                <a:latin typeface="Arial"/>
                <a:cs typeface="Arial"/>
              </a:rPr>
              <a:t>e</a:t>
            </a:r>
            <a:r>
              <a:rPr sz="1600" spc="-5" dirty="0">
                <a:latin typeface="Arial"/>
                <a:cs typeface="Arial"/>
              </a:rPr>
              <a:t>ss</a:t>
            </a:r>
            <a:r>
              <a:rPr sz="1600" spc="-10" dirty="0">
                <a:latin typeface="Arial"/>
                <a:cs typeface="Arial"/>
              </a:rPr>
              <a:t>or</a:t>
            </a:r>
            <a:r>
              <a:rPr sz="1600" spc="5" dirty="0">
                <a:latin typeface="Arial"/>
                <a:cs typeface="Arial"/>
              </a:rPr>
              <a:t> </a:t>
            </a:r>
            <a:r>
              <a:rPr sz="1600" spc="-5" dirty="0">
                <a:latin typeface="Arial"/>
                <a:cs typeface="Arial"/>
              </a:rPr>
              <a:t>s</a:t>
            </a:r>
            <a:r>
              <a:rPr sz="1600" spc="-10" dirty="0">
                <a:latin typeface="Arial"/>
                <a:cs typeface="Arial"/>
              </a:rPr>
              <a:t>tatus</a:t>
            </a:r>
            <a:r>
              <a:rPr sz="1600" spc="15" dirty="0">
                <a:latin typeface="Arial"/>
                <a:cs typeface="Arial"/>
              </a:rPr>
              <a:t> </a:t>
            </a:r>
            <a:r>
              <a:rPr sz="1600" spc="-15" dirty="0">
                <a:latin typeface="Arial"/>
                <a:cs typeface="Arial"/>
              </a:rPr>
              <a:t>r</a:t>
            </a:r>
            <a:r>
              <a:rPr sz="1600" spc="-10" dirty="0">
                <a:latin typeface="Arial"/>
                <a:cs typeface="Arial"/>
              </a:rPr>
              <a:t>eg</a:t>
            </a:r>
            <a:r>
              <a:rPr sz="1600" spc="-5" dirty="0">
                <a:latin typeface="Arial"/>
                <a:cs typeface="Arial"/>
              </a:rPr>
              <a:t> </a:t>
            </a:r>
            <a:r>
              <a:rPr sz="1600" spc="-15" dirty="0">
                <a:latin typeface="Arial"/>
                <a:cs typeface="Arial"/>
              </a:rPr>
              <a:t>T</a:t>
            </a:r>
            <a:r>
              <a:rPr sz="1600" spc="-10" dirty="0">
                <a:latin typeface="Arial"/>
                <a:cs typeface="Arial"/>
              </a:rPr>
              <a:t>humb</a:t>
            </a:r>
            <a:r>
              <a:rPr sz="1600" spc="-15" dirty="0">
                <a:latin typeface="Arial"/>
                <a:cs typeface="Arial"/>
              </a:rPr>
              <a:t>-</a:t>
            </a:r>
            <a:r>
              <a:rPr sz="1600" spc="-10" dirty="0">
                <a:latin typeface="Arial"/>
                <a:cs typeface="Arial"/>
              </a:rPr>
              <a:t>2</a:t>
            </a:r>
            <a:r>
              <a:rPr sz="1600" spc="10" dirty="0">
                <a:latin typeface="Arial"/>
                <a:cs typeface="Arial"/>
              </a:rPr>
              <a:t> </a:t>
            </a:r>
            <a:r>
              <a:rPr sz="1600" spc="-10" dirty="0">
                <a:latin typeface="Arial"/>
                <a:cs typeface="Arial"/>
              </a:rPr>
              <a:t>p</a:t>
            </a:r>
            <a:r>
              <a:rPr sz="1600" spc="-15" dirty="0">
                <a:latin typeface="Arial"/>
                <a:cs typeface="Arial"/>
              </a:rPr>
              <a:t>r</a:t>
            </a:r>
            <a:r>
              <a:rPr sz="1600" spc="-10" dirty="0">
                <a:latin typeface="Arial"/>
                <a:cs typeface="Arial"/>
              </a:rPr>
              <a:t>o</a:t>
            </a:r>
            <a:r>
              <a:rPr sz="1600" spc="-5" dirty="0">
                <a:latin typeface="Arial"/>
                <a:cs typeface="Arial"/>
              </a:rPr>
              <a:t>c</a:t>
            </a:r>
            <a:r>
              <a:rPr sz="1600" spc="-10" dirty="0">
                <a:latin typeface="Arial"/>
                <a:cs typeface="Arial"/>
              </a:rPr>
              <a:t>e</a:t>
            </a:r>
            <a:r>
              <a:rPr sz="1600" spc="-5" dirty="0">
                <a:latin typeface="Arial"/>
                <a:cs typeface="Arial"/>
              </a:rPr>
              <a:t>ss</a:t>
            </a:r>
            <a:r>
              <a:rPr sz="1600" spc="0" dirty="0">
                <a:latin typeface="Arial"/>
                <a:cs typeface="Arial"/>
              </a:rPr>
              <a:t>i</a:t>
            </a:r>
            <a:r>
              <a:rPr sz="1600" spc="-10" dirty="0">
                <a:latin typeface="Arial"/>
                <a:cs typeface="Arial"/>
              </a:rPr>
              <a:t>ng</a:t>
            </a:r>
            <a:r>
              <a:rPr sz="1600" spc="-15" dirty="0">
                <a:latin typeface="Arial"/>
                <a:cs typeface="Arial"/>
              </a:rPr>
              <a:t> </a:t>
            </a:r>
            <a:r>
              <a:rPr sz="1600" spc="-5" dirty="0">
                <a:latin typeface="Arial"/>
                <a:cs typeface="Arial"/>
              </a:rPr>
              <a:t>c</a:t>
            </a:r>
            <a:r>
              <a:rPr sz="1600" spc="-10" dirty="0">
                <a:latin typeface="Arial"/>
                <a:cs typeface="Arial"/>
              </a:rPr>
              <a:t>o</a:t>
            </a:r>
            <a:r>
              <a:rPr sz="1600" spc="-15" dirty="0">
                <a:latin typeface="Arial"/>
                <a:cs typeface="Arial"/>
              </a:rPr>
              <a:t>r</a:t>
            </a:r>
            <a:r>
              <a:rPr sz="1600" spc="-10" dirty="0">
                <a:latin typeface="Arial"/>
                <a:cs typeface="Arial"/>
              </a:rPr>
              <a:t>e</a:t>
            </a:r>
            <a:endParaRPr sz="1600" dirty="0">
              <a:latin typeface="Arial"/>
              <a:cs typeface="Arial"/>
            </a:endParaRPr>
          </a:p>
        </p:txBody>
      </p:sp>
      <p:sp>
        <p:nvSpPr>
          <p:cNvPr id="4" name="object 4"/>
          <p:cNvSpPr txBox="1"/>
          <p:nvPr/>
        </p:nvSpPr>
        <p:spPr>
          <a:xfrm>
            <a:off x="1590547" y="5750052"/>
            <a:ext cx="113030" cy="504825"/>
          </a:xfrm>
          <a:prstGeom prst="rect">
            <a:avLst/>
          </a:prstGeom>
        </p:spPr>
        <p:txBody>
          <a:bodyPr vert="horz" wrap="square" lIns="0" tIns="0" rIns="0" bIns="0" rtlCol="0">
            <a:noAutofit/>
          </a:bodyPr>
          <a:lstStyle/>
          <a:p>
            <a:pPr marL="12700">
              <a:lnSpc>
                <a:spcPct val="100000"/>
              </a:lnSpc>
            </a:pPr>
            <a:r>
              <a:rPr sz="1500" dirty="0">
                <a:solidFill>
                  <a:srgbClr val="118CAA"/>
                </a:solidFill>
                <a:latin typeface="Arial"/>
                <a:cs typeface="Arial"/>
              </a:rPr>
              <a:t></a:t>
            </a:r>
            <a:endParaRPr sz="1500">
              <a:latin typeface="Arial"/>
              <a:cs typeface="Arial"/>
            </a:endParaRPr>
          </a:p>
          <a:p>
            <a:pPr marL="12700">
              <a:lnSpc>
                <a:spcPct val="100000"/>
              </a:lnSpc>
              <a:spcBef>
                <a:spcPts val="285"/>
              </a:spcBef>
            </a:pPr>
            <a:r>
              <a:rPr sz="1500" dirty="0">
                <a:solidFill>
                  <a:srgbClr val="118CAA"/>
                </a:solidFill>
                <a:latin typeface="Arial"/>
                <a:cs typeface="Arial"/>
              </a:rPr>
              <a:t></a:t>
            </a:r>
            <a:endParaRPr sz="1500">
              <a:latin typeface="Arial"/>
              <a:cs typeface="Arial"/>
            </a:endParaRPr>
          </a:p>
        </p:txBody>
      </p:sp>
      <p:sp>
        <p:nvSpPr>
          <p:cNvPr id="5" name="object 5"/>
          <p:cNvSpPr txBox="1"/>
          <p:nvPr/>
        </p:nvSpPr>
        <p:spPr>
          <a:xfrm>
            <a:off x="1840483" y="5693664"/>
            <a:ext cx="3940810" cy="541655"/>
          </a:xfrm>
          <a:prstGeom prst="rect">
            <a:avLst/>
          </a:prstGeom>
        </p:spPr>
        <p:txBody>
          <a:bodyPr vert="horz" wrap="square" lIns="0" tIns="0" rIns="0" bIns="0" rtlCol="0">
            <a:noAutofit/>
          </a:bodyPr>
          <a:lstStyle/>
          <a:p>
            <a:pPr marL="12700" marR="12700">
              <a:lnSpc>
                <a:spcPct val="145000"/>
              </a:lnSpc>
            </a:pPr>
            <a:r>
              <a:rPr sz="1200" spc="-5" dirty="0">
                <a:latin typeface="Arial"/>
                <a:cs typeface="Arial"/>
              </a:rPr>
              <a:t>Mi</a:t>
            </a:r>
            <a:r>
              <a:rPr sz="1200" spc="0" dirty="0">
                <a:latin typeface="Arial"/>
                <a:cs typeface="Arial"/>
              </a:rPr>
              <a:t>x</a:t>
            </a:r>
            <a:r>
              <a:rPr sz="1200" spc="-10" dirty="0">
                <a:latin typeface="Arial"/>
                <a:cs typeface="Arial"/>
              </a:rPr>
              <a:t> </a:t>
            </a:r>
            <a:r>
              <a:rPr sz="1200" spc="0" dirty="0">
                <a:latin typeface="Arial"/>
                <a:cs typeface="Arial"/>
              </a:rPr>
              <a:t>of 16</a:t>
            </a:r>
            <a:r>
              <a:rPr sz="1200" spc="-20" dirty="0">
                <a:latin typeface="Arial"/>
                <a:cs typeface="Arial"/>
              </a:rPr>
              <a:t> </a:t>
            </a:r>
            <a:r>
              <a:rPr sz="1200" spc="0" dirty="0">
                <a:latin typeface="Arial"/>
                <a:cs typeface="Arial"/>
              </a:rPr>
              <a:t>and</a:t>
            </a:r>
            <a:r>
              <a:rPr sz="1200" spc="-20" dirty="0">
                <a:latin typeface="Arial"/>
                <a:cs typeface="Arial"/>
              </a:rPr>
              <a:t> </a:t>
            </a:r>
            <a:r>
              <a:rPr sz="1200" spc="0" dirty="0">
                <a:latin typeface="Arial"/>
                <a:cs typeface="Arial"/>
              </a:rPr>
              <a:t>32</a:t>
            </a:r>
            <a:r>
              <a:rPr sz="1200" spc="-5" dirty="0">
                <a:latin typeface="Arial"/>
                <a:cs typeface="Arial"/>
              </a:rPr>
              <a:t> </a:t>
            </a:r>
            <a:r>
              <a:rPr sz="1200" spc="0" dirty="0">
                <a:latin typeface="Arial"/>
                <a:cs typeface="Arial"/>
              </a:rPr>
              <a:t>b</a:t>
            </a:r>
            <a:r>
              <a:rPr sz="1200" spc="-5" dirty="0">
                <a:latin typeface="Arial"/>
                <a:cs typeface="Arial"/>
              </a:rPr>
              <a:t>i</a:t>
            </a:r>
            <a:r>
              <a:rPr sz="1200" spc="0" dirty="0">
                <a:latin typeface="Arial"/>
                <a:cs typeface="Arial"/>
              </a:rPr>
              <a:t>t</a:t>
            </a:r>
            <a:r>
              <a:rPr sz="1200" spc="-10" dirty="0">
                <a:latin typeface="Arial"/>
                <a:cs typeface="Arial"/>
              </a:rPr>
              <a:t> </a:t>
            </a:r>
            <a:r>
              <a:rPr sz="1200" spc="-5" dirty="0">
                <a:latin typeface="Arial"/>
                <a:cs typeface="Arial"/>
              </a:rPr>
              <a:t>i</a:t>
            </a:r>
            <a:r>
              <a:rPr sz="1200" spc="0" dirty="0">
                <a:latin typeface="Arial"/>
                <a:cs typeface="Arial"/>
              </a:rPr>
              <a:t>nst</a:t>
            </a:r>
            <a:r>
              <a:rPr sz="1200" spc="-5" dirty="0">
                <a:latin typeface="Arial"/>
                <a:cs typeface="Arial"/>
              </a:rPr>
              <a:t>r</a:t>
            </a:r>
            <a:r>
              <a:rPr sz="1200" spc="0" dirty="0">
                <a:latin typeface="Arial"/>
                <a:cs typeface="Arial"/>
              </a:rPr>
              <a:t>uct</a:t>
            </a:r>
            <a:r>
              <a:rPr sz="1200" spc="-5" dirty="0">
                <a:latin typeface="Arial"/>
                <a:cs typeface="Arial"/>
              </a:rPr>
              <a:t>i</a:t>
            </a:r>
            <a:r>
              <a:rPr sz="1200" spc="0" dirty="0">
                <a:latin typeface="Arial"/>
                <a:cs typeface="Arial"/>
              </a:rPr>
              <a:t>ons</a:t>
            </a:r>
            <a:r>
              <a:rPr sz="1200" spc="-35" dirty="0">
                <a:latin typeface="Arial"/>
                <a:cs typeface="Arial"/>
              </a:rPr>
              <a:t> </a:t>
            </a:r>
            <a:r>
              <a:rPr sz="1200" spc="10" dirty="0">
                <a:latin typeface="Arial"/>
                <a:cs typeface="Arial"/>
              </a:rPr>
              <a:t>f</a:t>
            </a:r>
            <a:r>
              <a:rPr sz="1200" spc="0" dirty="0">
                <a:latin typeface="Arial"/>
                <a:cs typeface="Arial"/>
              </a:rPr>
              <a:t>or</a:t>
            </a:r>
            <a:r>
              <a:rPr sz="1200" spc="-15" dirty="0">
                <a:latin typeface="Arial"/>
                <a:cs typeface="Arial"/>
              </a:rPr>
              <a:t> v</a:t>
            </a:r>
            <a:r>
              <a:rPr sz="1200" spc="0" dirty="0">
                <a:latin typeface="Arial"/>
                <a:cs typeface="Arial"/>
              </a:rPr>
              <a:t>e</a:t>
            </a:r>
            <a:r>
              <a:rPr sz="1200" spc="-5" dirty="0">
                <a:latin typeface="Arial"/>
                <a:cs typeface="Arial"/>
              </a:rPr>
              <a:t>r</a:t>
            </a:r>
            <a:r>
              <a:rPr sz="1200" spc="0" dirty="0">
                <a:latin typeface="Arial"/>
                <a:cs typeface="Arial"/>
              </a:rPr>
              <a:t>y</a:t>
            </a:r>
            <a:r>
              <a:rPr sz="1200" spc="10" dirty="0">
                <a:latin typeface="Arial"/>
                <a:cs typeface="Arial"/>
              </a:rPr>
              <a:t> </a:t>
            </a:r>
            <a:r>
              <a:rPr sz="1200" spc="0" dirty="0">
                <a:latin typeface="Arial"/>
                <a:cs typeface="Arial"/>
              </a:rPr>
              <a:t>h</a:t>
            </a:r>
            <a:r>
              <a:rPr sz="1200" spc="-5" dirty="0">
                <a:latin typeface="Arial"/>
                <a:cs typeface="Arial"/>
              </a:rPr>
              <a:t>i</a:t>
            </a:r>
            <a:r>
              <a:rPr sz="1200" spc="-10" dirty="0">
                <a:latin typeface="Arial"/>
                <a:cs typeface="Arial"/>
              </a:rPr>
              <a:t>g</a:t>
            </a:r>
            <a:r>
              <a:rPr sz="1200" spc="0" dirty="0">
                <a:latin typeface="Arial"/>
                <a:cs typeface="Arial"/>
              </a:rPr>
              <a:t>h</a:t>
            </a:r>
            <a:r>
              <a:rPr sz="1200" spc="-20" dirty="0">
                <a:latin typeface="Arial"/>
                <a:cs typeface="Arial"/>
              </a:rPr>
              <a:t> </a:t>
            </a:r>
            <a:r>
              <a:rPr sz="1200" spc="0" dirty="0">
                <a:latin typeface="Arial"/>
                <a:cs typeface="Arial"/>
              </a:rPr>
              <a:t>code</a:t>
            </a:r>
            <a:r>
              <a:rPr sz="1200" spc="-20" dirty="0">
                <a:latin typeface="Arial"/>
                <a:cs typeface="Arial"/>
              </a:rPr>
              <a:t> </a:t>
            </a:r>
            <a:r>
              <a:rPr sz="1200" spc="0" dirty="0">
                <a:latin typeface="Arial"/>
                <a:cs typeface="Arial"/>
              </a:rPr>
              <a:t>dens</a:t>
            </a:r>
            <a:r>
              <a:rPr sz="1200" spc="-5" dirty="0">
                <a:latin typeface="Arial"/>
                <a:cs typeface="Arial"/>
              </a:rPr>
              <a:t>i</a:t>
            </a:r>
            <a:r>
              <a:rPr sz="1200" spc="0" dirty="0">
                <a:latin typeface="Arial"/>
                <a:cs typeface="Arial"/>
              </a:rPr>
              <a:t>ty G</a:t>
            </a:r>
            <a:r>
              <a:rPr sz="1200" spc="-5" dirty="0">
                <a:latin typeface="Arial"/>
                <a:cs typeface="Arial"/>
              </a:rPr>
              <a:t>i</a:t>
            </a:r>
            <a:r>
              <a:rPr sz="1200" spc="-15" dirty="0">
                <a:latin typeface="Arial"/>
                <a:cs typeface="Arial"/>
              </a:rPr>
              <a:t>v</a:t>
            </a:r>
            <a:r>
              <a:rPr sz="1200" spc="0" dirty="0">
                <a:latin typeface="Arial"/>
                <a:cs typeface="Arial"/>
              </a:rPr>
              <a:t>es</a:t>
            </a:r>
            <a:r>
              <a:rPr sz="1200" spc="-10" dirty="0">
                <a:latin typeface="Arial"/>
                <a:cs typeface="Arial"/>
              </a:rPr>
              <a:t> </a:t>
            </a:r>
            <a:r>
              <a:rPr sz="1200" spc="0" dirty="0">
                <a:latin typeface="Arial"/>
                <a:cs typeface="Arial"/>
              </a:rPr>
              <a:t>co</a:t>
            </a:r>
            <a:r>
              <a:rPr sz="1200" spc="5" dirty="0">
                <a:latin typeface="Arial"/>
                <a:cs typeface="Arial"/>
              </a:rPr>
              <a:t>m</a:t>
            </a:r>
            <a:r>
              <a:rPr sz="1200" spc="0" dirty="0">
                <a:latin typeface="Arial"/>
                <a:cs typeface="Arial"/>
              </a:rPr>
              <a:t>p</a:t>
            </a:r>
            <a:r>
              <a:rPr sz="1200" spc="-5" dirty="0">
                <a:latin typeface="Arial"/>
                <a:cs typeface="Arial"/>
              </a:rPr>
              <a:t>l</a:t>
            </a:r>
            <a:r>
              <a:rPr sz="1200" spc="0" dirty="0">
                <a:latin typeface="Arial"/>
                <a:cs typeface="Arial"/>
              </a:rPr>
              <a:t>ete</a:t>
            </a:r>
            <a:r>
              <a:rPr sz="1200" spc="-30" dirty="0">
                <a:latin typeface="Arial"/>
                <a:cs typeface="Arial"/>
              </a:rPr>
              <a:t> </a:t>
            </a:r>
            <a:r>
              <a:rPr sz="1200" spc="10" dirty="0">
                <a:latin typeface="Arial"/>
                <a:cs typeface="Arial"/>
              </a:rPr>
              <a:t>T</a:t>
            </a:r>
            <a:r>
              <a:rPr sz="1200" spc="0" dirty="0">
                <a:latin typeface="Arial"/>
                <a:cs typeface="Arial"/>
              </a:rPr>
              <a:t>hu</a:t>
            </a:r>
            <a:r>
              <a:rPr sz="1200" spc="5" dirty="0">
                <a:latin typeface="Arial"/>
                <a:cs typeface="Arial"/>
              </a:rPr>
              <a:t>m</a:t>
            </a:r>
            <a:r>
              <a:rPr sz="1200" spc="0" dirty="0">
                <a:latin typeface="Arial"/>
                <a:cs typeface="Arial"/>
              </a:rPr>
              <a:t>b</a:t>
            </a:r>
            <a:r>
              <a:rPr sz="1200" spc="-45" dirty="0">
                <a:latin typeface="Arial"/>
                <a:cs typeface="Arial"/>
              </a:rPr>
              <a:t> </a:t>
            </a:r>
            <a:r>
              <a:rPr sz="1200" spc="0" dirty="0">
                <a:latin typeface="Arial"/>
                <a:cs typeface="Arial"/>
              </a:rPr>
              <a:t>co</a:t>
            </a:r>
            <a:r>
              <a:rPr sz="1200" spc="5" dirty="0">
                <a:latin typeface="Arial"/>
                <a:cs typeface="Arial"/>
              </a:rPr>
              <a:t>m</a:t>
            </a:r>
            <a:r>
              <a:rPr sz="1200" spc="0" dirty="0">
                <a:latin typeface="Arial"/>
                <a:cs typeface="Arial"/>
              </a:rPr>
              <a:t>pat</a:t>
            </a:r>
            <a:r>
              <a:rPr sz="1200" spc="-5" dirty="0">
                <a:latin typeface="Arial"/>
                <a:cs typeface="Arial"/>
              </a:rPr>
              <a:t>i</a:t>
            </a:r>
            <a:r>
              <a:rPr sz="1200" spc="0" dirty="0">
                <a:latin typeface="Arial"/>
                <a:cs typeface="Arial"/>
              </a:rPr>
              <a:t>b</a:t>
            </a:r>
            <a:r>
              <a:rPr sz="1200" spc="-5" dirty="0">
                <a:latin typeface="Arial"/>
                <a:cs typeface="Arial"/>
              </a:rPr>
              <a:t>ili</a:t>
            </a:r>
            <a:r>
              <a:rPr sz="1200" spc="0" dirty="0">
                <a:latin typeface="Arial"/>
                <a:cs typeface="Arial"/>
              </a:rPr>
              <a:t>ty</a:t>
            </a:r>
            <a:endParaRPr sz="1200">
              <a:latin typeface="Arial"/>
              <a:cs typeface="Arial"/>
            </a:endParaRPr>
          </a:p>
        </p:txBody>
      </p:sp>
      <p:sp>
        <p:nvSpPr>
          <p:cNvPr id="6" name="object 6"/>
          <p:cNvSpPr txBox="1">
            <a:spLocks noGrp="1"/>
          </p:cNvSpPr>
          <p:nvPr>
            <p:ph type="title"/>
          </p:nvPr>
        </p:nvSpPr>
        <p:spPr>
          <a:prstGeom prst="rect">
            <a:avLst/>
          </a:prstGeom>
        </p:spPr>
        <p:txBody>
          <a:bodyPr vert="horz" wrap="square" lIns="0" tIns="0" rIns="0" bIns="0" rtlCol="0">
            <a:noAutofit/>
          </a:bodyPr>
          <a:lstStyle/>
          <a:p>
            <a:pPr>
              <a:lnSpc>
                <a:spcPct val="100000"/>
              </a:lnSpc>
            </a:pPr>
            <a:r>
              <a:rPr sz="3600" b="1" dirty="0">
                <a:latin typeface="Arial"/>
                <a:cs typeface="Arial"/>
              </a:rPr>
              <a:t>ARM</a:t>
            </a:r>
            <a:r>
              <a:rPr sz="3600" b="1" spc="-20" dirty="0">
                <a:latin typeface="Arial"/>
                <a:cs typeface="Arial"/>
              </a:rPr>
              <a:t> </a:t>
            </a:r>
            <a:r>
              <a:rPr sz="3600" b="1" spc="0" dirty="0">
                <a:latin typeface="Arial"/>
                <a:cs typeface="Arial"/>
              </a:rPr>
              <a:t>C</a:t>
            </a:r>
            <a:r>
              <a:rPr sz="3600" b="1" spc="-5" dirty="0">
                <a:latin typeface="Arial"/>
                <a:cs typeface="Arial"/>
              </a:rPr>
              <a:t>o</a:t>
            </a:r>
            <a:r>
              <a:rPr sz="3600" b="1" spc="0" dirty="0">
                <a:latin typeface="Arial"/>
                <a:cs typeface="Arial"/>
              </a:rPr>
              <a:t>rte</a:t>
            </a:r>
            <a:r>
              <a:rPr sz="3600" b="1" spc="5" dirty="0">
                <a:latin typeface="Arial"/>
                <a:cs typeface="Arial"/>
              </a:rPr>
              <a:t>x</a:t>
            </a:r>
            <a:r>
              <a:rPr sz="3600" b="1" spc="0" dirty="0">
                <a:latin typeface="Arial"/>
                <a:cs typeface="Arial"/>
              </a:rPr>
              <a:t>-M3</a:t>
            </a:r>
            <a:r>
              <a:rPr sz="3600" b="1" spc="-15" dirty="0">
                <a:latin typeface="Arial"/>
                <a:cs typeface="Arial"/>
              </a:rPr>
              <a:t> </a:t>
            </a:r>
            <a:r>
              <a:rPr sz="3600" b="1" spc="0" dirty="0">
                <a:latin typeface="Arial"/>
                <a:cs typeface="Arial"/>
              </a:rPr>
              <a:t>M</a:t>
            </a:r>
            <a:r>
              <a:rPr sz="3600" b="1" spc="-5" dirty="0">
                <a:latin typeface="Arial"/>
                <a:cs typeface="Arial"/>
              </a:rPr>
              <a:t>i</a:t>
            </a:r>
            <a:r>
              <a:rPr sz="3600" b="1" spc="0" dirty="0">
                <a:latin typeface="Arial"/>
                <a:cs typeface="Arial"/>
              </a:rPr>
              <a:t>c</a:t>
            </a:r>
            <a:r>
              <a:rPr sz="3600" b="1" spc="5" dirty="0">
                <a:latin typeface="Arial"/>
                <a:cs typeface="Arial"/>
              </a:rPr>
              <a:t>r</a:t>
            </a:r>
            <a:r>
              <a:rPr sz="3600" b="1" spc="-5" dirty="0">
                <a:latin typeface="Arial"/>
                <a:cs typeface="Arial"/>
              </a:rPr>
              <a:t>o</a:t>
            </a:r>
            <a:r>
              <a:rPr sz="3600" b="1" spc="0" dirty="0">
                <a:latin typeface="Arial"/>
                <a:cs typeface="Arial"/>
              </a:rPr>
              <a:t>co</a:t>
            </a:r>
            <a:r>
              <a:rPr sz="3600" b="1" spc="-5" dirty="0">
                <a:latin typeface="Arial"/>
                <a:cs typeface="Arial"/>
              </a:rPr>
              <a:t>n</a:t>
            </a:r>
            <a:r>
              <a:rPr sz="3600" b="1" spc="0" dirty="0">
                <a:latin typeface="Arial"/>
                <a:cs typeface="Arial"/>
              </a:rPr>
              <a:t>tr</a:t>
            </a:r>
            <a:r>
              <a:rPr sz="3600" b="1" spc="-5" dirty="0">
                <a:latin typeface="Arial"/>
                <a:cs typeface="Arial"/>
              </a:rPr>
              <a:t>oll</a:t>
            </a:r>
            <a:r>
              <a:rPr sz="3600" b="1" spc="0" dirty="0">
                <a:latin typeface="Arial"/>
                <a:cs typeface="Arial"/>
              </a:rPr>
              <a:t>er</a:t>
            </a:r>
            <a:endParaRPr sz="3600">
              <a:latin typeface="Arial"/>
              <a:cs typeface="Arial"/>
            </a:endParaRPr>
          </a:p>
        </p:txBody>
      </p:sp>
      <p:sp>
        <p:nvSpPr>
          <p:cNvPr id="9" name="Slide Number Placeholder 8"/>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10</a:t>
            </a:fld>
            <a:endParaRPr lang="en-US" sz="900">
              <a:latin typeface="Arial"/>
              <a:cs typeface="Arial"/>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Trace Port Interface  </a:t>
            </a:r>
            <a:r>
              <a:rPr lang="en-US" sz="2000" b="1" dirty="0">
                <a:hlinkClick r:id="rId2"/>
              </a:rPr>
              <a:t>Link</a:t>
            </a:r>
            <a:br>
              <a:rPr lang="en-US" b="1" dirty="0"/>
            </a:br>
            <a:endParaRPr lang="en-US" dirty="0"/>
          </a:p>
        </p:txBody>
      </p:sp>
      <p:sp>
        <p:nvSpPr>
          <p:cNvPr id="3" name="Text Placeholder 2"/>
          <p:cNvSpPr>
            <a:spLocks noGrp="1"/>
          </p:cNvSpPr>
          <p:nvPr>
            <p:ph type="body" idx="1"/>
          </p:nvPr>
        </p:nvSpPr>
        <p:spPr>
          <a:xfrm>
            <a:off x="867629" y="1185962"/>
            <a:ext cx="8958139" cy="1667375"/>
          </a:xfrm>
        </p:spPr>
        <p:txBody>
          <a:bodyPr/>
          <a:lstStyle/>
          <a:p>
            <a:r>
              <a:rPr lang="en-US" sz="1800" dirty="0"/>
              <a:t>The Trace Port Interface encodes and provides trace information via two possible interfaces:</a:t>
            </a:r>
          </a:p>
          <a:p>
            <a:r>
              <a:rPr lang="en-US" sz="1800" dirty="0"/>
              <a:t>The </a:t>
            </a:r>
            <a:r>
              <a:rPr lang="en-US" sz="1800" b="1" dirty="0"/>
              <a:t>Serial Wire Trace Output</a:t>
            </a:r>
            <a:r>
              <a:rPr lang="en-US" sz="1800" dirty="0"/>
              <a:t> pin (SWO) can be used in Serial Wire Debug </a:t>
            </a:r>
            <a:r>
              <a:rPr lang="en-US" sz="1800"/>
              <a:t>mode only.</a:t>
            </a:r>
            <a:endParaRPr lang="en-US" sz="1800" dirty="0"/>
          </a:p>
          <a:p>
            <a:r>
              <a:rPr lang="en-US" sz="1800" dirty="0"/>
              <a:t>The </a:t>
            </a:r>
            <a:r>
              <a:rPr lang="en-US" sz="1800" b="1" dirty="0"/>
              <a:t>4-Pin Trace Output</a:t>
            </a:r>
            <a:r>
              <a:rPr lang="en-US" sz="1800" dirty="0"/>
              <a:t> has a greater bandwidth than Serial Wire Trace Output and uses 5 </a:t>
            </a:r>
            <a:r>
              <a:rPr lang="en-US" sz="1800"/>
              <a:t>functional pins. </a:t>
            </a:r>
            <a:r>
              <a:rPr lang="en-US" sz="1800" dirty="0"/>
              <a:t>It is the only way to output ETM </a:t>
            </a:r>
            <a:r>
              <a:rPr lang="en-US" sz="1800"/>
              <a:t>trace data. </a:t>
            </a:r>
            <a:r>
              <a:rPr lang="en-US" sz="1800" dirty="0"/>
              <a:t>However, the </a:t>
            </a:r>
            <a:r>
              <a:rPr lang="en-US" sz="1800" dirty="0" err="1">
                <a:hlinkClick r:id="rId3"/>
              </a:rPr>
              <a:t>ULINK</a:t>
            </a:r>
            <a:r>
              <a:rPr lang="en-US" sz="1800" i="1" dirty="0" err="1">
                <a:hlinkClick r:id="rId3"/>
              </a:rPr>
              <a:t>pro</a:t>
            </a:r>
            <a:r>
              <a:rPr lang="en-US" sz="1800" dirty="0"/>
              <a:t> USB-JTAG/SW debugger adapter is required to use </a:t>
            </a:r>
            <a:r>
              <a:rPr lang="en-US" sz="1800"/>
              <a:t>this feature.</a:t>
            </a:r>
            <a:endParaRPr lang="en-US" sz="1800" dirty="0"/>
          </a:p>
          <a:p>
            <a:r>
              <a:rPr lang="en-US" sz="1800" dirty="0"/>
              <a:t>The </a:t>
            </a:r>
            <a:r>
              <a:rPr lang="en-US" sz="1800" b="1" dirty="0"/>
              <a:t>Trace Port Interface</a:t>
            </a:r>
            <a:r>
              <a:rPr lang="en-US" sz="1800" dirty="0"/>
              <a:t> communicates with the following units:</a:t>
            </a:r>
          </a:p>
          <a:p>
            <a:r>
              <a:rPr lang="en-US" sz="1800" b="1" dirty="0"/>
              <a:t>Embedded Trace Macrocell (ETM)</a:t>
            </a:r>
            <a:r>
              <a:rPr lang="en-US" sz="1800" dirty="0"/>
              <a:t>: can be used for instruction tracing to debug historical sequences, for software profiling, and code </a:t>
            </a:r>
            <a:r>
              <a:rPr lang="en-US" sz="1800"/>
              <a:t>coverage analysis. </a:t>
            </a:r>
            <a:r>
              <a:rPr lang="en-US" sz="1800" dirty="0"/>
              <a:t>ETM data are output through an extra 4-bit interface (</a:t>
            </a:r>
            <a:r>
              <a:rPr lang="en-US" sz="1800" dirty="0" err="1">
                <a:hlinkClick r:id="rId3"/>
              </a:rPr>
              <a:t>ULINK</a:t>
            </a:r>
            <a:r>
              <a:rPr lang="en-US" sz="1800" i="1" dirty="0" err="1">
                <a:hlinkClick r:id="rId3"/>
              </a:rPr>
              <a:t>pro</a:t>
            </a:r>
            <a:r>
              <a:rPr lang="en-US" sz="1800" dirty="0"/>
              <a:t> </a:t>
            </a:r>
            <a:r>
              <a:rPr lang="en-US" sz="1800"/>
              <a:t>required).</a:t>
            </a:r>
            <a:endParaRPr lang="en-US" sz="1800" dirty="0"/>
          </a:p>
          <a:p>
            <a:r>
              <a:rPr lang="en-US" sz="1800" b="1" dirty="0"/>
              <a:t>Instrumentation Trace Macrocell (ITM)</a:t>
            </a:r>
            <a:r>
              <a:rPr lang="en-US" sz="1800" dirty="0"/>
              <a:t>: provides application information like debug </a:t>
            </a:r>
            <a:r>
              <a:rPr lang="en-US" sz="1800" dirty="0" err="1"/>
              <a:t>printf</a:t>
            </a:r>
            <a:r>
              <a:rPr lang="en-US" sz="1800" dirty="0"/>
              <a:t>(), RTOS information, unit test, or </a:t>
            </a:r>
            <a:r>
              <a:rPr lang="en-US" sz="1800"/>
              <a:t>UML annotation.</a:t>
            </a:r>
            <a:endParaRPr lang="en-US" sz="1800" dirty="0"/>
          </a:p>
          <a:p>
            <a:r>
              <a:rPr lang="en-US" sz="1800" b="1" dirty="0"/>
              <a:t>Data Watchpoint &amp; Trace Unit (DWT)</a:t>
            </a:r>
            <a:r>
              <a:rPr lang="en-US" sz="1800" dirty="0"/>
              <a:t>: provides PC sampling, event counters, timing, and interrupt </a:t>
            </a:r>
            <a:r>
              <a:rPr lang="en-US" sz="1800"/>
              <a:t>execution information. </a:t>
            </a:r>
            <a:r>
              <a:rPr lang="en-US" sz="1800" dirty="0"/>
              <a:t>In addition, it allows </a:t>
            </a:r>
            <a:r>
              <a:rPr lang="en-US" sz="1800" dirty="0">
                <a:hlinkClick r:id="rId4"/>
              </a:rPr>
              <a:t>Access Breakpoints</a:t>
            </a:r>
            <a:r>
              <a:rPr lang="en-US" sz="1800" dirty="0"/>
              <a:t> for up to four </a:t>
            </a:r>
            <a:r>
              <a:rPr lang="en-US" sz="1800"/>
              <a:t>memory addresses.</a:t>
            </a:r>
            <a:endParaRPr lang="en-US" sz="1800" dirty="0"/>
          </a:p>
          <a:p>
            <a:r>
              <a:rPr lang="en-US" sz="1800" b="1" dirty="0"/>
              <a:t>Serial Wire-JTAG Switch (SWJ)</a:t>
            </a:r>
          </a:p>
          <a:p>
            <a:r>
              <a:rPr lang="en-US" sz="1800" dirty="0"/>
              <a:t>This switch is used to synchronize the debugger adapter and the </a:t>
            </a:r>
            <a:r>
              <a:rPr lang="en-US" sz="1800" dirty="0" err="1"/>
              <a:t>CoreSight</a:t>
            </a:r>
            <a:r>
              <a:rPr lang="en-US" sz="1800" dirty="0"/>
              <a:t> </a:t>
            </a:r>
            <a:r>
              <a:rPr lang="en-US" sz="1800"/>
              <a:t>debug interface. </a:t>
            </a:r>
            <a:r>
              <a:rPr lang="en-US" sz="1800" dirty="0"/>
              <a:t>ULINK2 uses this option to generate sequences for switching between Serial Wire Debug and JTAG </a:t>
            </a:r>
            <a:r>
              <a:rPr lang="en-US" sz="1800"/>
              <a:t>Debug mode.</a:t>
            </a:r>
            <a:endParaRPr lang="en-US" sz="1800" dirty="0"/>
          </a:p>
          <a:p>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100</a:t>
            </a:fld>
            <a:endParaRPr lang="en-US" sz="900">
              <a:latin typeface="Arial"/>
              <a:cs typeface="Arial"/>
            </a:endParaRPr>
          </a:p>
        </p:txBody>
      </p:sp>
    </p:spTree>
    <p:extLst>
      <p:ext uri="{BB962C8B-B14F-4D97-AF65-F5344CB8AC3E}">
        <p14:creationId xmlns:p14="http://schemas.microsoft.com/office/powerpoint/2010/main" val="993508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Trace Connections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101</a:t>
            </a:fld>
            <a:endParaRPr lang="en-US" sz="900">
              <a:latin typeface="Arial"/>
              <a:cs typeface="Arial"/>
            </a:endParaRPr>
          </a:p>
        </p:txBody>
      </p:sp>
      <p:pic>
        <p:nvPicPr>
          <p:cNvPr id="5" name="Picture 4"/>
          <p:cNvPicPr>
            <a:picLocks noChangeAspect="1"/>
          </p:cNvPicPr>
          <p:nvPr/>
        </p:nvPicPr>
        <p:blipFill rotWithShape="1">
          <a:blip r:embed="rId2"/>
          <a:srcRect l="1722" t="4841" r="967"/>
          <a:stretch/>
        </p:blipFill>
        <p:spPr>
          <a:xfrm>
            <a:off x="738187" y="1185962"/>
            <a:ext cx="9289033" cy="5462488"/>
          </a:xfrm>
          <a:prstGeom prst="rect">
            <a:avLst/>
          </a:prstGeom>
        </p:spPr>
      </p:pic>
    </p:spTree>
    <p:extLst>
      <p:ext uri="{BB962C8B-B14F-4D97-AF65-F5344CB8AC3E}">
        <p14:creationId xmlns:p14="http://schemas.microsoft.com/office/powerpoint/2010/main" val="249374089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dirty="0">
                <a:latin typeface="Arial" panose="020B0604020202020204" pitchFamily="34" charset="0"/>
                <a:cs typeface="Arial" panose="020B0604020202020204" pitchFamily="34" charset="0"/>
              </a:rPr>
              <a:t>Cortex Reset Sequence &amp; Startup</a:t>
            </a:r>
            <a:endParaRPr lang="en-IN" sz="4000"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102</a:t>
            </a:fld>
            <a:endParaRPr lang="en-IN" sz="900">
              <a:latin typeface="Arial"/>
              <a:cs typeface="Arial"/>
            </a:endParaRPr>
          </a:p>
        </p:txBody>
      </p:sp>
      <p:pic>
        <p:nvPicPr>
          <p:cNvPr id="5" name="Picture 4"/>
          <p:cNvPicPr>
            <a:picLocks noChangeAspect="1"/>
          </p:cNvPicPr>
          <p:nvPr/>
        </p:nvPicPr>
        <p:blipFill>
          <a:blip r:embed="rId2"/>
          <a:stretch>
            <a:fillRect/>
          </a:stretch>
        </p:blipFill>
        <p:spPr>
          <a:xfrm>
            <a:off x="1289050" y="1549400"/>
            <a:ext cx="8115300" cy="4457700"/>
          </a:xfrm>
          <a:prstGeom prst="rect">
            <a:avLst/>
          </a:prstGeom>
        </p:spPr>
      </p:pic>
      <p:sp>
        <p:nvSpPr>
          <p:cNvPr id="3" name="TextBox 2">
            <a:extLst>
              <a:ext uri="{FF2B5EF4-FFF2-40B4-BE49-F238E27FC236}">
                <a16:creationId xmlns:a16="http://schemas.microsoft.com/office/drawing/2014/main" id="{CAD5342F-D5E7-4A23-BF39-F5DD79761375}"/>
              </a:ext>
            </a:extLst>
          </p:cNvPr>
          <p:cNvSpPr txBox="1"/>
          <p:nvPr/>
        </p:nvSpPr>
        <p:spPr>
          <a:xfrm>
            <a:off x="1479194" y="1189672"/>
            <a:ext cx="720080" cy="369332"/>
          </a:xfrm>
          <a:prstGeom prst="rect">
            <a:avLst/>
          </a:prstGeom>
          <a:noFill/>
        </p:spPr>
        <p:txBody>
          <a:bodyPr wrap="square" rtlCol="0">
            <a:spAutoFit/>
          </a:bodyPr>
          <a:lstStyle/>
          <a:p>
            <a:r>
              <a:rPr lang="en-US" dirty="0">
                <a:hlinkClick r:id="rId3"/>
              </a:rPr>
              <a:t>Link</a:t>
            </a:r>
            <a:endParaRPr lang="en-US" dirty="0"/>
          </a:p>
        </p:txBody>
      </p:sp>
    </p:spTree>
    <p:extLst>
      <p:ext uri="{BB962C8B-B14F-4D97-AF65-F5344CB8AC3E}">
        <p14:creationId xmlns:p14="http://schemas.microsoft.com/office/powerpoint/2010/main" val="34956547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Vector Table at Startup </a:t>
            </a:r>
            <a:endParaRPr lang="en-IN"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103</a:t>
            </a:fld>
            <a:endParaRPr lang="en-IN" sz="900">
              <a:latin typeface="Arial"/>
              <a:cs typeface="Arial"/>
            </a:endParaRPr>
          </a:p>
        </p:txBody>
      </p:sp>
      <p:pic>
        <p:nvPicPr>
          <p:cNvPr id="5" name="Picture 4"/>
          <p:cNvPicPr>
            <a:picLocks noChangeAspect="1"/>
          </p:cNvPicPr>
          <p:nvPr/>
        </p:nvPicPr>
        <p:blipFill>
          <a:blip r:embed="rId2"/>
          <a:stretch>
            <a:fillRect/>
          </a:stretch>
        </p:blipFill>
        <p:spPr>
          <a:xfrm>
            <a:off x="1522412" y="1377950"/>
            <a:ext cx="7648575" cy="4800600"/>
          </a:xfrm>
          <a:prstGeom prst="rect">
            <a:avLst/>
          </a:prstGeom>
        </p:spPr>
      </p:pic>
    </p:spTree>
    <p:extLst>
      <p:ext uri="{BB962C8B-B14F-4D97-AF65-F5344CB8AC3E}">
        <p14:creationId xmlns:p14="http://schemas.microsoft.com/office/powerpoint/2010/main" val="76082632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Reset Sequence</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104</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93036" y="2381250"/>
            <a:ext cx="10307327" cy="2794000"/>
          </a:xfrm>
          <a:prstGeom prst="rect">
            <a:avLst/>
          </a:prstGeom>
        </p:spPr>
      </p:pic>
    </p:spTree>
    <p:extLst>
      <p:ext uri="{BB962C8B-B14F-4D97-AF65-F5344CB8AC3E}">
        <p14:creationId xmlns:p14="http://schemas.microsoft.com/office/powerpoint/2010/main" val="269748391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Reset Behavior</a:t>
            </a:r>
            <a:endParaRPr lang="en-IN"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105</a:t>
            </a:fld>
            <a:endParaRPr lang="en-IN" sz="900">
              <a:latin typeface="Arial"/>
              <a:cs typeface="Arial"/>
            </a:endParaRPr>
          </a:p>
        </p:txBody>
      </p:sp>
      <p:pic>
        <p:nvPicPr>
          <p:cNvPr id="5" name="Picture 4"/>
          <p:cNvPicPr>
            <a:picLocks noChangeAspect="1"/>
          </p:cNvPicPr>
          <p:nvPr/>
        </p:nvPicPr>
        <p:blipFill>
          <a:blip r:embed="rId2"/>
          <a:stretch>
            <a:fillRect/>
          </a:stretch>
        </p:blipFill>
        <p:spPr>
          <a:xfrm>
            <a:off x="1212088" y="1187450"/>
            <a:ext cx="8706612" cy="5410200"/>
          </a:xfrm>
          <a:prstGeom prst="rect">
            <a:avLst/>
          </a:prstGeom>
        </p:spPr>
      </p:pic>
    </p:spTree>
    <p:extLst>
      <p:ext uri="{BB962C8B-B14F-4D97-AF65-F5344CB8AC3E}">
        <p14:creationId xmlns:p14="http://schemas.microsoft.com/office/powerpoint/2010/main" val="357257787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Status of SP and PC during reset</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106</a:t>
            </a:fld>
            <a:endParaRPr lang="en-US" sz="900">
              <a:latin typeface="Arial"/>
              <a:cs typeface="Arial"/>
            </a:endParaRPr>
          </a:p>
        </p:txBody>
      </p:sp>
      <p:pic>
        <p:nvPicPr>
          <p:cNvPr id="5" name="Picture 4"/>
          <p:cNvPicPr>
            <a:picLocks noChangeAspect="1"/>
          </p:cNvPicPr>
          <p:nvPr/>
        </p:nvPicPr>
        <p:blipFill rotWithShape="1">
          <a:blip r:embed="rId2"/>
          <a:srcRect t="1724"/>
          <a:stretch/>
        </p:blipFill>
        <p:spPr>
          <a:xfrm>
            <a:off x="2503298" y="1185962"/>
            <a:ext cx="5686801" cy="5429249"/>
          </a:xfrm>
          <a:prstGeom prst="rect">
            <a:avLst/>
          </a:prstGeom>
        </p:spPr>
      </p:pic>
    </p:spTree>
    <p:extLst>
      <p:ext uri="{BB962C8B-B14F-4D97-AF65-F5344CB8AC3E}">
        <p14:creationId xmlns:p14="http://schemas.microsoft.com/office/powerpoint/2010/main" val="359164319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Task to be Performed</a:t>
            </a:r>
            <a:endParaRPr lang="en-IN"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107</a:t>
            </a:fld>
            <a:endParaRPr lang="en-IN" sz="900">
              <a:latin typeface="Arial"/>
              <a:cs typeface="Arial"/>
            </a:endParaRPr>
          </a:p>
        </p:txBody>
      </p:sp>
      <p:pic>
        <p:nvPicPr>
          <p:cNvPr id="6" name="Picture 5"/>
          <p:cNvPicPr>
            <a:picLocks noChangeAspect="1"/>
          </p:cNvPicPr>
          <p:nvPr/>
        </p:nvPicPr>
        <p:blipFill>
          <a:blip r:embed="rId2"/>
          <a:stretch>
            <a:fillRect/>
          </a:stretch>
        </p:blipFill>
        <p:spPr>
          <a:xfrm>
            <a:off x="1053920" y="1187450"/>
            <a:ext cx="8864780" cy="5486400"/>
          </a:xfrm>
          <a:prstGeom prst="rect">
            <a:avLst/>
          </a:prstGeom>
        </p:spPr>
      </p:pic>
    </p:spTree>
    <p:extLst>
      <p:ext uri="{BB962C8B-B14F-4D97-AF65-F5344CB8AC3E}">
        <p14:creationId xmlns:p14="http://schemas.microsoft.com/office/powerpoint/2010/main" val="166149161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Initialization Summary</a:t>
            </a:r>
            <a:endParaRPr lang="en-IN"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108</a:t>
            </a:fld>
            <a:endParaRPr lang="en-IN" sz="900">
              <a:latin typeface="Arial"/>
              <a:cs typeface="Arial"/>
            </a:endParaRPr>
          </a:p>
        </p:txBody>
      </p:sp>
      <p:pic>
        <p:nvPicPr>
          <p:cNvPr id="5" name="Picture 4"/>
          <p:cNvPicPr>
            <a:picLocks noChangeAspect="1"/>
          </p:cNvPicPr>
          <p:nvPr/>
        </p:nvPicPr>
        <p:blipFill>
          <a:blip r:embed="rId2"/>
          <a:stretch>
            <a:fillRect/>
          </a:stretch>
        </p:blipFill>
        <p:spPr>
          <a:xfrm>
            <a:off x="1057148" y="1225571"/>
            <a:ext cx="8861552" cy="5295879"/>
          </a:xfrm>
          <a:prstGeom prst="rect">
            <a:avLst/>
          </a:prstGeom>
        </p:spPr>
      </p:pic>
    </p:spTree>
    <p:extLst>
      <p:ext uri="{BB962C8B-B14F-4D97-AF65-F5344CB8AC3E}">
        <p14:creationId xmlns:p14="http://schemas.microsoft.com/office/powerpoint/2010/main" val="81389760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815514" y="2144822"/>
            <a:ext cx="7056784" cy="1274658"/>
          </a:xfrm>
          <a:prstGeom prst="rect">
            <a:avLst/>
          </a:prstGeom>
        </p:spPr>
        <p:txBody>
          <a:bodyPr vert="horz" wrap="square" lIns="0" tIns="0" rIns="0" bIns="0" rtlCol="0">
            <a:noAutofit/>
          </a:bodyPr>
          <a:lstStyle/>
          <a:p>
            <a:pPr marL="486409" marR="12700" indent="-429895" algn="ctr">
              <a:lnSpc>
                <a:spcPct val="100000"/>
              </a:lnSpc>
            </a:pPr>
            <a:r>
              <a:rPr lang="en-US" sz="4200" b="1" spc="0" dirty="0">
                <a:latin typeface="Arial"/>
                <a:cs typeface="Arial"/>
              </a:rPr>
              <a:t>Memory System</a:t>
            </a:r>
            <a:endParaRPr sz="4200" dirty="0">
              <a:latin typeface="Arial"/>
              <a:cs typeface="Arial"/>
            </a:endParaRPr>
          </a:p>
        </p:txBody>
      </p:sp>
      <p:sp>
        <p:nvSpPr>
          <p:cNvPr id="3" name="object 3"/>
          <p:cNvSpPr txBox="1"/>
          <p:nvPr/>
        </p:nvSpPr>
        <p:spPr>
          <a:xfrm>
            <a:off x="3605276"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6" y="4421010"/>
            <a:ext cx="3438442" cy="664522"/>
          </a:xfrm>
          <a:prstGeom prst="rect">
            <a:avLst/>
          </a:prstGeom>
        </p:spPr>
      </p:pic>
    </p:spTree>
    <p:extLst>
      <p:ext uri="{BB962C8B-B14F-4D97-AF65-F5344CB8AC3E}">
        <p14:creationId xmlns:p14="http://schemas.microsoft.com/office/powerpoint/2010/main" val="42434357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latin typeface="Arial" panose="020B0604020202020204" pitchFamily="34" charset="0"/>
                <a:cs typeface="Arial" panose="020B0604020202020204" pitchFamily="34" charset="0"/>
              </a:rPr>
              <a:t>The Cortex M Processor Family</a:t>
            </a:r>
          </a:p>
        </p:txBody>
      </p:sp>
      <p:pic>
        <p:nvPicPr>
          <p:cNvPr id="4" name="Picture 3"/>
          <p:cNvPicPr>
            <a:picLocks noChangeAspect="1"/>
          </p:cNvPicPr>
          <p:nvPr/>
        </p:nvPicPr>
        <p:blipFill>
          <a:blip r:embed="rId2"/>
          <a:stretch>
            <a:fillRect/>
          </a:stretch>
        </p:blipFill>
        <p:spPr>
          <a:xfrm>
            <a:off x="850900" y="1416050"/>
            <a:ext cx="9286557" cy="5181600"/>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a:t>
            </a:fld>
            <a:endParaRPr lang="en-US" sz="900">
              <a:latin typeface="Arial"/>
              <a:cs typeface="Arial"/>
            </a:endParaRPr>
          </a:p>
        </p:txBody>
      </p:sp>
    </p:spTree>
    <p:extLst>
      <p:ext uri="{BB962C8B-B14F-4D97-AF65-F5344CB8AC3E}">
        <p14:creationId xmlns:p14="http://schemas.microsoft.com/office/powerpoint/2010/main" val="314274247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57147" y="490728"/>
            <a:ext cx="8579104" cy="556623"/>
          </a:xfrm>
          <a:prstGeom prst="rect">
            <a:avLst/>
          </a:prstGeom>
        </p:spPr>
        <p:txBody>
          <a:bodyPr vert="horz" wrap="square" lIns="0" tIns="0" rIns="0" bIns="0" rtlCol="0">
            <a:noAutofit/>
          </a:bodyPr>
          <a:lstStyle/>
          <a:p>
            <a:pPr marL="24765">
              <a:lnSpc>
                <a:spcPct val="100000"/>
              </a:lnSpc>
            </a:pPr>
            <a:r>
              <a:rPr sz="3600" b="1" dirty="0">
                <a:latin typeface="Arial"/>
                <a:cs typeface="Arial"/>
              </a:rPr>
              <a:t>A</a:t>
            </a:r>
            <a:r>
              <a:rPr sz="3600" b="1" spc="-5" dirty="0">
                <a:latin typeface="Arial"/>
                <a:cs typeface="Arial"/>
              </a:rPr>
              <a:t>g</a:t>
            </a:r>
            <a:r>
              <a:rPr sz="3600" b="1" spc="0" dirty="0">
                <a:latin typeface="Arial"/>
                <a:cs typeface="Arial"/>
              </a:rPr>
              <a:t>en</a:t>
            </a:r>
            <a:r>
              <a:rPr sz="3600" b="1" spc="-5" dirty="0">
                <a:latin typeface="Arial"/>
                <a:cs typeface="Arial"/>
              </a:rPr>
              <a:t>d</a:t>
            </a:r>
            <a:r>
              <a:rPr sz="3600" b="1" spc="0" dirty="0">
                <a:latin typeface="Arial"/>
                <a:cs typeface="Arial"/>
              </a:rPr>
              <a:t>a</a:t>
            </a:r>
            <a:endParaRPr sz="3600" dirty="0">
              <a:latin typeface="Arial"/>
              <a:cs typeface="Arial"/>
            </a:endParaRPr>
          </a:p>
        </p:txBody>
      </p:sp>
      <p:sp>
        <p:nvSpPr>
          <p:cNvPr id="3" name="object 3"/>
          <p:cNvSpPr txBox="1"/>
          <p:nvPr/>
        </p:nvSpPr>
        <p:spPr>
          <a:xfrm>
            <a:off x="1069339" y="1210054"/>
            <a:ext cx="8741857" cy="4296388"/>
          </a:xfrm>
          <a:prstGeom prst="rect">
            <a:avLst/>
          </a:prstGeom>
        </p:spPr>
        <p:txBody>
          <a:bodyPr vert="horz" wrap="square" lIns="0" tIns="0" rIns="0" bIns="0" rtlCol="0">
            <a:noAutofit/>
          </a:bodyPr>
          <a:lstStyle/>
          <a:p>
            <a:pPr marL="12065">
              <a:lnSpc>
                <a:spcPct val="100000"/>
              </a:lnSpc>
              <a:buClr>
                <a:srgbClr val="118CAA"/>
              </a:buClr>
              <a:buSzPct val="125000"/>
              <a:tabLst>
                <a:tab pos="277495" algn="l"/>
              </a:tabLst>
            </a:pPr>
            <a:r>
              <a:rPr lang="en-US" sz="2000" dirty="0">
                <a:latin typeface="Arial"/>
                <a:cs typeface="Arial"/>
              </a:rPr>
              <a:t>Memory Map</a:t>
            </a:r>
          </a:p>
          <a:p>
            <a:pPr marL="12065">
              <a:buClr>
                <a:srgbClr val="118CAA"/>
              </a:buClr>
              <a:buSzPct val="125000"/>
              <a:tabLst>
                <a:tab pos="277495" algn="l"/>
              </a:tabLst>
            </a:pPr>
            <a:r>
              <a:rPr lang="en-US" sz="2000" dirty="0">
                <a:latin typeface="Arial"/>
                <a:cs typeface="Arial"/>
              </a:rPr>
              <a:t>Connecting the processor to memory and peripheral</a:t>
            </a:r>
          </a:p>
          <a:p>
            <a:pPr marL="12065">
              <a:buClr>
                <a:srgbClr val="118CAA"/>
              </a:buClr>
              <a:buSzPct val="125000"/>
              <a:tabLst>
                <a:tab pos="277495" algn="l"/>
              </a:tabLst>
            </a:pPr>
            <a:r>
              <a:rPr lang="en-US" sz="2000" dirty="0">
                <a:latin typeface="Arial"/>
                <a:cs typeface="Arial"/>
              </a:rPr>
              <a:t>Memory Requirements</a:t>
            </a:r>
          </a:p>
          <a:p>
            <a:pPr marL="12065">
              <a:buClr>
                <a:srgbClr val="118CAA"/>
              </a:buClr>
              <a:buSzPct val="125000"/>
              <a:tabLst>
                <a:tab pos="277495" algn="l"/>
              </a:tabLst>
            </a:pPr>
            <a:r>
              <a:rPr lang="en-US" sz="2000" dirty="0">
                <a:latin typeface="Arial"/>
                <a:cs typeface="Arial"/>
              </a:rPr>
              <a:t>Memory Endianness</a:t>
            </a:r>
          </a:p>
          <a:p>
            <a:pPr marL="12065">
              <a:buClr>
                <a:srgbClr val="118CAA"/>
              </a:buClr>
              <a:buSzPct val="125000"/>
              <a:tabLst>
                <a:tab pos="277495" algn="l"/>
              </a:tabLst>
            </a:pPr>
            <a:r>
              <a:rPr lang="en-US" sz="2000" dirty="0">
                <a:latin typeface="Arial"/>
                <a:cs typeface="Arial"/>
              </a:rPr>
              <a:t>Data alignment and Unaligned data access</a:t>
            </a:r>
          </a:p>
          <a:p>
            <a:pPr marL="12065">
              <a:buClr>
                <a:srgbClr val="118CAA"/>
              </a:buClr>
              <a:buSzPct val="125000"/>
              <a:tabLst>
                <a:tab pos="277495" algn="l"/>
              </a:tabLst>
            </a:pPr>
            <a:r>
              <a:rPr lang="en-US" sz="2000" dirty="0">
                <a:latin typeface="Arial"/>
                <a:cs typeface="Arial"/>
              </a:rPr>
              <a:t>Bit-band operations</a:t>
            </a:r>
          </a:p>
          <a:p>
            <a:pPr marL="12065">
              <a:buClr>
                <a:srgbClr val="118CAA"/>
              </a:buClr>
              <a:buSzPct val="125000"/>
              <a:tabLst>
                <a:tab pos="277495" algn="l"/>
              </a:tabLst>
            </a:pPr>
            <a:r>
              <a:rPr lang="en-US" sz="2000" dirty="0">
                <a:latin typeface="Arial"/>
                <a:cs typeface="Arial"/>
              </a:rPr>
              <a:t>Default Memory Access permissions</a:t>
            </a:r>
          </a:p>
          <a:p>
            <a:pPr marL="12065">
              <a:buClr>
                <a:srgbClr val="118CAA"/>
              </a:buClr>
              <a:buSzPct val="125000"/>
              <a:tabLst>
                <a:tab pos="277495" algn="l"/>
              </a:tabLst>
            </a:pPr>
            <a:r>
              <a:rPr lang="en-US" sz="2000" dirty="0">
                <a:latin typeface="Arial"/>
                <a:cs typeface="Arial"/>
              </a:rPr>
              <a:t>Exclusive access</a:t>
            </a:r>
          </a:p>
          <a:p>
            <a:pPr marL="12065">
              <a:buClr>
                <a:srgbClr val="118CAA"/>
              </a:buClr>
              <a:buSzPct val="125000"/>
              <a:tabLst>
                <a:tab pos="277495" algn="l"/>
              </a:tabLst>
            </a:pPr>
            <a:r>
              <a:rPr lang="en-US" sz="2000" dirty="0">
                <a:latin typeface="Arial"/>
                <a:cs typeface="Arial"/>
              </a:rPr>
              <a:t>Memory Barrier</a:t>
            </a:r>
          </a:p>
          <a:p>
            <a:pPr marL="12065">
              <a:buClr>
                <a:srgbClr val="118CAA"/>
              </a:buClr>
              <a:buSzPct val="125000"/>
              <a:tabLst>
                <a:tab pos="277495" algn="l"/>
              </a:tabLst>
            </a:pPr>
            <a:r>
              <a:rPr lang="en-US" sz="2000" dirty="0">
                <a:latin typeface="Arial"/>
                <a:cs typeface="Arial"/>
              </a:rPr>
              <a:t>Memory System in a microcontroller</a:t>
            </a:r>
          </a:p>
          <a:p>
            <a:pPr marL="12065">
              <a:buClr>
                <a:srgbClr val="118CAA"/>
              </a:buClr>
              <a:buSzPct val="125000"/>
              <a:tabLst>
                <a:tab pos="277495" algn="l"/>
              </a:tabLst>
            </a:pPr>
            <a:r>
              <a:rPr lang="en-US" sz="2000" dirty="0">
                <a:latin typeface="Arial"/>
                <a:cs typeface="Arial"/>
              </a:rPr>
              <a:t>		</a:t>
            </a:r>
            <a:endParaRPr sz="2400" dirty="0">
              <a:latin typeface="Arial"/>
              <a:cs typeface="Arial"/>
            </a:endParaRPr>
          </a:p>
        </p:txBody>
      </p:sp>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110</a:t>
            </a:fld>
            <a:endParaRPr lang="en-US" sz="900">
              <a:latin typeface="Arial"/>
              <a:cs typeface="Arial"/>
            </a:endParaRPr>
          </a:p>
        </p:txBody>
      </p:sp>
    </p:spTree>
    <p:extLst>
      <p:ext uri="{BB962C8B-B14F-4D97-AF65-F5344CB8AC3E}">
        <p14:creationId xmlns:p14="http://schemas.microsoft.com/office/powerpoint/2010/main" val="207276109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Memory Map</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111</a:t>
            </a:fld>
            <a:endParaRPr lang="en-US" sz="900">
              <a:latin typeface="Arial"/>
              <a:cs typeface="Arial"/>
            </a:endParaRPr>
          </a:p>
        </p:txBody>
      </p:sp>
    </p:spTree>
    <p:extLst>
      <p:ext uri="{BB962C8B-B14F-4D97-AF65-F5344CB8AC3E}">
        <p14:creationId xmlns:p14="http://schemas.microsoft.com/office/powerpoint/2010/main" val="122725482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112</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810196" y="105842"/>
            <a:ext cx="8885626" cy="6388101"/>
          </a:xfrm>
          <a:prstGeom prst="rect">
            <a:avLst/>
          </a:prstGeom>
        </p:spPr>
      </p:pic>
    </p:spTree>
    <p:extLst>
      <p:ext uri="{BB962C8B-B14F-4D97-AF65-F5344CB8AC3E}">
        <p14:creationId xmlns:p14="http://schemas.microsoft.com/office/powerpoint/2010/main" val="119630777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62124" y="490728"/>
            <a:ext cx="10297144" cy="556623"/>
          </a:xfrm>
        </p:spPr>
        <p:txBody>
          <a:bodyPr/>
          <a:lstStyle/>
          <a:p>
            <a:pPr algn="ctr"/>
            <a:r>
              <a:rPr lang="en-US" sz="3600" dirty="0"/>
              <a:t>Multiple Bus Interfaces for different memory regions</a:t>
            </a:r>
          </a:p>
        </p:txBody>
      </p:sp>
      <p:sp>
        <p:nvSpPr>
          <p:cNvPr id="2" name="Slide Number Placeholder 1"/>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113</a:t>
            </a:fld>
            <a:endParaRPr lang="en-US" sz="900" dirty="0">
              <a:latin typeface="Arial"/>
              <a:cs typeface="Arial"/>
            </a:endParaRPr>
          </a:p>
        </p:txBody>
      </p:sp>
      <p:pic>
        <p:nvPicPr>
          <p:cNvPr id="5" name="Picture 4"/>
          <p:cNvPicPr>
            <a:picLocks noChangeAspect="1"/>
          </p:cNvPicPr>
          <p:nvPr/>
        </p:nvPicPr>
        <p:blipFill>
          <a:blip r:embed="rId2"/>
          <a:stretch>
            <a:fillRect/>
          </a:stretch>
        </p:blipFill>
        <p:spPr>
          <a:xfrm>
            <a:off x="2568845" y="1834034"/>
            <a:ext cx="5483701" cy="3975100"/>
          </a:xfrm>
          <a:prstGeom prst="rect">
            <a:avLst/>
          </a:prstGeom>
        </p:spPr>
      </p:pic>
    </p:spTree>
    <p:extLst>
      <p:ext uri="{BB962C8B-B14F-4D97-AF65-F5344CB8AC3E}">
        <p14:creationId xmlns:p14="http://schemas.microsoft.com/office/powerpoint/2010/main" val="1229927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Endianness</a:t>
            </a:r>
          </a:p>
        </p:txBody>
      </p:sp>
      <p:pic>
        <p:nvPicPr>
          <p:cNvPr id="5" name="Picture 4"/>
          <p:cNvPicPr>
            <a:picLocks noChangeAspect="1"/>
          </p:cNvPicPr>
          <p:nvPr/>
        </p:nvPicPr>
        <p:blipFill>
          <a:blip r:embed="rId2"/>
          <a:stretch>
            <a:fillRect/>
          </a:stretch>
        </p:blipFill>
        <p:spPr>
          <a:xfrm>
            <a:off x="2394372" y="1202976"/>
            <a:ext cx="8022451" cy="2794000"/>
          </a:xfrm>
          <a:prstGeom prst="rect">
            <a:avLst/>
          </a:prstGeom>
        </p:spPr>
      </p:pic>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114</a:t>
            </a:fld>
            <a:endParaRPr lang="en-US" sz="900">
              <a:latin typeface="Arial"/>
              <a:cs typeface="Arial"/>
            </a:endParaRPr>
          </a:p>
        </p:txBody>
      </p:sp>
      <p:pic>
        <p:nvPicPr>
          <p:cNvPr id="6" name="Picture 5"/>
          <p:cNvPicPr>
            <a:picLocks noChangeAspect="1"/>
          </p:cNvPicPr>
          <p:nvPr/>
        </p:nvPicPr>
        <p:blipFill>
          <a:blip r:embed="rId3"/>
          <a:stretch>
            <a:fillRect/>
          </a:stretch>
        </p:blipFill>
        <p:spPr>
          <a:xfrm>
            <a:off x="2394372" y="4117403"/>
            <a:ext cx="8022451" cy="2527300"/>
          </a:xfrm>
          <a:prstGeom prst="rect">
            <a:avLst/>
          </a:prstGeom>
        </p:spPr>
      </p:pic>
      <p:sp>
        <p:nvSpPr>
          <p:cNvPr id="7" name="TextBox 6"/>
          <p:cNvSpPr txBox="1"/>
          <p:nvPr/>
        </p:nvSpPr>
        <p:spPr>
          <a:xfrm>
            <a:off x="234132" y="1401986"/>
            <a:ext cx="1944216" cy="1477328"/>
          </a:xfrm>
          <a:prstGeom prst="rect">
            <a:avLst/>
          </a:prstGeom>
          <a:noFill/>
        </p:spPr>
        <p:txBody>
          <a:bodyPr wrap="square" rtlCol="0">
            <a:spAutoFit/>
          </a:bodyPr>
          <a:lstStyle/>
          <a:p>
            <a:r>
              <a:rPr lang="en-US" dirty="0"/>
              <a:t>The Cortex-M3 (byte-invariant big-endian, BE-8) – Data on</a:t>
            </a:r>
          </a:p>
          <a:p>
            <a:r>
              <a:rPr lang="en-US" dirty="0"/>
              <a:t>the AHB Bus</a:t>
            </a:r>
          </a:p>
        </p:txBody>
      </p:sp>
      <p:sp>
        <p:nvSpPr>
          <p:cNvPr id="8" name="TextBox 7"/>
          <p:cNvSpPr txBox="1"/>
          <p:nvPr/>
        </p:nvSpPr>
        <p:spPr>
          <a:xfrm>
            <a:off x="234132" y="4354314"/>
            <a:ext cx="1944216" cy="923330"/>
          </a:xfrm>
          <a:prstGeom prst="rect">
            <a:avLst/>
          </a:prstGeom>
          <a:noFill/>
        </p:spPr>
        <p:txBody>
          <a:bodyPr wrap="square" rtlCol="0">
            <a:spAutoFit/>
          </a:bodyPr>
          <a:lstStyle/>
          <a:p>
            <a:r>
              <a:rPr lang="en-US" b="1" dirty="0"/>
              <a:t>Little Endian – Data on the AHB Bus</a:t>
            </a:r>
          </a:p>
        </p:txBody>
      </p:sp>
    </p:spTree>
    <p:extLst>
      <p:ext uri="{BB962C8B-B14F-4D97-AF65-F5344CB8AC3E}">
        <p14:creationId xmlns:p14="http://schemas.microsoft.com/office/powerpoint/2010/main" val="417380508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6140" y="490728"/>
            <a:ext cx="9793088" cy="556623"/>
          </a:xfrm>
        </p:spPr>
        <p:txBody>
          <a:bodyPr/>
          <a:lstStyle/>
          <a:p>
            <a:pPr algn="ctr"/>
            <a:r>
              <a:rPr lang="en-US" dirty="0"/>
              <a:t>Data alignment and unaligned data access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115</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132374" y="1454150"/>
            <a:ext cx="8428651" cy="4648200"/>
          </a:xfrm>
          <a:prstGeom prst="rect">
            <a:avLst/>
          </a:prstGeom>
        </p:spPr>
      </p:pic>
    </p:spTree>
    <p:extLst>
      <p:ext uri="{BB962C8B-B14F-4D97-AF65-F5344CB8AC3E}">
        <p14:creationId xmlns:p14="http://schemas.microsoft.com/office/powerpoint/2010/main" val="423018580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latin typeface="Arial" panose="020B0604020202020204" pitchFamily="34" charset="0"/>
                <a:cs typeface="Arial" panose="020B0604020202020204" pitchFamily="34" charset="0"/>
              </a:rPr>
              <a:t>Bit Banding</a:t>
            </a:r>
            <a:endParaRPr lang="en-IN" sz="3600" b="1"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2"/>
          <a:stretch>
            <a:fillRect/>
          </a:stretch>
        </p:blipFill>
        <p:spPr>
          <a:xfrm>
            <a:off x="1057147" y="1263651"/>
            <a:ext cx="8579103" cy="5486400"/>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116</a:t>
            </a:fld>
            <a:endParaRPr lang="en-US" sz="900">
              <a:latin typeface="Arial"/>
              <a:cs typeface="Arial"/>
            </a:endParaRPr>
          </a:p>
        </p:txBody>
      </p:sp>
    </p:spTree>
    <p:extLst>
      <p:ext uri="{BB962C8B-B14F-4D97-AF65-F5344CB8AC3E}">
        <p14:creationId xmlns:p14="http://schemas.microsoft.com/office/powerpoint/2010/main" val="142708532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Bit Access to Bit band region</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117</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183149" y="1809750"/>
            <a:ext cx="8327101" cy="3937000"/>
          </a:xfrm>
          <a:prstGeom prst="rect">
            <a:avLst/>
          </a:prstGeom>
        </p:spPr>
      </p:pic>
    </p:spTree>
    <p:extLst>
      <p:ext uri="{BB962C8B-B14F-4D97-AF65-F5344CB8AC3E}">
        <p14:creationId xmlns:p14="http://schemas.microsoft.com/office/powerpoint/2010/main" val="113292588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Bit Banding Mapping</a:t>
            </a:r>
          </a:p>
        </p:txBody>
      </p:sp>
      <p:pic>
        <p:nvPicPr>
          <p:cNvPr id="4" name="Picture 3"/>
          <p:cNvPicPr>
            <a:picLocks noChangeAspect="1"/>
          </p:cNvPicPr>
          <p:nvPr/>
        </p:nvPicPr>
        <p:blipFill>
          <a:blip r:embed="rId2"/>
          <a:stretch>
            <a:fillRect/>
          </a:stretch>
        </p:blipFill>
        <p:spPr>
          <a:xfrm>
            <a:off x="1474786" y="1416050"/>
            <a:ext cx="7743825" cy="5324475"/>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118</a:t>
            </a:fld>
            <a:endParaRPr lang="en-US" sz="900">
              <a:latin typeface="Arial"/>
              <a:cs typeface="Arial"/>
            </a:endParaRPr>
          </a:p>
        </p:txBody>
      </p:sp>
    </p:spTree>
    <p:extLst>
      <p:ext uri="{BB962C8B-B14F-4D97-AF65-F5344CB8AC3E}">
        <p14:creationId xmlns:p14="http://schemas.microsoft.com/office/powerpoint/2010/main" val="259064619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244344" y="1641347"/>
            <a:ext cx="4265930" cy="285115"/>
          </a:xfrm>
          <a:prstGeom prst="rect">
            <a:avLst/>
          </a:prstGeom>
        </p:spPr>
        <p:txBody>
          <a:bodyPr vert="horz" wrap="square" lIns="0" tIns="0" rIns="0" bIns="0" rtlCol="0">
            <a:noAutofit/>
          </a:bodyPr>
          <a:lstStyle/>
          <a:p>
            <a:pPr marL="12700">
              <a:lnSpc>
                <a:spcPct val="100000"/>
              </a:lnSpc>
            </a:pPr>
            <a:r>
              <a:rPr sz="1800" spc="-60" dirty="0">
                <a:latin typeface="Arial"/>
                <a:cs typeface="Arial"/>
              </a:rPr>
              <a:t>T</a:t>
            </a:r>
            <a:r>
              <a:rPr sz="1800" spc="0" dirty="0">
                <a:latin typeface="Arial"/>
                <a:cs typeface="Arial"/>
              </a:rPr>
              <a:t>r</a:t>
            </a:r>
            <a:r>
              <a:rPr sz="1800" spc="-5" dirty="0">
                <a:latin typeface="Arial"/>
                <a:cs typeface="Arial"/>
              </a:rPr>
              <a:t>adi</a:t>
            </a:r>
            <a:r>
              <a:rPr sz="1800" spc="0" dirty="0">
                <a:latin typeface="Arial"/>
                <a:cs typeface="Arial"/>
              </a:rPr>
              <a:t>t</a:t>
            </a:r>
            <a:r>
              <a:rPr sz="1800" spc="-5" dirty="0">
                <a:latin typeface="Arial"/>
                <a:cs typeface="Arial"/>
              </a:rPr>
              <a:t>iona</a:t>
            </a:r>
            <a:r>
              <a:rPr sz="1800" spc="0" dirty="0">
                <a:latin typeface="Arial"/>
                <a:cs typeface="Arial"/>
              </a:rPr>
              <a:t>l M</a:t>
            </a:r>
            <a:r>
              <a:rPr sz="1800" spc="-5" dirty="0">
                <a:latin typeface="Arial"/>
                <a:cs typeface="Arial"/>
              </a:rPr>
              <a:t>e</a:t>
            </a:r>
            <a:r>
              <a:rPr sz="1800" spc="0" dirty="0">
                <a:latin typeface="Arial"/>
                <a:cs typeface="Arial"/>
              </a:rPr>
              <a:t>t</a:t>
            </a:r>
            <a:r>
              <a:rPr sz="1800" spc="-5" dirty="0">
                <a:latin typeface="Arial"/>
                <a:cs typeface="Arial"/>
              </a:rPr>
              <a:t>ho</a:t>
            </a:r>
            <a:r>
              <a:rPr sz="1800" spc="0" dirty="0">
                <a:latin typeface="Arial"/>
                <a:cs typeface="Arial"/>
              </a:rPr>
              <a:t>d</a:t>
            </a:r>
            <a:r>
              <a:rPr sz="1800" spc="10" dirty="0">
                <a:latin typeface="Arial"/>
                <a:cs typeface="Arial"/>
              </a:rPr>
              <a:t> </a:t>
            </a:r>
            <a:r>
              <a:rPr sz="1800" spc="-5" dirty="0">
                <a:latin typeface="Arial"/>
                <a:cs typeface="Arial"/>
              </a:rPr>
              <a:t>o</a:t>
            </a:r>
            <a:r>
              <a:rPr sz="1800" spc="0" dirty="0">
                <a:latin typeface="Arial"/>
                <a:cs typeface="Arial"/>
              </a:rPr>
              <a:t>f</a:t>
            </a:r>
            <a:r>
              <a:rPr sz="1800" spc="-105" dirty="0">
                <a:latin typeface="Arial"/>
                <a:cs typeface="Arial"/>
              </a:rPr>
              <a:t> </a:t>
            </a:r>
            <a:r>
              <a:rPr sz="1800" spc="0" dirty="0">
                <a:latin typeface="Arial"/>
                <a:cs typeface="Arial"/>
              </a:rPr>
              <a:t>At</a:t>
            </a:r>
            <a:r>
              <a:rPr sz="1800" spc="-5" dirty="0">
                <a:latin typeface="Arial"/>
                <a:cs typeface="Arial"/>
              </a:rPr>
              <a:t>o</a:t>
            </a:r>
            <a:r>
              <a:rPr sz="1800" spc="0" dirty="0">
                <a:latin typeface="Arial"/>
                <a:cs typeface="Arial"/>
              </a:rPr>
              <a:t>m</a:t>
            </a:r>
            <a:r>
              <a:rPr sz="1800" spc="-5" dirty="0">
                <a:latin typeface="Arial"/>
                <a:cs typeface="Arial"/>
              </a:rPr>
              <a:t>i</a:t>
            </a:r>
            <a:r>
              <a:rPr sz="1800" spc="0" dirty="0">
                <a:latin typeface="Arial"/>
                <a:cs typeface="Arial"/>
              </a:rPr>
              <a:t>c M</a:t>
            </a:r>
            <a:r>
              <a:rPr sz="1800" spc="-5" dirty="0">
                <a:latin typeface="Arial"/>
                <a:cs typeface="Arial"/>
              </a:rPr>
              <a:t>anipula</a:t>
            </a:r>
            <a:r>
              <a:rPr sz="1800" spc="0" dirty="0">
                <a:latin typeface="Arial"/>
                <a:cs typeface="Arial"/>
              </a:rPr>
              <a:t>t</a:t>
            </a:r>
            <a:r>
              <a:rPr sz="1800" spc="-5" dirty="0">
                <a:latin typeface="Arial"/>
                <a:cs typeface="Arial"/>
              </a:rPr>
              <a:t>io</a:t>
            </a:r>
            <a:r>
              <a:rPr sz="1800" spc="0" dirty="0">
                <a:latin typeface="Arial"/>
                <a:cs typeface="Arial"/>
              </a:rPr>
              <a:t>n</a:t>
            </a:r>
            <a:endParaRPr sz="1800">
              <a:latin typeface="Arial"/>
              <a:cs typeface="Arial"/>
            </a:endParaRPr>
          </a:p>
        </p:txBody>
      </p:sp>
      <p:sp>
        <p:nvSpPr>
          <p:cNvPr id="3" name="object 3"/>
          <p:cNvSpPr/>
          <p:nvPr/>
        </p:nvSpPr>
        <p:spPr>
          <a:xfrm>
            <a:off x="3011170" y="2512948"/>
            <a:ext cx="3892804" cy="3275583"/>
          </a:xfrm>
          <a:prstGeom prst="rect">
            <a:avLst/>
          </a:prstGeom>
          <a:blipFill>
            <a:blip r:embed="rId2" cstate="print"/>
            <a:stretch>
              <a:fillRect/>
            </a:stretch>
          </a:blipFill>
        </p:spPr>
        <p:txBody>
          <a:bodyPr wrap="square" lIns="0" tIns="0" rIns="0" bIns="0" rtlCol="0">
            <a:noAutofit/>
          </a:bodyPr>
          <a:lstStyle/>
          <a:p>
            <a:endParaRPr/>
          </a:p>
        </p:txBody>
      </p:sp>
      <p:sp>
        <p:nvSpPr>
          <p:cNvPr id="4" name="object 4"/>
          <p:cNvSpPr txBox="1"/>
          <p:nvPr/>
        </p:nvSpPr>
        <p:spPr>
          <a:xfrm>
            <a:off x="3102355" y="2545079"/>
            <a:ext cx="2118360" cy="302260"/>
          </a:xfrm>
          <a:prstGeom prst="rect">
            <a:avLst/>
          </a:prstGeom>
        </p:spPr>
        <p:txBody>
          <a:bodyPr vert="horz" wrap="square" lIns="0" tIns="0" rIns="0" bIns="0" rtlCol="0">
            <a:noAutofit/>
          </a:bodyPr>
          <a:lstStyle/>
          <a:p>
            <a:pPr marL="12700">
              <a:lnSpc>
                <a:spcPct val="100000"/>
              </a:lnSpc>
            </a:pPr>
            <a:r>
              <a:rPr sz="1800" b="1" dirty="0">
                <a:latin typeface="Courier New"/>
                <a:cs typeface="Courier New"/>
              </a:rPr>
              <a:t>0</a:t>
            </a:r>
            <a:r>
              <a:rPr sz="1800" b="1" spc="35" dirty="0">
                <a:latin typeface="Courier New"/>
                <a:cs typeface="Courier New"/>
              </a:rPr>
              <a:t> </a:t>
            </a:r>
            <a:r>
              <a:rPr sz="1800" b="1" spc="0" dirty="0">
                <a:latin typeface="Courier New"/>
                <a:cs typeface="Courier New"/>
              </a:rPr>
              <a:t>0</a:t>
            </a:r>
            <a:r>
              <a:rPr sz="1800" b="1" spc="45" dirty="0">
                <a:latin typeface="Courier New"/>
                <a:cs typeface="Courier New"/>
              </a:rPr>
              <a:t> </a:t>
            </a:r>
            <a:r>
              <a:rPr sz="1800" b="1" spc="0" dirty="0">
                <a:latin typeface="Courier New"/>
                <a:cs typeface="Courier New"/>
              </a:rPr>
              <a:t>0</a:t>
            </a:r>
            <a:r>
              <a:rPr sz="1800" b="1" spc="35" dirty="0">
                <a:latin typeface="Courier New"/>
                <a:cs typeface="Courier New"/>
              </a:rPr>
              <a:t> </a:t>
            </a:r>
            <a:r>
              <a:rPr sz="1800" b="1" spc="0" dirty="0">
                <a:latin typeface="Courier New"/>
                <a:cs typeface="Courier New"/>
              </a:rPr>
              <a:t>0</a:t>
            </a:r>
            <a:r>
              <a:rPr sz="1800" b="1" spc="35" dirty="0">
                <a:latin typeface="Courier New"/>
                <a:cs typeface="Courier New"/>
              </a:rPr>
              <a:t> </a:t>
            </a:r>
            <a:r>
              <a:rPr sz="1800" b="1" spc="0" dirty="0">
                <a:latin typeface="Courier New"/>
                <a:cs typeface="Courier New"/>
              </a:rPr>
              <a:t>0</a:t>
            </a:r>
            <a:r>
              <a:rPr sz="1800" b="1" spc="45" dirty="0">
                <a:latin typeface="Courier New"/>
                <a:cs typeface="Courier New"/>
              </a:rPr>
              <a:t> </a:t>
            </a:r>
            <a:r>
              <a:rPr sz="1800" b="1" spc="0" dirty="0">
                <a:latin typeface="Courier New"/>
                <a:cs typeface="Courier New"/>
              </a:rPr>
              <a:t>0</a:t>
            </a:r>
            <a:r>
              <a:rPr sz="1800" b="1" spc="35" dirty="0">
                <a:latin typeface="Courier New"/>
                <a:cs typeface="Courier New"/>
              </a:rPr>
              <a:t> </a:t>
            </a:r>
            <a:r>
              <a:rPr sz="1800" b="1" spc="0" dirty="0">
                <a:latin typeface="Courier New"/>
                <a:cs typeface="Courier New"/>
              </a:rPr>
              <a:t>0</a:t>
            </a:r>
            <a:r>
              <a:rPr sz="1800" b="1" spc="35" dirty="0">
                <a:latin typeface="Courier New"/>
                <a:cs typeface="Courier New"/>
              </a:rPr>
              <a:t> </a:t>
            </a:r>
            <a:r>
              <a:rPr sz="1800" b="1" spc="0" dirty="0">
                <a:latin typeface="Courier New"/>
                <a:cs typeface="Courier New"/>
              </a:rPr>
              <a:t>0</a:t>
            </a:r>
            <a:endParaRPr sz="1800">
              <a:latin typeface="Courier New"/>
              <a:cs typeface="Courier New"/>
            </a:endParaRPr>
          </a:p>
        </p:txBody>
      </p:sp>
      <p:sp>
        <p:nvSpPr>
          <p:cNvPr id="5" name="object 5"/>
          <p:cNvSpPr txBox="1"/>
          <p:nvPr/>
        </p:nvSpPr>
        <p:spPr>
          <a:xfrm>
            <a:off x="4681220" y="3977640"/>
            <a:ext cx="2118360" cy="302260"/>
          </a:xfrm>
          <a:prstGeom prst="rect">
            <a:avLst/>
          </a:prstGeom>
        </p:spPr>
        <p:txBody>
          <a:bodyPr vert="horz" wrap="square" lIns="0" tIns="0" rIns="0" bIns="0" rtlCol="0">
            <a:noAutofit/>
          </a:bodyPr>
          <a:lstStyle/>
          <a:p>
            <a:pPr marL="12700">
              <a:lnSpc>
                <a:spcPct val="100000"/>
              </a:lnSpc>
            </a:pPr>
            <a:r>
              <a:rPr sz="1800" b="1" dirty="0">
                <a:latin typeface="Courier New"/>
                <a:cs typeface="Courier New"/>
              </a:rPr>
              <a:t>x</a:t>
            </a:r>
            <a:r>
              <a:rPr sz="1800" b="1" spc="35" dirty="0">
                <a:latin typeface="Courier New"/>
                <a:cs typeface="Courier New"/>
              </a:rPr>
              <a:t> </a:t>
            </a:r>
            <a:r>
              <a:rPr sz="1800" b="1" spc="0" dirty="0">
                <a:latin typeface="Courier New"/>
                <a:cs typeface="Courier New"/>
              </a:rPr>
              <a:t>x</a:t>
            </a:r>
            <a:r>
              <a:rPr sz="1800" b="1" spc="35" dirty="0">
                <a:latin typeface="Courier New"/>
                <a:cs typeface="Courier New"/>
              </a:rPr>
              <a:t> </a:t>
            </a:r>
            <a:r>
              <a:rPr sz="1800" b="1" spc="0" dirty="0">
                <a:latin typeface="Courier New"/>
                <a:cs typeface="Courier New"/>
              </a:rPr>
              <a:t>x</a:t>
            </a:r>
            <a:r>
              <a:rPr sz="1800" b="1" spc="45" dirty="0">
                <a:latin typeface="Courier New"/>
                <a:cs typeface="Courier New"/>
              </a:rPr>
              <a:t> </a:t>
            </a:r>
            <a:r>
              <a:rPr sz="1800" b="1" spc="0" dirty="0">
                <a:latin typeface="Courier New"/>
                <a:cs typeface="Courier New"/>
              </a:rPr>
              <a:t>x</a:t>
            </a:r>
            <a:r>
              <a:rPr sz="1800" b="1" spc="35" dirty="0">
                <a:latin typeface="Courier New"/>
                <a:cs typeface="Courier New"/>
              </a:rPr>
              <a:t> </a:t>
            </a:r>
            <a:r>
              <a:rPr sz="1800" b="1" spc="0" dirty="0">
                <a:latin typeface="Courier New"/>
                <a:cs typeface="Courier New"/>
              </a:rPr>
              <a:t>x</a:t>
            </a:r>
            <a:r>
              <a:rPr sz="1800" b="1" spc="35" dirty="0">
                <a:latin typeface="Courier New"/>
                <a:cs typeface="Courier New"/>
              </a:rPr>
              <a:t> </a:t>
            </a:r>
            <a:r>
              <a:rPr sz="1800" b="1" spc="0" dirty="0">
                <a:latin typeface="Courier New"/>
                <a:cs typeface="Courier New"/>
              </a:rPr>
              <a:t>1</a:t>
            </a:r>
            <a:r>
              <a:rPr sz="1800" b="1" spc="45" dirty="0">
                <a:latin typeface="Courier New"/>
                <a:cs typeface="Courier New"/>
              </a:rPr>
              <a:t> </a:t>
            </a:r>
            <a:r>
              <a:rPr sz="1800" b="1" spc="0" dirty="0">
                <a:latin typeface="Courier New"/>
                <a:cs typeface="Courier New"/>
              </a:rPr>
              <a:t>x</a:t>
            </a:r>
            <a:r>
              <a:rPr sz="1800" b="1" spc="35" dirty="0">
                <a:latin typeface="Courier New"/>
                <a:cs typeface="Courier New"/>
              </a:rPr>
              <a:t> </a:t>
            </a:r>
            <a:r>
              <a:rPr sz="1800" b="1" spc="0" dirty="0">
                <a:latin typeface="Courier New"/>
                <a:cs typeface="Courier New"/>
              </a:rPr>
              <a:t>x</a:t>
            </a:r>
            <a:endParaRPr sz="1800">
              <a:latin typeface="Courier New"/>
              <a:cs typeface="Courier New"/>
            </a:endParaRPr>
          </a:p>
        </p:txBody>
      </p:sp>
      <p:sp>
        <p:nvSpPr>
          <p:cNvPr id="6" name="object 6"/>
          <p:cNvSpPr txBox="1"/>
          <p:nvPr/>
        </p:nvSpPr>
        <p:spPr>
          <a:xfrm>
            <a:off x="3106927" y="5413247"/>
            <a:ext cx="2119630" cy="302260"/>
          </a:xfrm>
          <a:prstGeom prst="rect">
            <a:avLst/>
          </a:prstGeom>
        </p:spPr>
        <p:txBody>
          <a:bodyPr vert="horz" wrap="square" lIns="0" tIns="0" rIns="0" bIns="0" rtlCol="0">
            <a:noAutofit/>
          </a:bodyPr>
          <a:lstStyle/>
          <a:p>
            <a:pPr marL="12700">
              <a:lnSpc>
                <a:spcPct val="100000"/>
              </a:lnSpc>
            </a:pPr>
            <a:r>
              <a:rPr sz="1800" b="1" dirty="0">
                <a:latin typeface="Courier New"/>
                <a:cs typeface="Courier New"/>
              </a:rPr>
              <a:t>0</a:t>
            </a:r>
            <a:r>
              <a:rPr sz="1800" b="1" spc="45" dirty="0">
                <a:latin typeface="Courier New"/>
                <a:cs typeface="Courier New"/>
              </a:rPr>
              <a:t> </a:t>
            </a:r>
            <a:r>
              <a:rPr sz="1800" b="1" spc="0" dirty="0">
                <a:latin typeface="Courier New"/>
                <a:cs typeface="Courier New"/>
              </a:rPr>
              <a:t>0</a:t>
            </a:r>
            <a:r>
              <a:rPr sz="1800" b="1" spc="35" dirty="0">
                <a:latin typeface="Courier New"/>
                <a:cs typeface="Courier New"/>
              </a:rPr>
              <a:t> </a:t>
            </a:r>
            <a:r>
              <a:rPr sz="1800" b="1" spc="0" dirty="0">
                <a:latin typeface="Courier New"/>
                <a:cs typeface="Courier New"/>
              </a:rPr>
              <a:t>0</a:t>
            </a:r>
            <a:r>
              <a:rPr sz="1800" b="1" spc="35" dirty="0">
                <a:latin typeface="Courier New"/>
                <a:cs typeface="Courier New"/>
              </a:rPr>
              <a:t> </a:t>
            </a:r>
            <a:r>
              <a:rPr sz="1800" b="1" spc="0" dirty="0">
                <a:latin typeface="Courier New"/>
                <a:cs typeface="Courier New"/>
              </a:rPr>
              <a:t>0</a:t>
            </a:r>
            <a:r>
              <a:rPr sz="1800" b="1" spc="45" dirty="0">
                <a:latin typeface="Courier New"/>
                <a:cs typeface="Courier New"/>
              </a:rPr>
              <a:t> </a:t>
            </a:r>
            <a:r>
              <a:rPr sz="1800" b="1" spc="0" dirty="0">
                <a:latin typeface="Courier New"/>
                <a:cs typeface="Courier New"/>
              </a:rPr>
              <a:t>0</a:t>
            </a:r>
            <a:r>
              <a:rPr sz="1800" b="1" spc="35" dirty="0">
                <a:latin typeface="Courier New"/>
                <a:cs typeface="Courier New"/>
              </a:rPr>
              <a:t> </a:t>
            </a:r>
            <a:r>
              <a:rPr sz="1800" b="1" spc="0" dirty="0">
                <a:latin typeface="Courier New"/>
                <a:cs typeface="Courier New"/>
              </a:rPr>
              <a:t>1</a:t>
            </a:r>
            <a:r>
              <a:rPr sz="1800" b="1" spc="35" dirty="0">
                <a:latin typeface="Courier New"/>
                <a:cs typeface="Courier New"/>
              </a:rPr>
              <a:t> </a:t>
            </a:r>
            <a:r>
              <a:rPr sz="1800" b="1" spc="0" dirty="0">
                <a:latin typeface="Courier New"/>
                <a:cs typeface="Courier New"/>
              </a:rPr>
              <a:t>0</a:t>
            </a:r>
            <a:r>
              <a:rPr sz="1800" b="1" spc="45" dirty="0">
                <a:latin typeface="Courier New"/>
                <a:cs typeface="Courier New"/>
              </a:rPr>
              <a:t> </a:t>
            </a:r>
            <a:r>
              <a:rPr sz="1800" b="1" spc="0" dirty="0">
                <a:latin typeface="Courier New"/>
                <a:cs typeface="Courier New"/>
              </a:rPr>
              <a:t>0</a:t>
            </a:r>
            <a:endParaRPr sz="1800">
              <a:latin typeface="Courier New"/>
              <a:cs typeface="Courier New"/>
            </a:endParaRPr>
          </a:p>
        </p:txBody>
      </p:sp>
      <p:sp>
        <p:nvSpPr>
          <p:cNvPr id="7" name="object 7"/>
          <p:cNvSpPr txBox="1"/>
          <p:nvPr/>
        </p:nvSpPr>
        <p:spPr>
          <a:xfrm>
            <a:off x="5455411" y="2555747"/>
            <a:ext cx="2310130" cy="285115"/>
          </a:xfrm>
          <a:prstGeom prst="rect">
            <a:avLst/>
          </a:prstGeom>
        </p:spPr>
        <p:txBody>
          <a:bodyPr vert="horz" wrap="square" lIns="0" tIns="0" rIns="0" bIns="0" rtlCol="0">
            <a:noAutofit/>
          </a:bodyPr>
          <a:lstStyle/>
          <a:p>
            <a:pPr marL="12700">
              <a:lnSpc>
                <a:spcPct val="100000"/>
              </a:lnSpc>
            </a:pPr>
            <a:r>
              <a:rPr sz="1800" spc="-5" dirty="0">
                <a:latin typeface="Arial"/>
                <a:cs typeface="Arial"/>
              </a:rPr>
              <a:t>Rea</a:t>
            </a:r>
            <a:r>
              <a:rPr sz="1800" spc="0" dirty="0">
                <a:latin typeface="Arial"/>
                <a:cs typeface="Arial"/>
              </a:rPr>
              <a:t>d</a:t>
            </a:r>
            <a:r>
              <a:rPr sz="1800" spc="-5" dirty="0">
                <a:latin typeface="Arial"/>
                <a:cs typeface="Arial"/>
              </a:rPr>
              <a:t> b</a:t>
            </a:r>
            <a:r>
              <a:rPr sz="1800" spc="-25" dirty="0">
                <a:latin typeface="Arial"/>
                <a:cs typeface="Arial"/>
              </a:rPr>
              <a:t>y</a:t>
            </a:r>
            <a:r>
              <a:rPr sz="1800" spc="0" dirty="0">
                <a:latin typeface="Arial"/>
                <a:cs typeface="Arial"/>
              </a:rPr>
              <a:t>te</a:t>
            </a:r>
            <a:r>
              <a:rPr sz="1800" spc="20" dirty="0">
                <a:latin typeface="Arial"/>
                <a:cs typeface="Arial"/>
              </a:rPr>
              <a:t> </a:t>
            </a:r>
            <a:r>
              <a:rPr sz="1800" spc="0" dirty="0">
                <a:latin typeface="Arial"/>
                <a:cs typeface="Arial"/>
              </a:rPr>
              <a:t>fr</a:t>
            </a:r>
            <a:r>
              <a:rPr sz="1800" spc="-5" dirty="0">
                <a:latin typeface="Arial"/>
                <a:cs typeface="Arial"/>
              </a:rPr>
              <a:t>o</a:t>
            </a:r>
            <a:r>
              <a:rPr sz="1800" spc="0" dirty="0">
                <a:latin typeface="Arial"/>
                <a:cs typeface="Arial"/>
              </a:rPr>
              <a:t>m S</a:t>
            </a:r>
            <a:r>
              <a:rPr sz="1800" spc="-5" dirty="0">
                <a:latin typeface="Arial"/>
                <a:cs typeface="Arial"/>
              </a:rPr>
              <a:t>R</a:t>
            </a:r>
            <a:r>
              <a:rPr sz="1800" spc="0" dirty="0">
                <a:latin typeface="Arial"/>
                <a:cs typeface="Arial"/>
              </a:rPr>
              <a:t>AM</a:t>
            </a:r>
            <a:endParaRPr sz="1800">
              <a:latin typeface="Arial"/>
              <a:cs typeface="Arial"/>
            </a:endParaRPr>
          </a:p>
        </p:txBody>
      </p:sp>
      <p:sp>
        <p:nvSpPr>
          <p:cNvPr id="8" name="object 8"/>
          <p:cNvSpPr txBox="1"/>
          <p:nvPr/>
        </p:nvSpPr>
        <p:spPr>
          <a:xfrm>
            <a:off x="2757932" y="3845052"/>
            <a:ext cx="1750695" cy="559435"/>
          </a:xfrm>
          <a:prstGeom prst="rect">
            <a:avLst/>
          </a:prstGeom>
        </p:spPr>
        <p:txBody>
          <a:bodyPr vert="horz" wrap="square" lIns="0" tIns="0" rIns="0" bIns="0" rtlCol="0">
            <a:noAutofit/>
          </a:bodyPr>
          <a:lstStyle/>
          <a:p>
            <a:pPr marL="12700" marR="12700">
              <a:lnSpc>
                <a:spcPct val="100000"/>
              </a:lnSpc>
            </a:pPr>
            <a:r>
              <a:rPr sz="1800" dirty="0">
                <a:latin typeface="Arial"/>
                <a:cs typeface="Arial"/>
              </a:rPr>
              <a:t>M</a:t>
            </a:r>
            <a:r>
              <a:rPr sz="1800" spc="-5" dirty="0">
                <a:latin typeface="Arial"/>
                <a:cs typeface="Arial"/>
              </a:rPr>
              <a:t>a</a:t>
            </a:r>
            <a:r>
              <a:rPr sz="1800" spc="0" dirty="0">
                <a:latin typeface="Arial"/>
                <a:cs typeface="Arial"/>
              </a:rPr>
              <a:t>sk</a:t>
            </a:r>
            <a:r>
              <a:rPr sz="1800" spc="-10" dirty="0">
                <a:latin typeface="Arial"/>
                <a:cs typeface="Arial"/>
              </a:rPr>
              <a:t> </a:t>
            </a:r>
            <a:r>
              <a:rPr sz="1800" spc="-5" dirty="0">
                <a:latin typeface="Arial"/>
                <a:cs typeface="Arial"/>
              </a:rPr>
              <a:t>an</a:t>
            </a:r>
            <a:r>
              <a:rPr sz="1800" spc="0" dirty="0">
                <a:latin typeface="Arial"/>
                <a:cs typeface="Arial"/>
              </a:rPr>
              <a:t>d</a:t>
            </a:r>
            <a:r>
              <a:rPr sz="1800" spc="10" dirty="0">
                <a:latin typeface="Arial"/>
                <a:cs typeface="Arial"/>
              </a:rPr>
              <a:t> </a:t>
            </a:r>
            <a:r>
              <a:rPr sz="1800" spc="0" dirty="0">
                <a:latin typeface="Arial"/>
                <a:cs typeface="Arial"/>
              </a:rPr>
              <a:t>M</a:t>
            </a:r>
            <a:r>
              <a:rPr sz="1800" spc="-5" dirty="0">
                <a:latin typeface="Arial"/>
                <a:cs typeface="Arial"/>
              </a:rPr>
              <a:t>odi</a:t>
            </a:r>
            <a:r>
              <a:rPr sz="1800" spc="0" dirty="0">
                <a:latin typeface="Arial"/>
                <a:cs typeface="Arial"/>
              </a:rPr>
              <a:t>fy B</a:t>
            </a:r>
            <a:r>
              <a:rPr sz="1800" spc="-5" dirty="0">
                <a:latin typeface="Arial"/>
                <a:cs typeface="Arial"/>
              </a:rPr>
              <a:t>i</a:t>
            </a:r>
            <a:r>
              <a:rPr sz="1800" spc="0" dirty="0">
                <a:latin typeface="Arial"/>
                <a:cs typeface="Arial"/>
              </a:rPr>
              <a:t>t</a:t>
            </a:r>
            <a:r>
              <a:rPr sz="1800" spc="-5" dirty="0">
                <a:latin typeface="Arial"/>
                <a:cs typeface="Arial"/>
              </a:rPr>
              <a:t> </a:t>
            </a:r>
            <a:r>
              <a:rPr sz="1800" spc="0" dirty="0">
                <a:latin typeface="Arial"/>
                <a:cs typeface="Arial"/>
              </a:rPr>
              <a:t>E</a:t>
            </a:r>
            <a:r>
              <a:rPr sz="1800" spc="-5" dirty="0">
                <a:latin typeface="Arial"/>
                <a:cs typeface="Arial"/>
              </a:rPr>
              <a:t>le</a:t>
            </a:r>
            <a:r>
              <a:rPr sz="1800" spc="0" dirty="0">
                <a:latin typeface="Arial"/>
                <a:cs typeface="Arial"/>
              </a:rPr>
              <a:t>m</a:t>
            </a:r>
            <a:r>
              <a:rPr sz="1800" spc="-5" dirty="0">
                <a:latin typeface="Arial"/>
                <a:cs typeface="Arial"/>
              </a:rPr>
              <a:t>en</a:t>
            </a:r>
            <a:r>
              <a:rPr sz="1800" spc="0" dirty="0">
                <a:latin typeface="Arial"/>
                <a:cs typeface="Arial"/>
              </a:rPr>
              <a:t>t</a:t>
            </a:r>
            <a:endParaRPr sz="1800">
              <a:latin typeface="Arial"/>
              <a:cs typeface="Arial"/>
            </a:endParaRPr>
          </a:p>
        </p:txBody>
      </p:sp>
      <p:sp>
        <p:nvSpPr>
          <p:cNvPr id="9" name="object 9"/>
          <p:cNvSpPr txBox="1"/>
          <p:nvPr/>
        </p:nvSpPr>
        <p:spPr>
          <a:xfrm>
            <a:off x="5423408" y="5401055"/>
            <a:ext cx="2026920" cy="285115"/>
          </a:xfrm>
          <a:prstGeom prst="rect">
            <a:avLst/>
          </a:prstGeom>
        </p:spPr>
        <p:txBody>
          <a:bodyPr vert="horz" wrap="square" lIns="0" tIns="0" rIns="0" bIns="0" rtlCol="0">
            <a:noAutofit/>
          </a:bodyPr>
          <a:lstStyle/>
          <a:p>
            <a:pPr marL="12700">
              <a:lnSpc>
                <a:spcPct val="100000"/>
              </a:lnSpc>
            </a:pPr>
            <a:r>
              <a:rPr sz="1800" spc="-35" dirty="0">
                <a:latin typeface="Arial"/>
                <a:cs typeface="Arial"/>
              </a:rPr>
              <a:t>W</a:t>
            </a:r>
            <a:r>
              <a:rPr sz="1800" spc="0" dirty="0">
                <a:latin typeface="Arial"/>
                <a:cs typeface="Arial"/>
              </a:rPr>
              <a:t>r</a:t>
            </a:r>
            <a:r>
              <a:rPr sz="1800" spc="-5" dirty="0">
                <a:latin typeface="Arial"/>
                <a:cs typeface="Arial"/>
              </a:rPr>
              <a:t>i</a:t>
            </a:r>
            <a:r>
              <a:rPr sz="1800" spc="0" dirty="0">
                <a:latin typeface="Arial"/>
                <a:cs typeface="Arial"/>
              </a:rPr>
              <a:t>te</a:t>
            </a:r>
            <a:r>
              <a:rPr sz="1800" spc="-15" dirty="0">
                <a:latin typeface="Arial"/>
                <a:cs typeface="Arial"/>
              </a:rPr>
              <a:t> </a:t>
            </a:r>
            <a:r>
              <a:rPr sz="1800" spc="-5" dirty="0">
                <a:latin typeface="Arial"/>
                <a:cs typeface="Arial"/>
              </a:rPr>
              <a:t>b</a:t>
            </a:r>
            <a:r>
              <a:rPr sz="1800" spc="-25" dirty="0">
                <a:latin typeface="Arial"/>
                <a:cs typeface="Arial"/>
              </a:rPr>
              <a:t>y</a:t>
            </a:r>
            <a:r>
              <a:rPr sz="1800" spc="0" dirty="0">
                <a:latin typeface="Arial"/>
                <a:cs typeface="Arial"/>
              </a:rPr>
              <a:t>te</a:t>
            </a:r>
            <a:r>
              <a:rPr sz="1800" spc="20" dirty="0">
                <a:latin typeface="Arial"/>
                <a:cs typeface="Arial"/>
              </a:rPr>
              <a:t> </a:t>
            </a:r>
            <a:r>
              <a:rPr sz="1800" spc="0" dirty="0">
                <a:latin typeface="Arial"/>
                <a:cs typeface="Arial"/>
              </a:rPr>
              <a:t>to</a:t>
            </a:r>
            <a:r>
              <a:rPr sz="1800" spc="-5" dirty="0">
                <a:latin typeface="Arial"/>
                <a:cs typeface="Arial"/>
              </a:rPr>
              <a:t> </a:t>
            </a:r>
            <a:r>
              <a:rPr sz="1800" spc="0" dirty="0">
                <a:latin typeface="Arial"/>
                <a:cs typeface="Arial"/>
              </a:rPr>
              <a:t>S</a:t>
            </a:r>
            <a:r>
              <a:rPr sz="1800" spc="-5" dirty="0">
                <a:latin typeface="Arial"/>
                <a:cs typeface="Arial"/>
              </a:rPr>
              <a:t>R</a:t>
            </a:r>
            <a:r>
              <a:rPr sz="1800" spc="0" dirty="0">
                <a:latin typeface="Arial"/>
                <a:cs typeface="Arial"/>
              </a:rPr>
              <a:t>AM</a:t>
            </a:r>
            <a:endParaRPr sz="1800">
              <a:latin typeface="Arial"/>
              <a:cs typeface="Arial"/>
            </a:endParaRPr>
          </a:p>
        </p:txBody>
      </p:sp>
      <p:sp>
        <p:nvSpPr>
          <p:cNvPr id="10" name="object 10"/>
          <p:cNvSpPr txBox="1"/>
          <p:nvPr/>
        </p:nvSpPr>
        <p:spPr>
          <a:xfrm>
            <a:off x="5082032" y="2946908"/>
            <a:ext cx="663575" cy="164465"/>
          </a:xfrm>
          <a:prstGeom prst="rect">
            <a:avLst/>
          </a:prstGeom>
        </p:spPr>
        <p:txBody>
          <a:bodyPr vert="horz" wrap="square" lIns="0" tIns="0" rIns="0" bIns="0" rtlCol="0">
            <a:noAutofit/>
          </a:bodyPr>
          <a:lstStyle/>
          <a:p>
            <a:pPr marL="12700">
              <a:lnSpc>
                <a:spcPct val="100000"/>
              </a:lnSpc>
            </a:pPr>
            <a:r>
              <a:rPr sz="1000" spc="0" dirty="0">
                <a:solidFill>
                  <a:srgbClr val="FFFFFF"/>
                </a:solidFill>
                <a:latin typeface="Times New Roman"/>
                <a:cs typeface="Times New Roman"/>
              </a:rPr>
              <a:t>0</a:t>
            </a:r>
            <a:r>
              <a:rPr sz="1000" spc="-15" dirty="0">
                <a:solidFill>
                  <a:srgbClr val="FFFFFF"/>
                </a:solidFill>
                <a:latin typeface="Times New Roman"/>
                <a:cs typeface="Times New Roman"/>
              </a:rPr>
              <a:t>x</a:t>
            </a:r>
            <a:r>
              <a:rPr sz="1000" spc="0" dirty="0">
                <a:solidFill>
                  <a:srgbClr val="FFFFFF"/>
                </a:solidFill>
                <a:latin typeface="Times New Roman"/>
                <a:cs typeface="Times New Roman"/>
              </a:rPr>
              <a:t>0200000</a:t>
            </a:r>
            <a:r>
              <a:rPr sz="1000" spc="-5" dirty="0">
                <a:solidFill>
                  <a:srgbClr val="FFFFFF"/>
                </a:solidFill>
                <a:latin typeface="Times New Roman"/>
                <a:cs typeface="Times New Roman"/>
              </a:rPr>
              <a:t>0</a:t>
            </a:r>
            <a:endParaRPr sz="1000">
              <a:latin typeface="Times New Roman"/>
              <a:cs typeface="Times New Roman"/>
            </a:endParaRPr>
          </a:p>
        </p:txBody>
      </p:sp>
      <p:sp>
        <p:nvSpPr>
          <p:cNvPr id="11" name="object 11"/>
          <p:cNvSpPr txBox="1">
            <a:spLocks noGrp="1"/>
          </p:cNvSpPr>
          <p:nvPr>
            <p:ph type="title"/>
          </p:nvPr>
        </p:nvSpPr>
        <p:spPr>
          <a:prstGeom prst="rect">
            <a:avLst/>
          </a:prstGeom>
        </p:spPr>
        <p:txBody>
          <a:bodyPr vert="horz" wrap="square" lIns="0" tIns="0" rIns="0" bIns="0" rtlCol="0">
            <a:noAutofit/>
          </a:bodyPr>
          <a:lstStyle/>
          <a:p>
            <a:pPr marL="24765">
              <a:lnSpc>
                <a:spcPct val="100000"/>
              </a:lnSpc>
            </a:pPr>
            <a:r>
              <a:rPr sz="3600" b="1" dirty="0">
                <a:latin typeface="Arial"/>
                <a:cs typeface="Arial"/>
              </a:rPr>
              <a:t>C</a:t>
            </a:r>
            <a:r>
              <a:rPr sz="3600" b="1" spc="-5" dirty="0">
                <a:latin typeface="Arial"/>
                <a:cs typeface="Arial"/>
              </a:rPr>
              <a:t>o</a:t>
            </a:r>
            <a:r>
              <a:rPr sz="3600" b="1" spc="0" dirty="0">
                <a:latin typeface="Arial"/>
                <a:cs typeface="Arial"/>
              </a:rPr>
              <a:t>rte</a:t>
            </a:r>
            <a:r>
              <a:rPr sz="3600" b="1" spc="5" dirty="0">
                <a:latin typeface="Arial"/>
                <a:cs typeface="Arial"/>
              </a:rPr>
              <a:t>x</a:t>
            </a:r>
            <a:r>
              <a:rPr sz="3600" b="1" spc="0" dirty="0">
                <a:latin typeface="Arial"/>
                <a:cs typeface="Arial"/>
              </a:rPr>
              <a:t>-M3</a:t>
            </a:r>
            <a:r>
              <a:rPr sz="3600" b="1" spc="-30" dirty="0">
                <a:latin typeface="Arial"/>
                <a:cs typeface="Arial"/>
              </a:rPr>
              <a:t> </a:t>
            </a:r>
            <a:r>
              <a:rPr sz="3600" b="1" spc="0" dirty="0">
                <a:latin typeface="Arial"/>
                <a:cs typeface="Arial"/>
              </a:rPr>
              <a:t>B</a:t>
            </a:r>
            <a:r>
              <a:rPr sz="3600" b="1" spc="-5" dirty="0">
                <a:latin typeface="Arial"/>
                <a:cs typeface="Arial"/>
              </a:rPr>
              <a:t>i</a:t>
            </a:r>
            <a:r>
              <a:rPr sz="3600" b="1" spc="0" dirty="0">
                <a:latin typeface="Arial"/>
                <a:cs typeface="Arial"/>
              </a:rPr>
              <a:t>t</a:t>
            </a:r>
            <a:r>
              <a:rPr sz="3600" b="1" spc="-5" dirty="0">
                <a:latin typeface="Arial"/>
                <a:cs typeface="Arial"/>
              </a:rPr>
              <a:t> </a:t>
            </a:r>
            <a:r>
              <a:rPr sz="3600" b="1" spc="0" dirty="0">
                <a:latin typeface="Arial"/>
                <a:cs typeface="Arial"/>
              </a:rPr>
              <a:t>Ban</a:t>
            </a:r>
            <a:r>
              <a:rPr sz="3600" b="1" spc="-5" dirty="0">
                <a:latin typeface="Arial"/>
                <a:cs typeface="Arial"/>
              </a:rPr>
              <a:t>din</a:t>
            </a:r>
            <a:r>
              <a:rPr sz="3600" b="1" spc="0" dirty="0">
                <a:latin typeface="Arial"/>
                <a:cs typeface="Arial"/>
              </a:rPr>
              <a:t>g</a:t>
            </a:r>
            <a:endParaRPr sz="3600">
              <a:latin typeface="Arial"/>
              <a:cs typeface="Arial"/>
            </a:endParaRPr>
          </a:p>
        </p:txBody>
      </p:sp>
      <p:sp>
        <p:nvSpPr>
          <p:cNvPr id="14" name="Slide Number Placeholder 1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119</a:t>
            </a:fld>
            <a:endParaRPr lang="en-US" sz="900">
              <a:latin typeface="Arial"/>
              <a:cs typeface="Arial"/>
            </a:endParaRPr>
          </a:p>
        </p:txBody>
      </p:sp>
    </p:spTree>
    <p:extLst>
      <p:ext uri="{BB962C8B-B14F-4D97-AF65-F5344CB8AC3E}">
        <p14:creationId xmlns:p14="http://schemas.microsoft.com/office/powerpoint/2010/main" val="28298596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Advantage of Cortex –M Processor</a:t>
            </a:r>
          </a:p>
        </p:txBody>
      </p:sp>
      <p:sp>
        <p:nvSpPr>
          <p:cNvPr id="3" name="Text Placeholder 2"/>
          <p:cNvSpPr>
            <a:spLocks noGrp="1"/>
          </p:cNvSpPr>
          <p:nvPr>
            <p:ph type="body" idx="1"/>
          </p:nvPr>
        </p:nvSpPr>
        <p:spPr>
          <a:xfrm>
            <a:off x="810196" y="1329978"/>
            <a:ext cx="8958139" cy="1667375"/>
          </a:xfrm>
        </p:spPr>
        <p:txBody>
          <a:bodyPr/>
          <a:lstStyle/>
          <a:p>
            <a:r>
              <a:rPr lang="en-US" dirty="0">
                <a:solidFill>
                  <a:srgbClr val="FF0000"/>
                </a:solidFill>
              </a:rPr>
              <a:t>Low Power</a:t>
            </a:r>
          </a:p>
          <a:p>
            <a:pPr marL="457200" lvl="1" indent="0">
              <a:buNone/>
            </a:pPr>
            <a:r>
              <a:rPr lang="en-US" dirty="0"/>
              <a:t>Currently, many Cortex-M microcontrollers have power consumption of less than 200 </a:t>
            </a:r>
            <a:r>
              <a:rPr lang="en-US" dirty="0" err="1"/>
              <a:t>uA</a:t>
            </a:r>
            <a:r>
              <a:rPr lang="en-US" dirty="0"/>
              <a:t>/MHz, with some of them well under 100 </a:t>
            </a:r>
            <a:r>
              <a:rPr lang="en-US"/>
              <a:t>uA</a:t>
            </a:r>
            <a:r>
              <a:rPr lang="en-US" dirty="0"/>
              <a:t>/</a:t>
            </a:r>
            <a:r>
              <a:rPr lang="en-US" dirty="0" err="1"/>
              <a:t>MHz.</a:t>
            </a:r>
            <a:r>
              <a:rPr lang="en-US" dirty="0"/>
              <a:t> In addition, the Cortex-M processors also include support for sleep mode features and can be used with various advanced ultra-low power design technologies.</a:t>
            </a:r>
          </a:p>
          <a:p>
            <a:r>
              <a:rPr lang="en-US" dirty="0">
                <a:solidFill>
                  <a:srgbClr val="FF0000"/>
                </a:solidFill>
              </a:rPr>
              <a:t>Performance</a:t>
            </a:r>
          </a:p>
          <a:p>
            <a:pPr marL="457200" lvl="1" indent="0">
              <a:buNone/>
            </a:pPr>
            <a:r>
              <a:rPr lang="en-US" dirty="0"/>
              <a:t>The Cortex-M3 and Cortex-M4 processors can deliver over 3 CoreMark/MHz &amp; 1.25 DMIPS</a:t>
            </a:r>
          </a:p>
          <a:p>
            <a:r>
              <a:rPr lang="en-US" dirty="0"/>
              <a:t>Energy Efficiency</a:t>
            </a:r>
          </a:p>
          <a:p>
            <a:r>
              <a:rPr lang="en-US" dirty="0"/>
              <a:t>Code Density</a:t>
            </a:r>
          </a:p>
          <a:p>
            <a:r>
              <a:rPr lang="en-US" dirty="0"/>
              <a:t>Interrupts</a:t>
            </a:r>
          </a:p>
          <a:p>
            <a:r>
              <a:rPr lang="en-US" dirty="0"/>
              <a:t>Ease of use, C friendly</a:t>
            </a:r>
          </a:p>
          <a:p>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a:t>
            </a:fld>
            <a:endParaRPr lang="en-US" sz="900">
              <a:latin typeface="Arial"/>
              <a:cs typeface="Arial"/>
            </a:endParaRPr>
          </a:p>
        </p:txBody>
      </p:sp>
    </p:spTree>
    <p:extLst>
      <p:ext uri="{BB962C8B-B14F-4D97-AF65-F5344CB8AC3E}">
        <p14:creationId xmlns:p14="http://schemas.microsoft.com/office/powerpoint/2010/main" val="80311927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Read Modify Write vs Bit Banding</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120</a:t>
            </a:fld>
            <a:endParaRPr lang="en-US" sz="900">
              <a:latin typeface="Arial"/>
              <a:cs typeface="Arial"/>
            </a:endParaRPr>
          </a:p>
        </p:txBody>
      </p:sp>
      <p:pic>
        <p:nvPicPr>
          <p:cNvPr id="3" name="Picture 2"/>
          <p:cNvPicPr>
            <a:picLocks noChangeAspect="1"/>
          </p:cNvPicPr>
          <p:nvPr/>
        </p:nvPicPr>
        <p:blipFill rotWithShape="1">
          <a:blip r:embed="rId2"/>
          <a:srcRect t="3670" b="5299"/>
          <a:stretch/>
        </p:blipFill>
        <p:spPr>
          <a:xfrm>
            <a:off x="1469497" y="1211609"/>
            <a:ext cx="7565476" cy="2520280"/>
          </a:xfrm>
          <a:prstGeom prst="rect">
            <a:avLst/>
          </a:prstGeom>
        </p:spPr>
      </p:pic>
      <p:pic>
        <p:nvPicPr>
          <p:cNvPr id="6" name="Picture 5"/>
          <p:cNvPicPr>
            <a:picLocks noChangeAspect="1"/>
          </p:cNvPicPr>
          <p:nvPr/>
        </p:nvPicPr>
        <p:blipFill rotWithShape="1">
          <a:blip r:embed="rId3"/>
          <a:srcRect t="15080" b="6286"/>
          <a:stretch/>
        </p:blipFill>
        <p:spPr>
          <a:xfrm>
            <a:off x="2533752" y="3869369"/>
            <a:ext cx="7565476" cy="1368153"/>
          </a:xfrm>
          <a:prstGeom prst="rect">
            <a:avLst/>
          </a:prstGeom>
        </p:spPr>
      </p:pic>
      <p:pic>
        <p:nvPicPr>
          <p:cNvPr id="7" name="Picture 6"/>
          <p:cNvPicPr>
            <a:picLocks noChangeAspect="1"/>
          </p:cNvPicPr>
          <p:nvPr/>
        </p:nvPicPr>
        <p:blipFill rotWithShape="1">
          <a:blip r:embed="rId4"/>
          <a:srcRect l="878" b="21635"/>
          <a:stretch/>
        </p:blipFill>
        <p:spPr>
          <a:xfrm>
            <a:off x="2466380" y="5434434"/>
            <a:ext cx="7549437" cy="1224136"/>
          </a:xfrm>
          <a:prstGeom prst="rect">
            <a:avLst/>
          </a:prstGeom>
        </p:spPr>
      </p:pic>
      <p:sp>
        <p:nvSpPr>
          <p:cNvPr id="8" name="TextBox 7"/>
          <p:cNvSpPr txBox="1"/>
          <p:nvPr/>
        </p:nvSpPr>
        <p:spPr>
          <a:xfrm>
            <a:off x="306140" y="3994274"/>
            <a:ext cx="2016224" cy="1200329"/>
          </a:xfrm>
          <a:prstGeom prst="rect">
            <a:avLst/>
          </a:prstGeom>
          <a:noFill/>
        </p:spPr>
        <p:txBody>
          <a:bodyPr wrap="square" rtlCol="0">
            <a:spAutoFit/>
          </a:bodyPr>
          <a:lstStyle/>
          <a:p>
            <a:r>
              <a:rPr lang="en-US" dirty="0"/>
              <a:t>Assembler sequence to write a bit with and without bit-band</a:t>
            </a:r>
          </a:p>
        </p:txBody>
      </p:sp>
      <p:sp>
        <p:nvSpPr>
          <p:cNvPr id="9" name="TextBox 8"/>
          <p:cNvSpPr txBox="1"/>
          <p:nvPr/>
        </p:nvSpPr>
        <p:spPr>
          <a:xfrm>
            <a:off x="306140" y="5434434"/>
            <a:ext cx="2016224" cy="646331"/>
          </a:xfrm>
          <a:prstGeom prst="rect">
            <a:avLst/>
          </a:prstGeom>
          <a:noFill/>
        </p:spPr>
        <p:txBody>
          <a:bodyPr wrap="square" rtlCol="0">
            <a:spAutoFit/>
          </a:bodyPr>
          <a:lstStyle/>
          <a:p>
            <a:r>
              <a:rPr lang="en-US"/>
              <a:t>Read from the bit-band alias</a:t>
            </a:r>
            <a:endParaRPr lang="en-US" dirty="0"/>
          </a:p>
        </p:txBody>
      </p:sp>
    </p:spTree>
    <p:extLst>
      <p:ext uri="{BB962C8B-B14F-4D97-AF65-F5344CB8AC3E}">
        <p14:creationId xmlns:p14="http://schemas.microsoft.com/office/powerpoint/2010/main" val="225108480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773935" y="2225167"/>
            <a:ext cx="7842504" cy="4328033"/>
          </a:xfrm>
          <a:prstGeom prst="rect">
            <a:avLst/>
          </a:prstGeom>
          <a:blipFill>
            <a:blip r:embed="rId2" cstate="print"/>
            <a:stretch>
              <a:fillRect/>
            </a:stretch>
          </a:blipFill>
        </p:spPr>
        <p:txBody>
          <a:bodyPr wrap="square" lIns="0" tIns="0" rIns="0" bIns="0" rtlCol="0">
            <a:noAutofit/>
          </a:bodyPr>
          <a:lstStyle/>
          <a:p>
            <a:endParaRPr/>
          </a:p>
        </p:txBody>
      </p:sp>
      <p:sp>
        <p:nvSpPr>
          <p:cNvPr id="3" name="object 3"/>
          <p:cNvSpPr/>
          <p:nvPr/>
        </p:nvSpPr>
        <p:spPr>
          <a:xfrm>
            <a:off x="3878579" y="4637659"/>
            <a:ext cx="798449" cy="201041"/>
          </a:xfrm>
          <a:custGeom>
            <a:avLst/>
            <a:gdLst/>
            <a:ahLst/>
            <a:cxnLst/>
            <a:rect l="l" t="t" r="r" b="b"/>
            <a:pathLst>
              <a:path w="798449" h="201041">
                <a:moveTo>
                  <a:pt x="0" y="0"/>
                </a:moveTo>
                <a:lnTo>
                  <a:pt x="798449" y="0"/>
                </a:lnTo>
                <a:lnTo>
                  <a:pt x="798449" y="201041"/>
                </a:lnTo>
                <a:lnTo>
                  <a:pt x="0" y="201041"/>
                </a:lnTo>
                <a:lnTo>
                  <a:pt x="0" y="0"/>
                </a:lnTo>
                <a:close/>
              </a:path>
            </a:pathLst>
          </a:custGeom>
          <a:solidFill>
            <a:srgbClr val="FFFFFF"/>
          </a:solidFill>
        </p:spPr>
        <p:txBody>
          <a:bodyPr wrap="square" lIns="0" tIns="0" rIns="0" bIns="0" rtlCol="0">
            <a:noAutofit/>
          </a:bodyPr>
          <a:lstStyle/>
          <a:p>
            <a:endParaRPr/>
          </a:p>
        </p:txBody>
      </p:sp>
      <p:sp>
        <p:nvSpPr>
          <p:cNvPr id="4" name="object 4"/>
          <p:cNvSpPr txBox="1"/>
          <p:nvPr/>
        </p:nvSpPr>
        <p:spPr>
          <a:xfrm>
            <a:off x="3945128" y="4646167"/>
            <a:ext cx="664210" cy="163830"/>
          </a:xfrm>
          <a:prstGeom prst="rect">
            <a:avLst/>
          </a:prstGeom>
        </p:spPr>
        <p:txBody>
          <a:bodyPr vert="horz" wrap="square" lIns="0" tIns="0" rIns="0" bIns="0" rtlCol="0">
            <a:noAutofit/>
          </a:bodyPr>
          <a:lstStyle/>
          <a:p>
            <a:pPr marL="12700">
              <a:lnSpc>
                <a:spcPct val="100000"/>
              </a:lnSpc>
            </a:pPr>
            <a:r>
              <a:rPr sz="1000" b="1" spc="-5" dirty="0">
                <a:latin typeface="Arial"/>
                <a:cs typeface="Arial"/>
              </a:rPr>
              <a:t>W</a:t>
            </a:r>
            <a:r>
              <a:rPr sz="1000" b="1" spc="-10" dirty="0">
                <a:latin typeface="Arial"/>
                <a:cs typeface="Arial"/>
              </a:rPr>
              <a:t>ord</a:t>
            </a:r>
            <a:r>
              <a:rPr sz="1000" b="1" spc="-15" dirty="0">
                <a:latin typeface="Arial"/>
                <a:cs typeface="Arial"/>
              </a:rPr>
              <a:t> a</a:t>
            </a:r>
            <a:r>
              <a:rPr sz="1000" b="1" spc="-5" dirty="0">
                <a:latin typeface="Arial"/>
                <a:cs typeface="Arial"/>
              </a:rPr>
              <a:t>l</a:t>
            </a:r>
            <a:r>
              <a:rPr sz="1000" b="1" spc="-10" dirty="0">
                <a:latin typeface="Arial"/>
                <a:cs typeface="Arial"/>
              </a:rPr>
              <a:t>i</a:t>
            </a:r>
            <a:r>
              <a:rPr sz="1000" b="1" spc="-15" dirty="0">
                <a:latin typeface="Arial"/>
                <a:cs typeface="Arial"/>
              </a:rPr>
              <a:t>a</a:t>
            </a:r>
            <a:r>
              <a:rPr sz="1000" b="1" spc="-10" dirty="0">
                <a:latin typeface="Arial"/>
                <a:cs typeface="Arial"/>
              </a:rPr>
              <a:t>s</a:t>
            </a:r>
            <a:endParaRPr sz="1000">
              <a:latin typeface="Arial"/>
              <a:cs typeface="Arial"/>
            </a:endParaRPr>
          </a:p>
        </p:txBody>
      </p:sp>
      <p:sp>
        <p:nvSpPr>
          <p:cNvPr id="5" name="object 5"/>
          <p:cNvSpPr/>
          <p:nvPr/>
        </p:nvSpPr>
        <p:spPr>
          <a:xfrm>
            <a:off x="4003547" y="5314315"/>
            <a:ext cx="861060" cy="201041"/>
          </a:xfrm>
          <a:custGeom>
            <a:avLst/>
            <a:gdLst/>
            <a:ahLst/>
            <a:cxnLst/>
            <a:rect l="l" t="t" r="r" b="b"/>
            <a:pathLst>
              <a:path w="861060" h="201041">
                <a:moveTo>
                  <a:pt x="0" y="0"/>
                </a:moveTo>
                <a:lnTo>
                  <a:pt x="861060" y="0"/>
                </a:lnTo>
                <a:lnTo>
                  <a:pt x="861060" y="201041"/>
                </a:lnTo>
                <a:lnTo>
                  <a:pt x="0" y="201041"/>
                </a:lnTo>
                <a:lnTo>
                  <a:pt x="0" y="0"/>
                </a:lnTo>
                <a:close/>
              </a:path>
            </a:pathLst>
          </a:custGeom>
          <a:solidFill>
            <a:srgbClr val="FFFFFF"/>
          </a:solidFill>
        </p:spPr>
        <p:txBody>
          <a:bodyPr wrap="square" lIns="0" tIns="0" rIns="0" bIns="0" rtlCol="0">
            <a:noAutofit/>
          </a:bodyPr>
          <a:lstStyle/>
          <a:p>
            <a:endParaRPr/>
          </a:p>
        </p:txBody>
      </p:sp>
      <p:sp>
        <p:nvSpPr>
          <p:cNvPr id="6" name="object 6"/>
          <p:cNvSpPr txBox="1"/>
          <p:nvPr/>
        </p:nvSpPr>
        <p:spPr>
          <a:xfrm>
            <a:off x="4070096" y="5322823"/>
            <a:ext cx="724535" cy="163830"/>
          </a:xfrm>
          <a:prstGeom prst="rect">
            <a:avLst/>
          </a:prstGeom>
        </p:spPr>
        <p:txBody>
          <a:bodyPr vert="horz" wrap="square" lIns="0" tIns="0" rIns="0" bIns="0" rtlCol="0">
            <a:noAutofit/>
          </a:bodyPr>
          <a:lstStyle/>
          <a:p>
            <a:pPr marL="12700">
              <a:lnSpc>
                <a:spcPct val="100000"/>
              </a:lnSpc>
            </a:pPr>
            <a:r>
              <a:rPr sz="1000" b="1" spc="-15" dirty="0">
                <a:latin typeface="Arial"/>
                <a:cs typeface="Arial"/>
              </a:rPr>
              <a:t>P</a:t>
            </a:r>
            <a:r>
              <a:rPr sz="1000" b="1" spc="-10" dirty="0">
                <a:latin typeface="Arial"/>
                <a:cs typeface="Arial"/>
              </a:rPr>
              <a:t>h</a:t>
            </a:r>
            <a:r>
              <a:rPr sz="1000" b="1" spc="-25" dirty="0">
                <a:latin typeface="Arial"/>
                <a:cs typeface="Arial"/>
              </a:rPr>
              <a:t>y</a:t>
            </a:r>
            <a:r>
              <a:rPr sz="1000" b="1" spc="-15" dirty="0">
                <a:latin typeface="Arial"/>
                <a:cs typeface="Arial"/>
              </a:rPr>
              <a:t>s</a:t>
            </a:r>
            <a:r>
              <a:rPr sz="1000" b="1" spc="-5" dirty="0">
                <a:latin typeface="Arial"/>
                <a:cs typeface="Arial"/>
              </a:rPr>
              <a:t>i</a:t>
            </a:r>
            <a:r>
              <a:rPr sz="1000" b="1" spc="-15" dirty="0">
                <a:latin typeface="Arial"/>
                <a:cs typeface="Arial"/>
              </a:rPr>
              <a:t>ca</a:t>
            </a:r>
            <a:r>
              <a:rPr sz="1000" b="1" spc="-5" dirty="0">
                <a:latin typeface="Arial"/>
                <a:cs typeface="Arial"/>
              </a:rPr>
              <a:t>l</a:t>
            </a:r>
            <a:r>
              <a:rPr sz="1000" b="1" spc="-15" dirty="0">
                <a:latin typeface="Arial"/>
                <a:cs typeface="Arial"/>
              </a:rPr>
              <a:t> </a:t>
            </a:r>
            <a:r>
              <a:rPr sz="1000" b="1" spc="-5" dirty="0">
                <a:latin typeface="Arial"/>
                <a:cs typeface="Arial"/>
              </a:rPr>
              <a:t>bit</a:t>
            </a:r>
            <a:endParaRPr sz="1000">
              <a:latin typeface="Arial"/>
              <a:cs typeface="Arial"/>
            </a:endParaRPr>
          </a:p>
        </p:txBody>
      </p:sp>
      <p:sp>
        <p:nvSpPr>
          <p:cNvPr id="7" name="object 7"/>
          <p:cNvSpPr/>
          <p:nvPr/>
        </p:nvSpPr>
        <p:spPr>
          <a:xfrm>
            <a:off x="4978908" y="4611751"/>
            <a:ext cx="1601723" cy="422148"/>
          </a:xfrm>
          <a:custGeom>
            <a:avLst/>
            <a:gdLst/>
            <a:ahLst/>
            <a:cxnLst/>
            <a:rect l="l" t="t" r="r" b="b"/>
            <a:pathLst>
              <a:path w="1601723" h="422148">
                <a:moveTo>
                  <a:pt x="1601723" y="0"/>
                </a:moveTo>
                <a:lnTo>
                  <a:pt x="0" y="0"/>
                </a:lnTo>
                <a:lnTo>
                  <a:pt x="0" y="422148"/>
                </a:lnTo>
                <a:lnTo>
                  <a:pt x="1601723" y="422148"/>
                </a:lnTo>
                <a:lnTo>
                  <a:pt x="1601723" y="416051"/>
                </a:lnTo>
                <a:lnTo>
                  <a:pt x="12191" y="416051"/>
                </a:lnTo>
                <a:lnTo>
                  <a:pt x="6095" y="409956"/>
                </a:lnTo>
                <a:lnTo>
                  <a:pt x="12191" y="409956"/>
                </a:lnTo>
                <a:lnTo>
                  <a:pt x="12191" y="13716"/>
                </a:lnTo>
                <a:lnTo>
                  <a:pt x="6095" y="13716"/>
                </a:lnTo>
                <a:lnTo>
                  <a:pt x="12191" y="6096"/>
                </a:lnTo>
                <a:lnTo>
                  <a:pt x="1601723" y="6096"/>
                </a:lnTo>
                <a:lnTo>
                  <a:pt x="1601723" y="0"/>
                </a:lnTo>
                <a:close/>
              </a:path>
              <a:path w="1601723" h="422148">
                <a:moveTo>
                  <a:pt x="12191" y="409956"/>
                </a:moveTo>
                <a:lnTo>
                  <a:pt x="6095" y="409956"/>
                </a:lnTo>
                <a:lnTo>
                  <a:pt x="12191" y="416051"/>
                </a:lnTo>
                <a:lnTo>
                  <a:pt x="12191" y="409956"/>
                </a:lnTo>
                <a:close/>
              </a:path>
              <a:path w="1601723" h="422148">
                <a:moveTo>
                  <a:pt x="1589532" y="409956"/>
                </a:moveTo>
                <a:lnTo>
                  <a:pt x="12191" y="409956"/>
                </a:lnTo>
                <a:lnTo>
                  <a:pt x="12191" y="416051"/>
                </a:lnTo>
                <a:lnTo>
                  <a:pt x="1589532" y="416051"/>
                </a:lnTo>
                <a:lnTo>
                  <a:pt x="1589532" y="409956"/>
                </a:lnTo>
                <a:close/>
              </a:path>
              <a:path w="1601723" h="422148">
                <a:moveTo>
                  <a:pt x="1589532" y="6096"/>
                </a:moveTo>
                <a:lnTo>
                  <a:pt x="1589532" y="416051"/>
                </a:lnTo>
                <a:lnTo>
                  <a:pt x="1595627" y="409956"/>
                </a:lnTo>
                <a:lnTo>
                  <a:pt x="1601723" y="409956"/>
                </a:lnTo>
                <a:lnTo>
                  <a:pt x="1601723" y="13716"/>
                </a:lnTo>
                <a:lnTo>
                  <a:pt x="1595627" y="13716"/>
                </a:lnTo>
                <a:lnTo>
                  <a:pt x="1589532" y="6096"/>
                </a:lnTo>
                <a:close/>
              </a:path>
              <a:path w="1601723" h="422148">
                <a:moveTo>
                  <a:pt x="1601723" y="409956"/>
                </a:moveTo>
                <a:lnTo>
                  <a:pt x="1595627" y="409956"/>
                </a:lnTo>
                <a:lnTo>
                  <a:pt x="1589532" y="416051"/>
                </a:lnTo>
                <a:lnTo>
                  <a:pt x="1601723" y="416051"/>
                </a:lnTo>
                <a:lnTo>
                  <a:pt x="1601723" y="409956"/>
                </a:lnTo>
                <a:close/>
              </a:path>
              <a:path w="1601723" h="422148">
                <a:moveTo>
                  <a:pt x="12191" y="6096"/>
                </a:moveTo>
                <a:lnTo>
                  <a:pt x="6095" y="13716"/>
                </a:lnTo>
                <a:lnTo>
                  <a:pt x="12191" y="13716"/>
                </a:lnTo>
                <a:lnTo>
                  <a:pt x="12191" y="6096"/>
                </a:lnTo>
                <a:close/>
              </a:path>
              <a:path w="1601723" h="422148">
                <a:moveTo>
                  <a:pt x="1589532" y="6096"/>
                </a:moveTo>
                <a:lnTo>
                  <a:pt x="12191" y="6096"/>
                </a:lnTo>
                <a:lnTo>
                  <a:pt x="12191" y="13716"/>
                </a:lnTo>
                <a:lnTo>
                  <a:pt x="1589532" y="13716"/>
                </a:lnTo>
                <a:lnTo>
                  <a:pt x="1589532" y="6096"/>
                </a:lnTo>
                <a:close/>
              </a:path>
              <a:path w="1601723" h="422148">
                <a:moveTo>
                  <a:pt x="1601723" y="6096"/>
                </a:moveTo>
                <a:lnTo>
                  <a:pt x="1589532" y="6096"/>
                </a:lnTo>
                <a:lnTo>
                  <a:pt x="1595627" y="13716"/>
                </a:lnTo>
                <a:lnTo>
                  <a:pt x="1601723" y="13716"/>
                </a:lnTo>
                <a:lnTo>
                  <a:pt x="1601723" y="6096"/>
                </a:lnTo>
                <a:close/>
              </a:path>
            </a:pathLst>
          </a:custGeom>
          <a:solidFill>
            <a:srgbClr val="000000"/>
          </a:solidFill>
        </p:spPr>
        <p:txBody>
          <a:bodyPr wrap="square" lIns="0" tIns="0" rIns="0" bIns="0" rtlCol="0">
            <a:noAutofit/>
          </a:bodyPr>
          <a:lstStyle/>
          <a:p>
            <a:endParaRPr/>
          </a:p>
        </p:txBody>
      </p:sp>
      <p:sp>
        <p:nvSpPr>
          <p:cNvPr id="8" name="object 8"/>
          <p:cNvSpPr txBox="1"/>
          <p:nvPr/>
        </p:nvSpPr>
        <p:spPr>
          <a:xfrm>
            <a:off x="4966715" y="4743195"/>
            <a:ext cx="1612900" cy="789305"/>
          </a:xfrm>
          <a:prstGeom prst="rect">
            <a:avLst/>
          </a:prstGeom>
        </p:spPr>
        <p:txBody>
          <a:bodyPr vert="horz" wrap="square" lIns="0" tIns="0" rIns="0" bIns="0" rtlCol="0">
            <a:noAutofit/>
          </a:bodyPr>
          <a:lstStyle/>
          <a:p>
            <a:pPr marL="124460">
              <a:lnSpc>
                <a:spcPct val="100000"/>
              </a:lnSpc>
            </a:pPr>
            <a:r>
              <a:rPr sz="800" spc="-5" dirty="0">
                <a:solidFill>
                  <a:srgbClr val="FFFFFF"/>
                </a:solidFill>
                <a:latin typeface="Arial"/>
                <a:cs typeface="Arial"/>
              </a:rPr>
              <a:t>32</a:t>
            </a:r>
            <a:r>
              <a:rPr sz="800" spc="-10" dirty="0">
                <a:solidFill>
                  <a:srgbClr val="FFFFFF"/>
                </a:solidFill>
                <a:latin typeface="Arial"/>
                <a:cs typeface="Arial"/>
              </a:rPr>
              <a:t>M</a:t>
            </a:r>
            <a:r>
              <a:rPr sz="800" spc="0" dirty="0">
                <a:solidFill>
                  <a:srgbClr val="FFFFFF"/>
                </a:solidFill>
                <a:latin typeface="Arial"/>
                <a:cs typeface="Arial"/>
              </a:rPr>
              <a:t>B</a:t>
            </a:r>
            <a:endParaRPr sz="800">
              <a:latin typeface="Arial"/>
              <a:cs typeface="Arial"/>
            </a:endParaRPr>
          </a:p>
        </p:txBody>
      </p:sp>
      <p:sp>
        <p:nvSpPr>
          <p:cNvPr id="9" name="object 9"/>
          <p:cNvSpPr/>
          <p:nvPr/>
        </p:nvSpPr>
        <p:spPr>
          <a:xfrm>
            <a:off x="4966715" y="5013959"/>
            <a:ext cx="1612391" cy="346075"/>
          </a:xfrm>
          <a:custGeom>
            <a:avLst/>
            <a:gdLst/>
            <a:ahLst/>
            <a:cxnLst/>
            <a:rect l="l" t="t" r="r" b="b"/>
            <a:pathLst>
              <a:path w="1612392" h="346075">
                <a:moveTo>
                  <a:pt x="0" y="346075"/>
                </a:moveTo>
                <a:lnTo>
                  <a:pt x="1612391" y="346075"/>
                </a:lnTo>
                <a:lnTo>
                  <a:pt x="1612391" y="0"/>
                </a:lnTo>
                <a:lnTo>
                  <a:pt x="0" y="0"/>
                </a:lnTo>
                <a:lnTo>
                  <a:pt x="0" y="346075"/>
                </a:lnTo>
                <a:close/>
              </a:path>
            </a:pathLst>
          </a:custGeom>
          <a:solidFill>
            <a:srgbClr val="FFFFFF"/>
          </a:solidFill>
        </p:spPr>
        <p:txBody>
          <a:bodyPr wrap="square" lIns="0" tIns="0" rIns="0" bIns="0" rtlCol="0">
            <a:noAutofit/>
          </a:bodyPr>
          <a:lstStyle/>
          <a:p>
            <a:endParaRPr/>
          </a:p>
        </p:txBody>
      </p:sp>
      <p:sp>
        <p:nvSpPr>
          <p:cNvPr id="10" name="object 10"/>
          <p:cNvSpPr/>
          <p:nvPr/>
        </p:nvSpPr>
        <p:spPr>
          <a:xfrm>
            <a:off x="4959096" y="4604130"/>
            <a:ext cx="1626107" cy="935736"/>
          </a:xfrm>
          <a:custGeom>
            <a:avLst/>
            <a:gdLst/>
            <a:ahLst/>
            <a:cxnLst/>
            <a:rect l="l" t="t" r="r" b="b"/>
            <a:pathLst>
              <a:path w="1626107" h="935736">
                <a:moveTo>
                  <a:pt x="1626107" y="0"/>
                </a:moveTo>
                <a:lnTo>
                  <a:pt x="0" y="0"/>
                </a:lnTo>
                <a:lnTo>
                  <a:pt x="0" y="935736"/>
                </a:lnTo>
                <a:lnTo>
                  <a:pt x="1626107" y="935736"/>
                </a:lnTo>
                <a:lnTo>
                  <a:pt x="1626107" y="928116"/>
                </a:lnTo>
                <a:lnTo>
                  <a:pt x="13715" y="928116"/>
                </a:lnTo>
                <a:lnTo>
                  <a:pt x="7619" y="922020"/>
                </a:lnTo>
                <a:lnTo>
                  <a:pt x="13715" y="922020"/>
                </a:lnTo>
                <a:lnTo>
                  <a:pt x="13715" y="12192"/>
                </a:lnTo>
                <a:lnTo>
                  <a:pt x="7619" y="12192"/>
                </a:lnTo>
                <a:lnTo>
                  <a:pt x="13715" y="5969"/>
                </a:lnTo>
                <a:lnTo>
                  <a:pt x="1626107" y="5969"/>
                </a:lnTo>
                <a:lnTo>
                  <a:pt x="1626107" y="0"/>
                </a:lnTo>
                <a:close/>
              </a:path>
              <a:path w="1626107" h="935736">
                <a:moveTo>
                  <a:pt x="13715" y="922020"/>
                </a:moveTo>
                <a:lnTo>
                  <a:pt x="7619" y="922020"/>
                </a:lnTo>
                <a:lnTo>
                  <a:pt x="13715" y="928116"/>
                </a:lnTo>
                <a:lnTo>
                  <a:pt x="13715" y="922020"/>
                </a:lnTo>
                <a:close/>
              </a:path>
              <a:path w="1626107" h="935736">
                <a:moveTo>
                  <a:pt x="1613915" y="922020"/>
                </a:moveTo>
                <a:lnTo>
                  <a:pt x="13715" y="922020"/>
                </a:lnTo>
                <a:lnTo>
                  <a:pt x="13715" y="928116"/>
                </a:lnTo>
                <a:lnTo>
                  <a:pt x="1613915" y="928116"/>
                </a:lnTo>
                <a:lnTo>
                  <a:pt x="1613915" y="922020"/>
                </a:lnTo>
                <a:close/>
              </a:path>
              <a:path w="1626107" h="935736">
                <a:moveTo>
                  <a:pt x="1613915" y="5969"/>
                </a:moveTo>
                <a:lnTo>
                  <a:pt x="1613915" y="928116"/>
                </a:lnTo>
                <a:lnTo>
                  <a:pt x="1620011" y="922020"/>
                </a:lnTo>
                <a:lnTo>
                  <a:pt x="1626107" y="922020"/>
                </a:lnTo>
                <a:lnTo>
                  <a:pt x="1626107" y="12192"/>
                </a:lnTo>
                <a:lnTo>
                  <a:pt x="1620011" y="12192"/>
                </a:lnTo>
                <a:lnTo>
                  <a:pt x="1613915" y="5969"/>
                </a:lnTo>
                <a:close/>
              </a:path>
              <a:path w="1626107" h="935736">
                <a:moveTo>
                  <a:pt x="1626107" y="922020"/>
                </a:moveTo>
                <a:lnTo>
                  <a:pt x="1620011" y="922020"/>
                </a:lnTo>
                <a:lnTo>
                  <a:pt x="1613915" y="928116"/>
                </a:lnTo>
                <a:lnTo>
                  <a:pt x="1626107" y="928116"/>
                </a:lnTo>
                <a:lnTo>
                  <a:pt x="1626107" y="922020"/>
                </a:lnTo>
                <a:close/>
              </a:path>
              <a:path w="1626107" h="935736">
                <a:moveTo>
                  <a:pt x="13715" y="5969"/>
                </a:moveTo>
                <a:lnTo>
                  <a:pt x="7619" y="12192"/>
                </a:lnTo>
                <a:lnTo>
                  <a:pt x="13715" y="12192"/>
                </a:lnTo>
                <a:lnTo>
                  <a:pt x="13715" y="5969"/>
                </a:lnTo>
                <a:close/>
              </a:path>
              <a:path w="1626107" h="935736">
                <a:moveTo>
                  <a:pt x="1613915" y="5969"/>
                </a:moveTo>
                <a:lnTo>
                  <a:pt x="13715" y="5969"/>
                </a:lnTo>
                <a:lnTo>
                  <a:pt x="13715" y="12192"/>
                </a:lnTo>
                <a:lnTo>
                  <a:pt x="1613915" y="12192"/>
                </a:lnTo>
                <a:lnTo>
                  <a:pt x="1613915" y="5969"/>
                </a:lnTo>
                <a:close/>
              </a:path>
              <a:path w="1626107" h="935736">
                <a:moveTo>
                  <a:pt x="1626107" y="5969"/>
                </a:moveTo>
                <a:lnTo>
                  <a:pt x="1613915" y="5969"/>
                </a:lnTo>
                <a:lnTo>
                  <a:pt x="1620011" y="12192"/>
                </a:lnTo>
                <a:lnTo>
                  <a:pt x="1626107" y="12192"/>
                </a:lnTo>
                <a:lnTo>
                  <a:pt x="1626107" y="5969"/>
                </a:lnTo>
                <a:close/>
              </a:path>
            </a:pathLst>
          </a:custGeom>
          <a:solidFill>
            <a:srgbClr val="000000"/>
          </a:solidFill>
        </p:spPr>
        <p:txBody>
          <a:bodyPr wrap="square" lIns="0" tIns="0" rIns="0" bIns="0" rtlCol="0">
            <a:noAutofit/>
          </a:bodyPr>
          <a:lstStyle/>
          <a:p>
            <a:endParaRPr/>
          </a:p>
        </p:txBody>
      </p:sp>
      <p:sp>
        <p:nvSpPr>
          <p:cNvPr id="11" name="object 11"/>
          <p:cNvSpPr/>
          <p:nvPr/>
        </p:nvSpPr>
        <p:spPr>
          <a:xfrm>
            <a:off x="4966715" y="4610100"/>
            <a:ext cx="1612391" cy="403860"/>
          </a:xfrm>
          <a:custGeom>
            <a:avLst/>
            <a:gdLst/>
            <a:ahLst/>
            <a:cxnLst/>
            <a:rect l="l" t="t" r="r" b="b"/>
            <a:pathLst>
              <a:path w="1612392" h="403860">
                <a:moveTo>
                  <a:pt x="0" y="0"/>
                </a:moveTo>
                <a:lnTo>
                  <a:pt x="1612391" y="0"/>
                </a:lnTo>
                <a:lnTo>
                  <a:pt x="1612391" y="403860"/>
                </a:lnTo>
                <a:lnTo>
                  <a:pt x="0" y="403860"/>
                </a:lnTo>
                <a:lnTo>
                  <a:pt x="0" y="0"/>
                </a:lnTo>
                <a:close/>
              </a:path>
            </a:pathLst>
          </a:custGeom>
          <a:solidFill>
            <a:srgbClr val="91191C"/>
          </a:solidFill>
        </p:spPr>
        <p:txBody>
          <a:bodyPr wrap="square" lIns="0" tIns="0" rIns="0" bIns="0" rtlCol="0">
            <a:noAutofit/>
          </a:bodyPr>
          <a:lstStyle/>
          <a:p>
            <a:endParaRPr/>
          </a:p>
        </p:txBody>
      </p:sp>
      <p:sp>
        <p:nvSpPr>
          <p:cNvPr id="12" name="object 12"/>
          <p:cNvSpPr/>
          <p:nvPr/>
        </p:nvSpPr>
        <p:spPr>
          <a:xfrm>
            <a:off x="4959096" y="4604130"/>
            <a:ext cx="1626107" cy="416051"/>
          </a:xfrm>
          <a:custGeom>
            <a:avLst/>
            <a:gdLst/>
            <a:ahLst/>
            <a:cxnLst/>
            <a:rect l="l" t="t" r="r" b="b"/>
            <a:pathLst>
              <a:path w="1626107" h="416051">
                <a:moveTo>
                  <a:pt x="1626107" y="0"/>
                </a:moveTo>
                <a:lnTo>
                  <a:pt x="0" y="0"/>
                </a:lnTo>
                <a:lnTo>
                  <a:pt x="0" y="416052"/>
                </a:lnTo>
                <a:lnTo>
                  <a:pt x="1626107" y="416052"/>
                </a:lnTo>
                <a:lnTo>
                  <a:pt x="1626107" y="409956"/>
                </a:lnTo>
                <a:lnTo>
                  <a:pt x="13715" y="409956"/>
                </a:lnTo>
                <a:lnTo>
                  <a:pt x="7619" y="403860"/>
                </a:lnTo>
                <a:lnTo>
                  <a:pt x="13715" y="403860"/>
                </a:lnTo>
                <a:lnTo>
                  <a:pt x="13715" y="12192"/>
                </a:lnTo>
                <a:lnTo>
                  <a:pt x="7619" y="12192"/>
                </a:lnTo>
                <a:lnTo>
                  <a:pt x="13715" y="5969"/>
                </a:lnTo>
                <a:lnTo>
                  <a:pt x="1626107" y="5969"/>
                </a:lnTo>
                <a:lnTo>
                  <a:pt x="1626107" y="0"/>
                </a:lnTo>
                <a:close/>
              </a:path>
              <a:path w="1626107" h="416051">
                <a:moveTo>
                  <a:pt x="13715" y="403860"/>
                </a:moveTo>
                <a:lnTo>
                  <a:pt x="7619" y="403860"/>
                </a:lnTo>
                <a:lnTo>
                  <a:pt x="13715" y="409956"/>
                </a:lnTo>
                <a:lnTo>
                  <a:pt x="13715" y="403860"/>
                </a:lnTo>
                <a:close/>
              </a:path>
              <a:path w="1626107" h="416051">
                <a:moveTo>
                  <a:pt x="1613915" y="403860"/>
                </a:moveTo>
                <a:lnTo>
                  <a:pt x="13715" y="403860"/>
                </a:lnTo>
                <a:lnTo>
                  <a:pt x="13715" y="409956"/>
                </a:lnTo>
                <a:lnTo>
                  <a:pt x="1613915" y="409956"/>
                </a:lnTo>
                <a:lnTo>
                  <a:pt x="1613915" y="403860"/>
                </a:lnTo>
                <a:close/>
              </a:path>
              <a:path w="1626107" h="416051">
                <a:moveTo>
                  <a:pt x="1613915" y="5969"/>
                </a:moveTo>
                <a:lnTo>
                  <a:pt x="1613915" y="409956"/>
                </a:lnTo>
                <a:lnTo>
                  <a:pt x="1620011" y="403860"/>
                </a:lnTo>
                <a:lnTo>
                  <a:pt x="1626107" y="403860"/>
                </a:lnTo>
                <a:lnTo>
                  <a:pt x="1626107" y="12192"/>
                </a:lnTo>
                <a:lnTo>
                  <a:pt x="1620011" y="12192"/>
                </a:lnTo>
                <a:lnTo>
                  <a:pt x="1613915" y="5969"/>
                </a:lnTo>
                <a:close/>
              </a:path>
              <a:path w="1626107" h="416051">
                <a:moveTo>
                  <a:pt x="1626107" y="403860"/>
                </a:moveTo>
                <a:lnTo>
                  <a:pt x="1620011" y="403860"/>
                </a:lnTo>
                <a:lnTo>
                  <a:pt x="1613915" y="409956"/>
                </a:lnTo>
                <a:lnTo>
                  <a:pt x="1626107" y="409956"/>
                </a:lnTo>
                <a:lnTo>
                  <a:pt x="1626107" y="403860"/>
                </a:lnTo>
                <a:close/>
              </a:path>
              <a:path w="1626107" h="416051">
                <a:moveTo>
                  <a:pt x="13715" y="5969"/>
                </a:moveTo>
                <a:lnTo>
                  <a:pt x="7619" y="12192"/>
                </a:lnTo>
                <a:lnTo>
                  <a:pt x="13715" y="12192"/>
                </a:lnTo>
                <a:lnTo>
                  <a:pt x="13715" y="5969"/>
                </a:lnTo>
                <a:close/>
              </a:path>
              <a:path w="1626107" h="416051">
                <a:moveTo>
                  <a:pt x="1613915" y="5969"/>
                </a:moveTo>
                <a:lnTo>
                  <a:pt x="13715" y="5969"/>
                </a:lnTo>
                <a:lnTo>
                  <a:pt x="13715" y="12192"/>
                </a:lnTo>
                <a:lnTo>
                  <a:pt x="1613915" y="12192"/>
                </a:lnTo>
                <a:lnTo>
                  <a:pt x="1613915" y="5969"/>
                </a:lnTo>
                <a:close/>
              </a:path>
              <a:path w="1626107" h="416051">
                <a:moveTo>
                  <a:pt x="1626107" y="5969"/>
                </a:moveTo>
                <a:lnTo>
                  <a:pt x="1613915" y="5969"/>
                </a:lnTo>
                <a:lnTo>
                  <a:pt x="1620011" y="12192"/>
                </a:lnTo>
                <a:lnTo>
                  <a:pt x="1626107" y="12192"/>
                </a:lnTo>
                <a:lnTo>
                  <a:pt x="1626107" y="5969"/>
                </a:lnTo>
                <a:close/>
              </a:path>
            </a:pathLst>
          </a:custGeom>
          <a:solidFill>
            <a:srgbClr val="000000"/>
          </a:solidFill>
        </p:spPr>
        <p:txBody>
          <a:bodyPr wrap="square" lIns="0" tIns="0" rIns="0" bIns="0" rtlCol="0">
            <a:noAutofit/>
          </a:bodyPr>
          <a:lstStyle/>
          <a:p>
            <a:endParaRPr/>
          </a:p>
        </p:txBody>
      </p:sp>
      <p:sp>
        <p:nvSpPr>
          <p:cNvPr id="13" name="object 13"/>
          <p:cNvSpPr/>
          <p:nvPr/>
        </p:nvSpPr>
        <p:spPr>
          <a:xfrm>
            <a:off x="4966715" y="5360034"/>
            <a:ext cx="1612391" cy="172085"/>
          </a:xfrm>
          <a:custGeom>
            <a:avLst/>
            <a:gdLst/>
            <a:ahLst/>
            <a:cxnLst/>
            <a:rect l="l" t="t" r="r" b="b"/>
            <a:pathLst>
              <a:path w="1612392" h="172085">
                <a:moveTo>
                  <a:pt x="0" y="0"/>
                </a:moveTo>
                <a:lnTo>
                  <a:pt x="1612391" y="0"/>
                </a:lnTo>
                <a:lnTo>
                  <a:pt x="1612391" y="172085"/>
                </a:lnTo>
                <a:lnTo>
                  <a:pt x="0" y="172085"/>
                </a:lnTo>
                <a:lnTo>
                  <a:pt x="0" y="0"/>
                </a:lnTo>
                <a:close/>
              </a:path>
            </a:pathLst>
          </a:custGeom>
          <a:solidFill>
            <a:srgbClr val="F9A519"/>
          </a:solidFill>
        </p:spPr>
        <p:txBody>
          <a:bodyPr wrap="square" lIns="0" tIns="0" rIns="0" bIns="0" rtlCol="0">
            <a:noAutofit/>
          </a:bodyPr>
          <a:lstStyle/>
          <a:p>
            <a:endParaRPr/>
          </a:p>
        </p:txBody>
      </p:sp>
      <p:sp>
        <p:nvSpPr>
          <p:cNvPr id="14" name="object 14"/>
          <p:cNvSpPr/>
          <p:nvPr/>
        </p:nvSpPr>
        <p:spPr>
          <a:xfrm>
            <a:off x="4959096" y="5353939"/>
            <a:ext cx="1626107" cy="185928"/>
          </a:xfrm>
          <a:custGeom>
            <a:avLst/>
            <a:gdLst/>
            <a:ahLst/>
            <a:cxnLst/>
            <a:rect l="l" t="t" r="r" b="b"/>
            <a:pathLst>
              <a:path w="1626107" h="185927">
                <a:moveTo>
                  <a:pt x="1626107" y="0"/>
                </a:moveTo>
                <a:lnTo>
                  <a:pt x="0" y="0"/>
                </a:lnTo>
                <a:lnTo>
                  <a:pt x="0" y="185928"/>
                </a:lnTo>
                <a:lnTo>
                  <a:pt x="1626107" y="185928"/>
                </a:lnTo>
                <a:lnTo>
                  <a:pt x="1626107" y="178308"/>
                </a:lnTo>
                <a:lnTo>
                  <a:pt x="13715" y="178308"/>
                </a:lnTo>
                <a:lnTo>
                  <a:pt x="7619" y="172212"/>
                </a:lnTo>
                <a:lnTo>
                  <a:pt x="13715" y="172212"/>
                </a:lnTo>
                <a:lnTo>
                  <a:pt x="13715" y="12192"/>
                </a:lnTo>
                <a:lnTo>
                  <a:pt x="7619" y="12192"/>
                </a:lnTo>
                <a:lnTo>
                  <a:pt x="13715" y="6096"/>
                </a:lnTo>
                <a:lnTo>
                  <a:pt x="1626107" y="6096"/>
                </a:lnTo>
                <a:lnTo>
                  <a:pt x="1626107" y="0"/>
                </a:lnTo>
                <a:close/>
              </a:path>
              <a:path w="1626107" h="185927">
                <a:moveTo>
                  <a:pt x="13715" y="172212"/>
                </a:moveTo>
                <a:lnTo>
                  <a:pt x="7619" y="172212"/>
                </a:lnTo>
                <a:lnTo>
                  <a:pt x="13715" y="178308"/>
                </a:lnTo>
                <a:lnTo>
                  <a:pt x="13715" y="172212"/>
                </a:lnTo>
                <a:close/>
              </a:path>
              <a:path w="1626107" h="185927">
                <a:moveTo>
                  <a:pt x="1613915" y="172212"/>
                </a:moveTo>
                <a:lnTo>
                  <a:pt x="13715" y="172212"/>
                </a:lnTo>
                <a:lnTo>
                  <a:pt x="13715" y="178308"/>
                </a:lnTo>
                <a:lnTo>
                  <a:pt x="1613915" y="178308"/>
                </a:lnTo>
                <a:lnTo>
                  <a:pt x="1613915" y="172212"/>
                </a:lnTo>
                <a:close/>
              </a:path>
              <a:path w="1626107" h="185927">
                <a:moveTo>
                  <a:pt x="1613915" y="6096"/>
                </a:moveTo>
                <a:lnTo>
                  <a:pt x="1613915" y="178308"/>
                </a:lnTo>
                <a:lnTo>
                  <a:pt x="1620011" y="172212"/>
                </a:lnTo>
                <a:lnTo>
                  <a:pt x="1626107" y="172212"/>
                </a:lnTo>
                <a:lnTo>
                  <a:pt x="1626107" y="12192"/>
                </a:lnTo>
                <a:lnTo>
                  <a:pt x="1620011" y="12192"/>
                </a:lnTo>
                <a:lnTo>
                  <a:pt x="1613915" y="6096"/>
                </a:lnTo>
                <a:close/>
              </a:path>
              <a:path w="1626107" h="185927">
                <a:moveTo>
                  <a:pt x="1626107" y="172212"/>
                </a:moveTo>
                <a:lnTo>
                  <a:pt x="1620011" y="172212"/>
                </a:lnTo>
                <a:lnTo>
                  <a:pt x="1613915" y="178308"/>
                </a:lnTo>
                <a:lnTo>
                  <a:pt x="1626107" y="178308"/>
                </a:lnTo>
                <a:lnTo>
                  <a:pt x="1626107" y="172212"/>
                </a:lnTo>
                <a:close/>
              </a:path>
              <a:path w="1626107" h="185927">
                <a:moveTo>
                  <a:pt x="13715" y="6096"/>
                </a:moveTo>
                <a:lnTo>
                  <a:pt x="7619" y="12192"/>
                </a:lnTo>
                <a:lnTo>
                  <a:pt x="13715" y="12192"/>
                </a:lnTo>
                <a:lnTo>
                  <a:pt x="13715" y="6096"/>
                </a:lnTo>
                <a:close/>
              </a:path>
              <a:path w="1626107" h="185927">
                <a:moveTo>
                  <a:pt x="1613915" y="6096"/>
                </a:moveTo>
                <a:lnTo>
                  <a:pt x="13715" y="6096"/>
                </a:lnTo>
                <a:lnTo>
                  <a:pt x="13715" y="12192"/>
                </a:lnTo>
                <a:lnTo>
                  <a:pt x="1613915" y="12192"/>
                </a:lnTo>
                <a:lnTo>
                  <a:pt x="1613915" y="6096"/>
                </a:lnTo>
                <a:close/>
              </a:path>
              <a:path w="1626107" h="185927">
                <a:moveTo>
                  <a:pt x="1626107" y="6096"/>
                </a:moveTo>
                <a:lnTo>
                  <a:pt x="1613915" y="6096"/>
                </a:lnTo>
                <a:lnTo>
                  <a:pt x="1620011" y="12192"/>
                </a:lnTo>
                <a:lnTo>
                  <a:pt x="1626107" y="12192"/>
                </a:lnTo>
                <a:lnTo>
                  <a:pt x="1626107" y="6096"/>
                </a:lnTo>
                <a:close/>
              </a:path>
            </a:pathLst>
          </a:custGeom>
          <a:solidFill>
            <a:srgbClr val="000000"/>
          </a:solidFill>
        </p:spPr>
        <p:txBody>
          <a:bodyPr wrap="square" lIns="0" tIns="0" rIns="0" bIns="0" rtlCol="0">
            <a:noAutofit/>
          </a:bodyPr>
          <a:lstStyle/>
          <a:p>
            <a:endParaRPr/>
          </a:p>
        </p:txBody>
      </p:sp>
      <p:sp>
        <p:nvSpPr>
          <p:cNvPr id="15" name="object 15"/>
          <p:cNvSpPr/>
          <p:nvPr/>
        </p:nvSpPr>
        <p:spPr>
          <a:xfrm>
            <a:off x="5542788" y="4726051"/>
            <a:ext cx="926591" cy="141731"/>
          </a:xfrm>
          <a:custGeom>
            <a:avLst/>
            <a:gdLst/>
            <a:ahLst/>
            <a:cxnLst/>
            <a:rect l="l" t="t" r="r" b="b"/>
            <a:pathLst>
              <a:path w="926591" h="141731">
                <a:moveTo>
                  <a:pt x="0" y="0"/>
                </a:moveTo>
                <a:lnTo>
                  <a:pt x="926591" y="0"/>
                </a:lnTo>
                <a:lnTo>
                  <a:pt x="926591" y="141731"/>
                </a:lnTo>
                <a:lnTo>
                  <a:pt x="0" y="141731"/>
                </a:lnTo>
                <a:lnTo>
                  <a:pt x="0" y="0"/>
                </a:lnTo>
                <a:close/>
              </a:path>
            </a:pathLst>
          </a:custGeom>
          <a:solidFill>
            <a:srgbClr val="91191C"/>
          </a:solidFill>
        </p:spPr>
        <p:txBody>
          <a:bodyPr wrap="square" lIns="0" tIns="0" rIns="0" bIns="0" rtlCol="0">
            <a:noAutofit/>
          </a:bodyPr>
          <a:lstStyle/>
          <a:p>
            <a:endParaRPr/>
          </a:p>
        </p:txBody>
      </p:sp>
      <p:sp>
        <p:nvSpPr>
          <p:cNvPr id="16" name="object 16"/>
          <p:cNvSpPr txBox="1"/>
          <p:nvPr/>
        </p:nvSpPr>
        <p:spPr>
          <a:xfrm>
            <a:off x="5648959" y="4712207"/>
            <a:ext cx="712470" cy="149225"/>
          </a:xfrm>
          <a:prstGeom prst="rect">
            <a:avLst/>
          </a:prstGeom>
        </p:spPr>
        <p:txBody>
          <a:bodyPr vert="horz" wrap="square" lIns="0" tIns="0" rIns="0" bIns="0" rtlCol="0">
            <a:noAutofit/>
          </a:bodyPr>
          <a:lstStyle/>
          <a:p>
            <a:pPr marL="12700">
              <a:lnSpc>
                <a:spcPct val="100000"/>
              </a:lnSpc>
            </a:pPr>
            <a:r>
              <a:rPr sz="900" dirty="0">
                <a:solidFill>
                  <a:srgbClr val="FFFFFF"/>
                </a:solidFill>
                <a:latin typeface="Arial"/>
                <a:cs typeface="Arial"/>
              </a:rPr>
              <a:t>Bit</a:t>
            </a:r>
            <a:r>
              <a:rPr sz="900" spc="-25" dirty="0">
                <a:solidFill>
                  <a:srgbClr val="FFFFFF"/>
                </a:solidFill>
                <a:latin typeface="Arial"/>
                <a:cs typeface="Arial"/>
              </a:rPr>
              <a:t> </a:t>
            </a:r>
            <a:r>
              <a:rPr sz="900" spc="0" dirty="0">
                <a:solidFill>
                  <a:srgbClr val="FFFFFF"/>
                </a:solidFill>
                <a:latin typeface="Arial"/>
                <a:cs typeface="Arial"/>
              </a:rPr>
              <a:t>band</a:t>
            </a:r>
            <a:r>
              <a:rPr sz="900" spc="-10" dirty="0">
                <a:solidFill>
                  <a:srgbClr val="FFFFFF"/>
                </a:solidFill>
                <a:latin typeface="Arial"/>
                <a:cs typeface="Arial"/>
              </a:rPr>
              <a:t> </a:t>
            </a:r>
            <a:r>
              <a:rPr sz="900" spc="0" dirty="0">
                <a:solidFill>
                  <a:srgbClr val="FFFFFF"/>
                </a:solidFill>
                <a:latin typeface="Arial"/>
                <a:cs typeface="Arial"/>
              </a:rPr>
              <a:t>alias</a:t>
            </a:r>
            <a:endParaRPr sz="900">
              <a:latin typeface="Arial"/>
              <a:cs typeface="Arial"/>
            </a:endParaRPr>
          </a:p>
        </p:txBody>
      </p:sp>
      <p:sp>
        <p:nvSpPr>
          <p:cNvPr id="17" name="object 17"/>
          <p:cNvSpPr/>
          <p:nvPr/>
        </p:nvSpPr>
        <p:spPr>
          <a:xfrm>
            <a:off x="5018532" y="4726051"/>
            <a:ext cx="345948" cy="141731"/>
          </a:xfrm>
          <a:custGeom>
            <a:avLst/>
            <a:gdLst/>
            <a:ahLst/>
            <a:cxnLst/>
            <a:rect l="l" t="t" r="r" b="b"/>
            <a:pathLst>
              <a:path w="345948" h="141731">
                <a:moveTo>
                  <a:pt x="0" y="0"/>
                </a:moveTo>
                <a:lnTo>
                  <a:pt x="345948" y="0"/>
                </a:lnTo>
                <a:lnTo>
                  <a:pt x="345948" y="141731"/>
                </a:lnTo>
                <a:lnTo>
                  <a:pt x="0" y="141731"/>
                </a:lnTo>
                <a:lnTo>
                  <a:pt x="0" y="0"/>
                </a:lnTo>
                <a:close/>
              </a:path>
            </a:pathLst>
          </a:custGeom>
          <a:solidFill>
            <a:srgbClr val="91191C"/>
          </a:solidFill>
        </p:spPr>
        <p:txBody>
          <a:bodyPr wrap="square" lIns="0" tIns="0" rIns="0" bIns="0" rtlCol="0">
            <a:noAutofit/>
          </a:bodyPr>
          <a:lstStyle/>
          <a:p>
            <a:endParaRPr/>
          </a:p>
        </p:txBody>
      </p:sp>
      <p:sp>
        <p:nvSpPr>
          <p:cNvPr id="18" name="object 18"/>
          <p:cNvSpPr txBox="1"/>
          <p:nvPr/>
        </p:nvSpPr>
        <p:spPr>
          <a:xfrm>
            <a:off x="5028691" y="4712207"/>
            <a:ext cx="323215" cy="149225"/>
          </a:xfrm>
          <a:prstGeom prst="rect">
            <a:avLst/>
          </a:prstGeom>
        </p:spPr>
        <p:txBody>
          <a:bodyPr vert="horz" wrap="square" lIns="0" tIns="0" rIns="0" bIns="0" rtlCol="0">
            <a:noAutofit/>
          </a:bodyPr>
          <a:lstStyle/>
          <a:p>
            <a:pPr marL="12700">
              <a:lnSpc>
                <a:spcPct val="100000"/>
              </a:lnSpc>
            </a:pPr>
            <a:r>
              <a:rPr sz="900" dirty="0">
                <a:solidFill>
                  <a:srgbClr val="FFFFFF"/>
                </a:solidFill>
                <a:latin typeface="Arial"/>
                <a:cs typeface="Arial"/>
              </a:rPr>
              <a:t>32</a:t>
            </a:r>
            <a:r>
              <a:rPr sz="900" spc="-20" dirty="0">
                <a:solidFill>
                  <a:srgbClr val="FFFFFF"/>
                </a:solidFill>
                <a:latin typeface="Arial"/>
                <a:cs typeface="Arial"/>
              </a:rPr>
              <a:t>M</a:t>
            </a:r>
            <a:r>
              <a:rPr sz="900" spc="0" dirty="0">
                <a:solidFill>
                  <a:srgbClr val="FFFFFF"/>
                </a:solidFill>
                <a:latin typeface="Arial"/>
                <a:cs typeface="Arial"/>
              </a:rPr>
              <a:t>B</a:t>
            </a:r>
            <a:endParaRPr sz="900">
              <a:latin typeface="Arial"/>
              <a:cs typeface="Arial"/>
            </a:endParaRPr>
          </a:p>
        </p:txBody>
      </p:sp>
      <p:sp>
        <p:nvSpPr>
          <p:cNvPr id="19" name="object 19"/>
          <p:cNvSpPr/>
          <p:nvPr/>
        </p:nvSpPr>
        <p:spPr>
          <a:xfrm>
            <a:off x="5020055" y="5116195"/>
            <a:ext cx="345948" cy="140081"/>
          </a:xfrm>
          <a:custGeom>
            <a:avLst/>
            <a:gdLst/>
            <a:ahLst/>
            <a:cxnLst/>
            <a:rect l="l" t="t" r="r" b="b"/>
            <a:pathLst>
              <a:path w="345948" h="140080">
                <a:moveTo>
                  <a:pt x="0" y="0"/>
                </a:moveTo>
                <a:lnTo>
                  <a:pt x="345948" y="0"/>
                </a:lnTo>
                <a:lnTo>
                  <a:pt x="345948" y="140080"/>
                </a:lnTo>
                <a:lnTo>
                  <a:pt x="0" y="140080"/>
                </a:lnTo>
                <a:lnTo>
                  <a:pt x="0" y="0"/>
                </a:lnTo>
                <a:close/>
              </a:path>
            </a:pathLst>
          </a:custGeom>
          <a:solidFill>
            <a:srgbClr val="FFFFFF"/>
          </a:solidFill>
        </p:spPr>
        <p:txBody>
          <a:bodyPr wrap="square" lIns="0" tIns="0" rIns="0" bIns="0" rtlCol="0">
            <a:noAutofit/>
          </a:bodyPr>
          <a:lstStyle/>
          <a:p>
            <a:endParaRPr/>
          </a:p>
        </p:txBody>
      </p:sp>
      <p:sp>
        <p:nvSpPr>
          <p:cNvPr id="20" name="object 20"/>
          <p:cNvSpPr txBox="1"/>
          <p:nvPr/>
        </p:nvSpPr>
        <p:spPr>
          <a:xfrm>
            <a:off x="5030215" y="5100828"/>
            <a:ext cx="323215" cy="149225"/>
          </a:xfrm>
          <a:prstGeom prst="rect">
            <a:avLst/>
          </a:prstGeom>
        </p:spPr>
        <p:txBody>
          <a:bodyPr vert="horz" wrap="square" lIns="0" tIns="0" rIns="0" bIns="0" rtlCol="0">
            <a:noAutofit/>
          </a:bodyPr>
          <a:lstStyle/>
          <a:p>
            <a:pPr marL="12700">
              <a:lnSpc>
                <a:spcPct val="100000"/>
              </a:lnSpc>
            </a:pPr>
            <a:r>
              <a:rPr sz="900" dirty="0">
                <a:latin typeface="Arial"/>
                <a:cs typeface="Arial"/>
              </a:rPr>
              <a:t>31</a:t>
            </a:r>
            <a:r>
              <a:rPr sz="900" spc="-20" dirty="0">
                <a:latin typeface="Arial"/>
                <a:cs typeface="Arial"/>
              </a:rPr>
              <a:t>M</a:t>
            </a:r>
            <a:r>
              <a:rPr sz="900" spc="0" dirty="0">
                <a:latin typeface="Arial"/>
                <a:cs typeface="Arial"/>
              </a:rPr>
              <a:t>B</a:t>
            </a:r>
            <a:endParaRPr sz="900">
              <a:latin typeface="Arial"/>
              <a:cs typeface="Arial"/>
            </a:endParaRPr>
          </a:p>
        </p:txBody>
      </p:sp>
      <p:sp>
        <p:nvSpPr>
          <p:cNvPr id="21" name="object 21"/>
          <p:cNvSpPr/>
          <p:nvPr/>
        </p:nvSpPr>
        <p:spPr>
          <a:xfrm>
            <a:off x="5018532" y="5373751"/>
            <a:ext cx="345948" cy="141731"/>
          </a:xfrm>
          <a:custGeom>
            <a:avLst/>
            <a:gdLst/>
            <a:ahLst/>
            <a:cxnLst/>
            <a:rect l="l" t="t" r="r" b="b"/>
            <a:pathLst>
              <a:path w="345948" h="141731">
                <a:moveTo>
                  <a:pt x="0" y="0"/>
                </a:moveTo>
                <a:lnTo>
                  <a:pt x="345948" y="0"/>
                </a:lnTo>
                <a:lnTo>
                  <a:pt x="345948" y="141731"/>
                </a:lnTo>
                <a:lnTo>
                  <a:pt x="0" y="141731"/>
                </a:lnTo>
                <a:lnTo>
                  <a:pt x="0" y="0"/>
                </a:lnTo>
                <a:close/>
              </a:path>
            </a:pathLst>
          </a:custGeom>
          <a:solidFill>
            <a:srgbClr val="F9A519"/>
          </a:solidFill>
        </p:spPr>
        <p:txBody>
          <a:bodyPr wrap="square" lIns="0" tIns="0" rIns="0" bIns="0" rtlCol="0">
            <a:noAutofit/>
          </a:bodyPr>
          <a:lstStyle/>
          <a:p>
            <a:endParaRPr/>
          </a:p>
        </p:txBody>
      </p:sp>
      <p:sp>
        <p:nvSpPr>
          <p:cNvPr id="22" name="object 22"/>
          <p:cNvSpPr txBox="1"/>
          <p:nvPr/>
        </p:nvSpPr>
        <p:spPr>
          <a:xfrm>
            <a:off x="5060696" y="5359907"/>
            <a:ext cx="259079" cy="149225"/>
          </a:xfrm>
          <a:prstGeom prst="rect">
            <a:avLst/>
          </a:prstGeom>
        </p:spPr>
        <p:txBody>
          <a:bodyPr vert="horz" wrap="square" lIns="0" tIns="0" rIns="0" bIns="0" rtlCol="0">
            <a:noAutofit/>
          </a:bodyPr>
          <a:lstStyle/>
          <a:p>
            <a:pPr marL="12700">
              <a:lnSpc>
                <a:spcPct val="100000"/>
              </a:lnSpc>
            </a:pPr>
            <a:r>
              <a:rPr sz="900" dirty="0">
                <a:solidFill>
                  <a:srgbClr val="FFFFFF"/>
                </a:solidFill>
                <a:latin typeface="Arial"/>
                <a:cs typeface="Arial"/>
              </a:rPr>
              <a:t>1</a:t>
            </a:r>
            <a:r>
              <a:rPr sz="900" spc="-20" dirty="0">
                <a:solidFill>
                  <a:srgbClr val="FFFFFF"/>
                </a:solidFill>
                <a:latin typeface="Arial"/>
                <a:cs typeface="Arial"/>
              </a:rPr>
              <a:t>M</a:t>
            </a:r>
            <a:r>
              <a:rPr sz="900" spc="0" dirty="0">
                <a:solidFill>
                  <a:srgbClr val="FFFFFF"/>
                </a:solidFill>
                <a:latin typeface="Arial"/>
                <a:cs typeface="Arial"/>
              </a:rPr>
              <a:t>B</a:t>
            </a:r>
            <a:endParaRPr sz="900">
              <a:latin typeface="Arial"/>
              <a:cs typeface="Arial"/>
            </a:endParaRPr>
          </a:p>
        </p:txBody>
      </p:sp>
      <p:sp>
        <p:nvSpPr>
          <p:cNvPr id="23" name="object 23"/>
          <p:cNvSpPr/>
          <p:nvPr/>
        </p:nvSpPr>
        <p:spPr>
          <a:xfrm>
            <a:off x="5542788" y="5373751"/>
            <a:ext cx="926591" cy="141731"/>
          </a:xfrm>
          <a:custGeom>
            <a:avLst/>
            <a:gdLst/>
            <a:ahLst/>
            <a:cxnLst/>
            <a:rect l="l" t="t" r="r" b="b"/>
            <a:pathLst>
              <a:path w="926591" h="141731">
                <a:moveTo>
                  <a:pt x="0" y="0"/>
                </a:moveTo>
                <a:lnTo>
                  <a:pt x="926591" y="0"/>
                </a:lnTo>
                <a:lnTo>
                  <a:pt x="926591" y="141731"/>
                </a:lnTo>
                <a:lnTo>
                  <a:pt x="0" y="141731"/>
                </a:lnTo>
                <a:lnTo>
                  <a:pt x="0" y="0"/>
                </a:lnTo>
                <a:close/>
              </a:path>
            </a:pathLst>
          </a:custGeom>
          <a:solidFill>
            <a:srgbClr val="F9A519"/>
          </a:solidFill>
        </p:spPr>
        <p:txBody>
          <a:bodyPr wrap="square" lIns="0" tIns="0" rIns="0" bIns="0" rtlCol="0">
            <a:noAutofit/>
          </a:bodyPr>
          <a:lstStyle/>
          <a:p>
            <a:endParaRPr/>
          </a:p>
        </p:txBody>
      </p:sp>
      <p:sp>
        <p:nvSpPr>
          <p:cNvPr id="24" name="object 24"/>
          <p:cNvSpPr txBox="1"/>
          <p:nvPr/>
        </p:nvSpPr>
        <p:spPr>
          <a:xfrm>
            <a:off x="5607811" y="5359907"/>
            <a:ext cx="795020" cy="149225"/>
          </a:xfrm>
          <a:prstGeom prst="rect">
            <a:avLst/>
          </a:prstGeom>
        </p:spPr>
        <p:txBody>
          <a:bodyPr vert="horz" wrap="square" lIns="0" tIns="0" rIns="0" bIns="0" rtlCol="0">
            <a:noAutofit/>
          </a:bodyPr>
          <a:lstStyle/>
          <a:p>
            <a:pPr marL="12700">
              <a:lnSpc>
                <a:spcPct val="100000"/>
              </a:lnSpc>
            </a:pPr>
            <a:r>
              <a:rPr sz="900" dirty="0">
                <a:solidFill>
                  <a:srgbClr val="FFFFFF"/>
                </a:solidFill>
                <a:latin typeface="Arial"/>
                <a:cs typeface="Arial"/>
              </a:rPr>
              <a:t>Bit</a:t>
            </a:r>
            <a:r>
              <a:rPr sz="900" spc="-25" dirty="0">
                <a:solidFill>
                  <a:srgbClr val="FFFFFF"/>
                </a:solidFill>
                <a:latin typeface="Arial"/>
                <a:cs typeface="Arial"/>
              </a:rPr>
              <a:t> </a:t>
            </a:r>
            <a:r>
              <a:rPr sz="900" spc="0" dirty="0">
                <a:solidFill>
                  <a:srgbClr val="FFFFFF"/>
                </a:solidFill>
                <a:latin typeface="Arial"/>
                <a:cs typeface="Arial"/>
              </a:rPr>
              <a:t>band</a:t>
            </a:r>
            <a:r>
              <a:rPr sz="900" spc="-10" dirty="0">
                <a:solidFill>
                  <a:srgbClr val="FFFFFF"/>
                </a:solidFill>
                <a:latin typeface="Arial"/>
                <a:cs typeface="Arial"/>
              </a:rPr>
              <a:t> </a:t>
            </a:r>
            <a:r>
              <a:rPr sz="900" spc="0" dirty="0">
                <a:solidFill>
                  <a:srgbClr val="FFFFFF"/>
                </a:solidFill>
                <a:latin typeface="Arial"/>
                <a:cs typeface="Arial"/>
              </a:rPr>
              <a:t>region</a:t>
            </a:r>
            <a:endParaRPr sz="900">
              <a:latin typeface="Arial"/>
              <a:cs typeface="Arial"/>
            </a:endParaRPr>
          </a:p>
        </p:txBody>
      </p:sp>
      <p:sp>
        <p:nvSpPr>
          <p:cNvPr id="25" name="object 25"/>
          <p:cNvSpPr/>
          <p:nvPr/>
        </p:nvSpPr>
        <p:spPr>
          <a:xfrm>
            <a:off x="4966715" y="6025896"/>
            <a:ext cx="1612391" cy="347599"/>
          </a:xfrm>
          <a:custGeom>
            <a:avLst/>
            <a:gdLst/>
            <a:ahLst/>
            <a:cxnLst/>
            <a:rect l="l" t="t" r="r" b="b"/>
            <a:pathLst>
              <a:path w="1612392" h="347599">
                <a:moveTo>
                  <a:pt x="0" y="347598"/>
                </a:moveTo>
                <a:lnTo>
                  <a:pt x="1612391" y="347598"/>
                </a:lnTo>
                <a:lnTo>
                  <a:pt x="1612391" y="0"/>
                </a:lnTo>
                <a:lnTo>
                  <a:pt x="0" y="0"/>
                </a:lnTo>
                <a:lnTo>
                  <a:pt x="0" y="347598"/>
                </a:lnTo>
                <a:close/>
              </a:path>
            </a:pathLst>
          </a:custGeom>
          <a:solidFill>
            <a:srgbClr val="FFFFFF"/>
          </a:solidFill>
        </p:spPr>
        <p:txBody>
          <a:bodyPr wrap="square" lIns="0" tIns="0" rIns="0" bIns="0" rtlCol="0">
            <a:noAutofit/>
          </a:bodyPr>
          <a:lstStyle/>
          <a:p>
            <a:endParaRPr/>
          </a:p>
        </p:txBody>
      </p:sp>
      <p:sp>
        <p:nvSpPr>
          <p:cNvPr id="26" name="object 26"/>
          <p:cNvSpPr/>
          <p:nvPr/>
        </p:nvSpPr>
        <p:spPr>
          <a:xfrm>
            <a:off x="4966715" y="6545580"/>
            <a:ext cx="1612391" cy="127"/>
          </a:xfrm>
          <a:custGeom>
            <a:avLst/>
            <a:gdLst/>
            <a:ahLst/>
            <a:cxnLst/>
            <a:rect l="l" t="t" r="r" b="b"/>
            <a:pathLst>
              <a:path w="1612392" h="126">
                <a:moveTo>
                  <a:pt x="0" y="127"/>
                </a:moveTo>
                <a:lnTo>
                  <a:pt x="1612391" y="127"/>
                </a:lnTo>
                <a:lnTo>
                  <a:pt x="1612391" y="0"/>
                </a:lnTo>
                <a:lnTo>
                  <a:pt x="0" y="0"/>
                </a:lnTo>
                <a:lnTo>
                  <a:pt x="0" y="127"/>
                </a:lnTo>
                <a:close/>
              </a:path>
            </a:pathLst>
          </a:custGeom>
          <a:solidFill>
            <a:srgbClr val="FFFFFF"/>
          </a:solidFill>
        </p:spPr>
        <p:txBody>
          <a:bodyPr wrap="square" lIns="0" tIns="0" rIns="0" bIns="0" rtlCol="0">
            <a:noAutofit/>
          </a:bodyPr>
          <a:lstStyle/>
          <a:p>
            <a:endParaRPr/>
          </a:p>
        </p:txBody>
      </p:sp>
      <p:sp>
        <p:nvSpPr>
          <p:cNvPr id="27" name="object 27"/>
          <p:cNvSpPr/>
          <p:nvPr/>
        </p:nvSpPr>
        <p:spPr>
          <a:xfrm>
            <a:off x="4959096" y="5617590"/>
            <a:ext cx="1626107" cy="934211"/>
          </a:xfrm>
          <a:custGeom>
            <a:avLst/>
            <a:gdLst/>
            <a:ahLst/>
            <a:cxnLst/>
            <a:rect l="l" t="t" r="r" b="b"/>
            <a:pathLst>
              <a:path w="1626107" h="934211">
                <a:moveTo>
                  <a:pt x="1626107" y="0"/>
                </a:moveTo>
                <a:lnTo>
                  <a:pt x="0" y="0"/>
                </a:lnTo>
                <a:lnTo>
                  <a:pt x="0" y="934211"/>
                </a:lnTo>
                <a:lnTo>
                  <a:pt x="1626107" y="934211"/>
                </a:lnTo>
                <a:lnTo>
                  <a:pt x="1626107" y="928115"/>
                </a:lnTo>
                <a:lnTo>
                  <a:pt x="13715" y="928115"/>
                </a:lnTo>
                <a:lnTo>
                  <a:pt x="7619" y="922019"/>
                </a:lnTo>
                <a:lnTo>
                  <a:pt x="13715" y="922019"/>
                </a:lnTo>
                <a:lnTo>
                  <a:pt x="13715" y="12191"/>
                </a:lnTo>
                <a:lnTo>
                  <a:pt x="7619" y="12191"/>
                </a:lnTo>
                <a:lnTo>
                  <a:pt x="13715" y="6095"/>
                </a:lnTo>
                <a:lnTo>
                  <a:pt x="1626107" y="6095"/>
                </a:lnTo>
                <a:lnTo>
                  <a:pt x="1626107" y="0"/>
                </a:lnTo>
                <a:close/>
              </a:path>
              <a:path w="1626107" h="934211">
                <a:moveTo>
                  <a:pt x="13715" y="922019"/>
                </a:moveTo>
                <a:lnTo>
                  <a:pt x="7619" y="922019"/>
                </a:lnTo>
                <a:lnTo>
                  <a:pt x="13715" y="928115"/>
                </a:lnTo>
                <a:lnTo>
                  <a:pt x="13715" y="922019"/>
                </a:lnTo>
                <a:close/>
              </a:path>
              <a:path w="1626107" h="934211">
                <a:moveTo>
                  <a:pt x="1613915" y="922019"/>
                </a:moveTo>
                <a:lnTo>
                  <a:pt x="13715" y="922019"/>
                </a:lnTo>
                <a:lnTo>
                  <a:pt x="13715" y="928115"/>
                </a:lnTo>
                <a:lnTo>
                  <a:pt x="1613915" y="928115"/>
                </a:lnTo>
                <a:lnTo>
                  <a:pt x="1613915" y="922019"/>
                </a:lnTo>
                <a:close/>
              </a:path>
              <a:path w="1626107" h="934211">
                <a:moveTo>
                  <a:pt x="1613915" y="6095"/>
                </a:moveTo>
                <a:lnTo>
                  <a:pt x="1613915" y="928115"/>
                </a:lnTo>
                <a:lnTo>
                  <a:pt x="1620011" y="922019"/>
                </a:lnTo>
                <a:lnTo>
                  <a:pt x="1626107" y="922019"/>
                </a:lnTo>
                <a:lnTo>
                  <a:pt x="1626107" y="12191"/>
                </a:lnTo>
                <a:lnTo>
                  <a:pt x="1620011" y="12191"/>
                </a:lnTo>
                <a:lnTo>
                  <a:pt x="1613915" y="6095"/>
                </a:lnTo>
                <a:close/>
              </a:path>
              <a:path w="1626107" h="934211">
                <a:moveTo>
                  <a:pt x="1626107" y="922019"/>
                </a:moveTo>
                <a:lnTo>
                  <a:pt x="1620011" y="922019"/>
                </a:lnTo>
                <a:lnTo>
                  <a:pt x="1613915" y="928115"/>
                </a:lnTo>
                <a:lnTo>
                  <a:pt x="1626107" y="928115"/>
                </a:lnTo>
                <a:lnTo>
                  <a:pt x="1626107" y="922019"/>
                </a:lnTo>
                <a:close/>
              </a:path>
              <a:path w="1626107" h="934211">
                <a:moveTo>
                  <a:pt x="13715" y="6095"/>
                </a:moveTo>
                <a:lnTo>
                  <a:pt x="7619" y="12191"/>
                </a:lnTo>
                <a:lnTo>
                  <a:pt x="13715" y="12191"/>
                </a:lnTo>
                <a:lnTo>
                  <a:pt x="13715" y="6095"/>
                </a:lnTo>
                <a:close/>
              </a:path>
              <a:path w="1626107" h="934211">
                <a:moveTo>
                  <a:pt x="1613915" y="6095"/>
                </a:moveTo>
                <a:lnTo>
                  <a:pt x="13715" y="6095"/>
                </a:lnTo>
                <a:lnTo>
                  <a:pt x="13715" y="12191"/>
                </a:lnTo>
                <a:lnTo>
                  <a:pt x="1613915" y="12191"/>
                </a:lnTo>
                <a:lnTo>
                  <a:pt x="1613915" y="6095"/>
                </a:lnTo>
                <a:close/>
              </a:path>
              <a:path w="1626107" h="934211">
                <a:moveTo>
                  <a:pt x="1626107" y="6095"/>
                </a:moveTo>
                <a:lnTo>
                  <a:pt x="1613915" y="6095"/>
                </a:lnTo>
                <a:lnTo>
                  <a:pt x="1620011" y="12191"/>
                </a:lnTo>
                <a:lnTo>
                  <a:pt x="1626107" y="12191"/>
                </a:lnTo>
                <a:lnTo>
                  <a:pt x="1626107" y="6095"/>
                </a:lnTo>
                <a:close/>
              </a:path>
            </a:pathLst>
          </a:custGeom>
          <a:solidFill>
            <a:srgbClr val="000000"/>
          </a:solidFill>
        </p:spPr>
        <p:txBody>
          <a:bodyPr wrap="square" lIns="0" tIns="0" rIns="0" bIns="0" rtlCol="0">
            <a:noAutofit/>
          </a:bodyPr>
          <a:lstStyle/>
          <a:p>
            <a:endParaRPr/>
          </a:p>
        </p:txBody>
      </p:sp>
      <p:sp>
        <p:nvSpPr>
          <p:cNvPr id="28" name="object 28"/>
          <p:cNvSpPr/>
          <p:nvPr/>
        </p:nvSpPr>
        <p:spPr>
          <a:xfrm>
            <a:off x="4966715" y="5623686"/>
            <a:ext cx="1612391" cy="402209"/>
          </a:xfrm>
          <a:custGeom>
            <a:avLst/>
            <a:gdLst/>
            <a:ahLst/>
            <a:cxnLst/>
            <a:rect l="l" t="t" r="r" b="b"/>
            <a:pathLst>
              <a:path w="1612392" h="402209">
                <a:moveTo>
                  <a:pt x="0" y="0"/>
                </a:moveTo>
                <a:lnTo>
                  <a:pt x="1612391" y="0"/>
                </a:lnTo>
                <a:lnTo>
                  <a:pt x="1612391" y="402209"/>
                </a:lnTo>
                <a:lnTo>
                  <a:pt x="0" y="402209"/>
                </a:lnTo>
                <a:lnTo>
                  <a:pt x="0" y="0"/>
                </a:lnTo>
                <a:close/>
              </a:path>
            </a:pathLst>
          </a:custGeom>
          <a:solidFill>
            <a:srgbClr val="91191C"/>
          </a:solidFill>
        </p:spPr>
        <p:txBody>
          <a:bodyPr wrap="square" lIns="0" tIns="0" rIns="0" bIns="0" rtlCol="0">
            <a:noAutofit/>
          </a:bodyPr>
          <a:lstStyle/>
          <a:p>
            <a:endParaRPr/>
          </a:p>
        </p:txBody>
      </p:sp>
      <p:sp>
        <p:nvSpPr>
          <p:cNvPr id="29" name="object 29"/>
          <p:cNvSpPr/>
          <p:nvPr/>
        </p:nvSpPr>
        <p:spPr>
          <a:xfrm>
            <a:off x="4959096" y="5617590"/>
            <a:ext cx="1626107" cy="416051"/>
          </a:xfrm>
          <a:custGeom>
            <a:avLst/>
            <a:gdLst/>
            <a:ahLst/>
            <a:cxnLst/>
            <a:rect l="l" t="t" r="r" b="b"/>
            <a:pathLst>
              <a:path w="1626107" h="416051">
                <a:moveTo>
                  <a:pt x="1626107" y="0"/>
                </a:moveTo>
                <a:lnTo>
                  <a:pt x="0" y="0"/>
                </a:lnTo>
                <a:lnTo>
                  <a:pt x="0" y="416051"/>
                </a:lnTo>
                <a:lnTo>
                  <a:pt x="1626107" y="416051"/>
                </a:lnTo>
                <a:lnTo>
                  <a:pt x="1626107" y="408431"/>
                </a:lnTo>
                <a:lnTo>
                  <a:pt x="13715" y="408431"/>
                </a:lnTo>
                <a:lnTo>
                  <a:pt x="7619" y="402208"/>
                </a:lnTo>
                <a:lnTo>
                  <a:pt x="13715" y="402208"/>
                </a:lnTo>
                <a:lnTo>
                  <a:pt x="13715" y="12191"/>
                </a:lnTo>
                <a:lnTo>
                  <a:pt x="7619" y="12191"/>
                </a:lnTo>
                <a:lnTo>
                  <a:pt x="13715" y="6095"/>
                </a:lnTo>
                <a:lnTo>
                  <a:pt x="1626107" y="6095"/>
                </a:lnTo>
                <a:lnTo>
                  <a:pt x="1626107" y="0"/>
                </a:lnTo>
                <a:close/>
              </a:path>
              <a:path w="1626107" h="416051">
                <a:moveTo>
                  <a:pt x="13715" y="402208"/>
                </a:moveTo>
                <a:lnTo>
                  <a:pt x="7619" y="402208"/>
                </a:lnTo>
                <a:lnTo>
                  <a:pt x="13715" y="408431"/>
                </a:lnTo>
                <a:lnTo>
                  <a:pt x="13715" y="402208"/>
                </a:lnTo>
                <a:close/>
              </a:path>
              <a:path w="1626107" h="416051">
                <a:moveTo>
                  <a:pt x="1613915" y="402208"/>
                </a:moveTo>
                <a:lnTo>
                  <a:pt x="13715" y="402208"/>
                </a:lnTo>
                <a:lnTo>
                  <a:pt x="13715" y="408431"/>
                </a:lnTo>
                <a:lnTo>
                  <a:pt x="1613915" y="408431"/>
                </a:lnTo>
                <a:lnTo>
                  <a:pt x="1613915" y="402208"/>
                </a:lnTo>
                <a:close/>
              </a:path>
              <a:path w="1626107" h="416051">
                <a:moveTo>
                  <a:pt x="1613915" y="6095"/>
                </a:moveTo>
                <a:lnTo>
                  <a:pt x="1613915" y="408431"/>
                </a:lnTo>
                <a:lnTo>
                  <a:pt x="1620011" y="402208"/>
                </a:lnTo>
                <a:lnTo>
                  <a:pt x="1626107" y="402208"/>
                </a:lnTo>
                <a:lnTo>
                  <a:pt x="1626107" y="12191"/>
                </a:lnTo>
                <a:lnTo>
                  <a:pt x="1620011" y="12191"/>
                </a:lnTo>
                <a:lnTo>
                  <a:pt x="1613915" y="6095"/>
                </a:lnTo>
                <a:close/>
              </a:path>
              <a:path w="1626107" h="416051">
                <a:moveTo>
                  <a:pt x="1626107" y="402208"/>
                </a:moveTo>
                <a:lnTo>
                  <a:pt x="1620011" y="402208"/>
                </a:lnTo>
                <a:lnTo>
                  <a:pt x="1613915" y="408431"/>
                </a:lnTo>
                <a:lnTo>
                  <a:pt x="1626107" y="408431"/>
                </a:lnTo>
                <a:lnTo>
                  <a:pt x="1626107" y="402208"/>
                </a:lnTo>
                <a:close/>
              </a:path>
              <a:path w="1626107" h="416051">
                <a:moveTo>
                  <a:pt x="13715" y="6095"/>
                </a:moveTo>
                <a:lnTo>
                  <a:pt x="7619" y="12191"/>
                </a:lnTo>
                <a:lnTo>
                  <a:pt x="13715" y="12191"/>
                </a:lnTo>
                <a:lnTo>
                  <a:pt x="13715" y="6095"/>
                </a:lnTo>
                <a:close/>
              </a:path>
              <a:path w="1626107" h="416051">
                <a:moveTo>
                  <a:pt x="1613915" y="6095"/>
                </a:moveTo>
                <a:lnTo>
                  <a:pt x="13715" y="6095"/>
                </a:lnTo>
                <a:lnTo>
                  <a:pt x="13715" y="12191"/>
                </a:lnTo>
                <a:lnTo>
                  <a:pt x="1613915" y="12191"/>
                </a:lnTo>
                <a:lnTo>
                  <a:pt x="1613915" y="6095"/>
                </a:lnTo>
                <a:close/>
              </a:path>
              <a:path w="1626107" h="416051">
                <a:moveTo>
                  <a:pt x="1626107" y="6095"/>
                </a:moveTo>
                <a:lnTo>
                  <a:pt x="1613915" y="6095"/>
                </a:lnTo>
                <a:lnTo>
                  <a:pt x="1620011" y="12191"/>
                </a:lnTo>
                <a:lnTo>
                  <a:pt x="1626107" y="12191"/>
                </a:lnTo>
                <a:lnTo>
                  <a:pt x="1626107" y="6095"/>
                </a:lnTo>
                <a:close/>
              </a:path>
            </a:pathLst>
          </a:custGeom>
          <a:solidFill>
            <a:srgbClr val="000000"/>
          </a:solidFill>
        </p:spPr>
        <p:txBody>
          <a:bodyPr wrap="square" lIns="0" tIns="0" rIns="0" bIns="0" rtlCol="0">
            <a:noAutofit/>
          </a:bodyPr>
          <a:lstStyle/>
          <a:p>
            <a:endParaRPr/>
          </a:p>
        </p:txBody>
      </p:sp>
      <p:sp>
        <p:nvSpPr>
          <p:cNvPr id="30" name="object 30"/>
          <p:cNvSpPr/>
          <p:nvPr/>
        </p:nvSpPr>
        <p:spPr>
          <a:xfrm>
            <a:off x="4966715" y="6373495"/>
            <a:ext cx="1612391" cy="172084"/>
          </a:xfrm>
          <a:custGeom>
            <a:avLst/>
            <a:gdLst/>
            <a:ahLst/>
            <a:cxnLst/>
            <a:rect l="l" t="t" r="r" b="b"/>
            <a:pathLst>
              <a:path w="1612392" h="172084">
                <a:moveTo>
                  <a:pt x="0" y="0"/>
                </a:moveTo>
                <a:lnTo>
                  <a:pt x="1612391" y="0"/>
                </a:lnTo>
                <a:lnTo>
                  <a:pt x="1612391" y="172084"/>
                </a:lnTo>
                <a:lnTo>
                  <a:pt x="0" y="172084"/>
                </a:lnTo>
                <a:lnTo>
                  <a:pt x="0" y="0"/>
                </a:lnTo>
                <a:close/>
              </a:path>
            </a:pathLst>
          </a:custGeom>
          <a:solidFill>
            <a:srgbClr val="F9A519"/>
          </a:solidFill>
        </p:spPr>
        <p:txBody>
          <a:bodyPr wrap="square" lIns="0" tIns="0" rIns="0" bIns="0" rtlCol="0">
            <a:noAutofit/>
          </a:bodyPr>
          <a:lstStyle/>
          <a:p>
            <a:endParaRPr/>
          </a:p>
        </p:txBody>
      </p:sp>
      <p:sp>
        <p:nvSpPr>
          <p:cNvPr id="31" name="object 31"/>
          <p:cNvSpPr/>
          <p:nvPr/>
        </p:nvSpPr>
        <p:spPr>
          <a:xfrm>
            <a:off x="4959096" y="6365875"/>
            <a:ext cx="1626107" cy="185928"/>
          </a:xfrm>
          <a:custGeom>
            <a:avLst/>
            <a:gdLst/>
            <a:ahLst/>
            <a:cxnLst/>
            <a:rect l="l" t="t" r="r" b="b"/>
            <a:pathLst>
              <a:path w="1626107" h="185927">
                <a:moveTo>
                  <a:pt x="1626107" y="0"/>
                </a:moveTo>
                <a:lnTo>
                  <a:pt x="0" y="0"/>
                </a:lnTo>
                <a:lnTo>
                  <a:pt x="0" y="185928"/>
                </a:lnTo>
                <a:lnTo>
                  <a:pt x="1626107" y="185928"/>
                </a:lnTo>
                <a:lnTo>
                  <a:pt x="1626107" y="179831"/>
                </a:lnTo>
                <a:lnTo>
                  <a:pt x="13715" y="179831"/>
                </a:lnTo>
                <a:lnTo>
                  <a:pt x="7619" y="173736"/>
                </a:lnTo>
                <a:lnTo>
                  <a:pt x="13715" y="173736"/>
                </a:lnTo>
                <a:lnTo>
                  <a:pt x="13715" y="13715"/>
                </a:lnTo>
                <a:lnTo>
                  <a:pt x="7619" y="13715"/>
                </a:lnTo>
                <a:lnTo>
                  <a:pt x="13715" y="7619"/>
                </a:lnTo>
                <a:lnTo>
                  <a:pt x="1626107" y="7619"/>
                </a:lnTo>
                <a:lnTo>
                  <a:pt x="1626107" y="0"/>
                </a:lnTo>
                <a:close/>
              </a:path>
              <a:path w="1626107" h="185927">
                <a:moveTo>
                  <a:pt x="13715" y="173736"/>
                </a:moveTo>
                <a:lnTo>
                  <a:pt x="7619" y="173736"/>
                </a:lnTo>
                <a:lnTo>
                  <a:pt x="13715" y="179831"/>
                </a:lnTo>
                <a:lnTo>
                  <a:pt x="13715" y="173736"/>
                </a:lnTo>
                <a:close/>
              </a:path>
              <a:path w="1626107" h="185927">
                <a:moveTo>
                  <a:pt x="1613915" y="173736"/>
                </a:moveTo>
                <a:lnTo>
                  <a:pt x="13715" y="173736"/>
                </a:lnTo>
                <a:lnTo>
                  <a:pt x="13715" y="179831"/>
                </a:lnTo>
                <a:lnTo>
                  <a:pt x="1613915" y="179831"/>
                </a:lnTo>
                <a:lnTo>
                  <a:pt x="1613915" y="173736"/>
                </a:lnTo>
                <a:close/>
              </a:path>
              <a:path w="1626107" h="185927">
                <a:moveTo>
                  <a:pt x="1613915" y="7619"/>
                </a:moveTo>
                <a:lnTo>
                  <a:pt x="1613915" y="179831"/>
                </a:lnTo>
                <a:lnTo>
                  <a:pt x="1620011" y="173736"/>
                </a:lnTo>
                <a:lnTo>
                  <a:pt x="1626107" y="173736"/>
                </a:lnTo>
                <a:lnTo>
                  <a:pt x="1626107" y="13715"/>
                </a:lnTo>
                <a:lnTo>
                  <a:pt x="1620011" y="13715"/>
                </a:lnTo>
                <a:lnTo>
                  <a:pt x="1613915" y="7619"/>
                </a:lnTo>
                <a:close/>
              </a:path>
              <a:path w="1626107" h="185927">
                <a:moveTo>
                  <a:pt x="1626107" y="173736"/>
                </a:moveTo>
                <a:lnTo>
                  <a:pt x="1620011" y="173736"/>
                </a:lnTo>
                <a:lnTo>
                  <a:pt x="1613915" y="179831"/>
                </a:lnTo>
                <a:lnTo>
                  <a:pt x="1626107" y="179831"/>
                </a:lnTo>
                <a:lnTo>
                  <a:pt x="1626107" y="173736"/>
                </a:lnTo>
                <a:close/>
              </a:path>
              <a:path w="1626107" h="185927">
                <a:moveTo>
                  <a:pt x="13715" y="7619"/>
                </a:moveTo>
                <a:lnTo>
                  <a:pt x="7619" y="13715"/>
                </a:lnTo>
                <a:lnTo>
                  <a:pt x="13715" y="13715"/>
                </a:lnTo>
                <a:lnTo>
                  <a:pt x="13715" y="7619"/>
                </a:lnTo>
                <a:close/>
              </a:path>
              <a:path w="1626107" h="185927">
                <a:moveTo>
                  <a:pt x="1613915" y="7619"/>
                </a:moveTo>
                <a:lnTo>
                  <a:pt x="13715" y="7619"/>
                </a:lnTo>
                <a:lnTo>
                  <a:pt x="13715" y="13715"/>
                </a:lnTo>
                <a:lnTo>
                  <a:pt x="1613915" y="13715"/>
                </a:lnTo>
                <a:lnTo>
                  <a:pt x="1613915" y="7619"/>
                </a:lnTo>
                <a:close/>
              </a:path>
              <a:path w="1626107" h="185927">
                <a:moveTo>
                  <a:pt x="1626107" y="7619"/>
                </a:moveTo>
                <a:lnTo>
                  <a:pt x="1613915" y="7619"/>
                </a:lnTo>
                <a:lnTo>
                  <a:pt x="1620011" y="13715"/>
                </a:lnTo>
                <a:lnTo>
                  <a:pt x="1626107" y="13715"/>
                </a:lnTo>
                <a:lnTo>
                  <a:pt x="1626107" y="7619"/>
                </a:lnTo>
                <a:close/>
              </a:path>
            </a:pathLst>
          </a:custGeom>
          <a:solidFill>
            <a:srgbClr val="000000"/>
          </a:solidFill>
        </p:spPr>
        <p:txBody>
          <a:bodyPr wrap="square" lIns="0" tIns="0" rIns="0" bIns="0" rtlCol="0">
            <a:noAutofit/>
          </a:bodyPr>
          <a:lstStyle/>
          <a:p>
            <a:endParaRPr/>
          </a:p>
        </p:txBody>
      </p:sp>
      <p:sp>
        <p:nvSpPr>
          <p:cNvPr id="32" name="object 32"/>
          <p:cNvSpPr/>
          <p:nvPr/>
        </p:nvSpPr>
        <p:spPr>
          <a:xfrm>
            <a:off x="5542788" y="5739510"/>
            <a:ext cx="926591" cy="141731"/>
          </a:xfrm>
          <a:custGeom>
            <a:avLst/>
            <a:gdLst/>
            <a:ahLst/>
            <a:cxnLst/>
            <a:rect l="l" t="t" r="r" b="b"/>
            <a:pathLst>
              <a:path w="926591" h="141731">
                <a:moveTo>
                  <a:pt x="0" y="0"/>
                </a:moveTo>
                <a:lnTo>
                  <a:pt x="926591" y="0"/>
                </a:lnTo>
                <a:lnTo>
                  <a:pt x="926591" y="141731"/>
                </a:lnTo>
                <a:lnTo>
                  <a:pt x="0" y="141731"/>
                </a:lnTo>
                <a:lnTo>
                  <a:pt x="0" y="0"/>
                </a:lnTo>
                <a:close/>
              </a:path>
            </a:pathLst>
          </a:custGeom>
          <a:solidFill>
            <a:srgbClr val="91191C"/>
          </a:solidFill>
        </p:spPr>
        <p:txBody>
          <a:bodyPr wrap="square" lIns="0" tIns="0" rIns="0" bIns="0" rtlCol="0">
            <a:noAutofit/>
          </a:bodyPr>
          <a:lstStyle/>
          <a:p>
            <a:endParaRPr/>
          </a:p>
        </p:txBody>
      </p:sp>
      <p:sp>
        <p:nvSpPr>
          <p:cNvPr id="33" name="object 33"/>
          <p:cNvSpPr txBox="1"/>
          <p:nvPr/>
        </p:nvSpPr>
        <p:spPr>
          <a:xfrm>
            <a:off x="5648959" y="5724144"/>
            <a:ext cx="712470" cy="149225"/>
          </a:xfrm>
          <a:prstGeom prst="rect">
            <a:avLst/>
          </a:prstGeom>
        </p:spPr>
        <p:txBody>
          <a:bodyPr vert="horz" wrap="square" lIns="0" tIns="0" rIns="0" bIns="0" rtlCol="0">
            <a:noAutofit/>
          </a:bodyPr>
          <a:lstStyle/>
          <a:p>
            <a:pPr marL="12700">
              <a:lnSpc>
                <a:spcPct val="100000"/>
              </a:lnSpc>
            </a:pPr>
            <a:r>
              <a:rPr sz="900" dirty="0">
                <a:solidFill>
                  <a:srgbClr val="FFFFFF"/>
                </a:solidFill>
                <a:latin typeface="Arial"/>
                <a:cs typeface="Arial"/>
              </a:rPr>
              <a:t>Bit</a:t>
            </a:r>
            <a:r>
              <a:rPr sz="900" spc="-25" dirty="0">
                <a:solidFill>
                  <a:srgbClr val="FFFFFF"/>
                </a:solidFill>
                <a:latin typeface="Arial"/>
                <a:cs typeface="Arial"/>
              </a:rPr>
              <a:t> </a:t>
            </a:r>
            <a:r>
              <a:rPr sz="900" spc="0" dirty="0">
                <a:solidFill>
                  <a:srgbClr val="FFFFFF"/>
                </a:solidFill>
                <a:latin typeface="Arial"/>
                <a:cs typeface="Arial"/>
              </a:rPr>
              <a:t>band</a:t>
            </a:r>
            <a:r>
              <a:rPr sz="900" spc="-10" dirty="0">
                <a:solidFill>
                  <a:srgbClr val="FFFFFF"/>
                </a:solidFill>
                <a:latin typeface="Arial"/>
                <a:cs typeface="Arial"/>
              </a:rPr>
              <a:t> </a:t>
            </a:r>
            <a:r>
              <a:rPr sz="900" spc="0" dirty="0">
                <a:solidFill>
                  <a:srgbClr val="FFFFFF"/>
                </a:solidFill>
                <a:latin typeface="Arial"/>
                <a:cs typeface="Arial"/>
              </a:rPr>
              <a:t>alias</a:t>
            </a:r>
            <a:endParaRPr sz="900">
              <a:latin typeface="Arial"/>
              <a:cs typeface="Arial"/>
            </a:endParaRPr>
          </a:p>
        </p:txBody>
      </p:sp>
      <p:sp>
        <p:nvSpPr>
          <p:cNvPr id="34" name="object 34"/>
          <p:cNvSpPr/>
          <p:nvPr/>
        </p:nvSpPr>
        <p:spPr>
          <a:xfrm>
            <a:off x="5018532" y="5739510"/>
            <a:ext cx="345948" cy="141731"/>
          </a:xfrm>
          <a:custGeom>
            <a:avLst/>
            <a:gdLst/>
            <a:ahLst/>
            <a:cxnLst/>
            <a:rect l="l" t="t" r="r" b="b"/>
            <a:pathLst>
              <a:path w="345948" h="141731">
                <a:moveTo>
                  <a:pt x="0" y="0"/>
                </a:moveTo>
                <a:lnTo>
                  <a:pt x="345948" y="0"/>
                </a:lnTo>
                <a:lnTo>
                  <a:pt x="345948" y="141731"/>
                </a:lnTo>
                <a:lnTo>
                  <a:pt x="0" y="141731"/>
                </a:lnTo>
                <a:lnTo>
                  <a:pt x="0" y="0"/>
                </a:lnTo>
                <a:close/>
              </a:path>
            </a:pathLst>
          </a:custGeom>
          <a:solidFill>
            <a:srgbClr val="91191C"/>
          </a:solidFill>
        </p:spPr>
        <p:txBody>
          <a:bodyPr wrap="square" lIns="0" tIns="0" rIns="0" bIns="0" rtlCol="0">
            <a:noAutofit/>
          </a:bodyPr>
          <a:lstStyle/>
          <a:p>
            <a:endParaRPr/>
          </a:p>
        </p:txBody>
      </p:sp>
      <p:sp>
        <p:nvSpPr>
          <p:cNvPr id="35" name="object 35"/>
          <p:cNvSpPr txBox="1"/>
          <p:nvPr/>
        </p:nvSpPr>
        <p:spPr>
          <a:xfrm>
            <a:off x="5028691" y="5724144"/>
            <a:ext cx="323215" cy="149225"/>
          </a:xfrm>
          <a:prstGeom prst="rect">
            <a:avLst/>
          </a:prstGeom>
        </p:spPr>
        <p:txBody>
          <a:bodyPr vert="horz" wrap="square" lIns="0" tIns="0" rIns="0" bIns="0" rtlCol="0">
            <a:noAutofit/>
          </a:bodyPr>
          <a:lstStyle/>
          <a:p>
            <a:pPr marL="12700">
              <a:lnSpc>
                <a:spcPct val="100000"/>
              </a:lnSpc>
            </a:pPr>
            <a:r>
              <a:rPr sz="900" dirty="0">
                <a:solidFill>
                  <a:srgbClr val="FFFFFF"/>
                </a:solidFill>
                <a:latin typeface="Arial"/>
                <a:cs typeface="Arial"/>
              </a:rPr>
              <a:t>32</a:t>
            </a:r>
            <a:r>
              <a:rPr sz="900" spc="-20" dirty="0">
                <a:solidFill>
                  <a:srgbClr val="FFFFFF"/>
                </a:solidFill>
                <a:latin typeface="Arial"/>
                <a:cs typeface="Arial"/>
              </a:rPr>
              <a:t>M</a:t>
            </a:r>
            <a:r>
              <a:rPr sz="900" spc="0" dirty="0">
                <a:solidFill>
                  <a:srgbClr val="FFFFFF"/>
                </a:solidFill>
                <a:latin typeface="Arial"/>
                <a:cs typeface="Arial"/>
              </a:rPr>
              <a:t>B</a:t>
            </a:r>
            <a:endParaRPr sz="900">
              <a:latin typeface="Arial"/>
              <a:cs typeface="Arial"/>
            </a:endParaRPr>
          </a:p>
        </p:txBody>
      </p:sp>
      <p:sp>
        <p:nvSpPr>
          <p:cNvPr id="36" name="object 36"/>
          <p:cNvSpPr/>
          <p:nvPr/>
        </p:nvSpPr>
        <p:spPr>
          <a:xfrm>
            <a:off x="5020055" y="6128130"/>
            <a:ext cx="345948" cy="141731"/>
          </a:xfrm>
          <a:custGeom>
            <a:avLst/>
            <a:gdLst/>
            <a:ahLst/>
            <a:cxnLst/>
            <a:rect l="l" t="t" r="r" b="b"/>
            <a:pathLst>
              <a:path w="345948" h="141731">
                <a:moveTo>
                  <a:pt x="0" y="0"/>
                </a:moveTo>
                <a:lnTo>
                  <a:pt x="345948" y="0"/>
                </a:lnTo>
                <a:lnTo>
                  <a:pt x="345948" y="141732"/>
                </a:lnTo>
                <a:lnTo>
                  <a:pt x="0" y="141732"/>
                </a:lnTo>
                <a:lnTo>
                  <a:pt x="0" y="0"/>
                </a:lnTo>
                <a:close/>
              </a:path>
            </a:pathLst>
          </a:custGeom>
          <a:solidFill>
            <a:srgbClr val="FFFFFF"/>
          </a:solidFill>
        </p:spPr>
        <p:txBody>
          <a:bodyPr wrap="square" lIns="0" tIns="0" rIns="0" bIns="0" rtlCol="0">
            <a:noAutofit/>
          </a:bodyPr>
          <a:lstStyle/>
          <a:p>
            <a:endParaRPr/>
          </a:p>
        </p:txBody>
      </p:sp>
      <p:sp>
        <p:nvSpPr>
          <p:cNvPr id="37" name="object 37"/>
          <p:cNvSpPr txBox="1"/>
          <p:nvPr/>
        </p:nvSpPr>
        <p:spPr>
          <a:xfrm>
            <a:off x="5030215" y="6114288"/>
            <a:ext cx="323215" cy="149225"/>
          </a:xfrm>
          <a:prstGeom prst="rect">
            <a:avLst/>
          </a:prstGeom>
        </p:spPr>
        <p:txBody>
          <a:bodyPr vert="horz" wrap="square" lIns="0" tIns="0" rIns="0" bIns="0" rtlCol="0">
            <a:noAutofit/>
          </a:bodyPr>
          <a:lstStyle/>
          <a:p>
            <a:pPr marL="12700">
              <a:lnSpc>
                <a:spcPct val="100000"/>
              </a:lnSpc>
            </a:pPr>
            <a:r>
              <a:rPr sz="900" dirty="0">
                <a:latin typeface="Arial"/>
                <a:cs typeface="Arial"/>
              </a:rPr>
              <a:t>31</a:t>
            </a:r>
            <a:r>
              <a:rPr sz="900" spc="-20" dirty="0">
                <a:latin typeface="Arial"/>
                <a:cs typeface="Arial"/>
              </a:rPr>
              <a:t>M</a:t>
            </a:r>
            <a:r>
              <a:rPr sz="900" spc="0" dirty="0">
                <a:latin typeface="Arial"/>
                <a:cs typeface="Arial"/>
              </a:rPr>
              <a:t>B</a:t>
            </a:r>
            <a:endParaRPr sz="900">
              <a:latin typeface="Arial"/>
              <a:cs typeface="Arial"/>
            </a:endParaRPr>
          </a:p>
        </p:txBody>
      </p:sp>
      <p:sp>
        <p:nvSpPr>
          <p:cNvPr id="38" name="object 38"/>
          <p:cNvSpPr/>
          <p:nvPr/>
        </p:nvSpPr>
        <p:spPr>
          <a:xfrm>
            <a:off x="5018532" y="6387210"/>
            <a:ext cx="345948" cy="141731"/>
          </a:xfrm>
          <a:custGeom>
            <a:avLst/>
            <a:gdLst/>
            <a:ahLst/>
            <a:cxnLst/>
            <a:rect l="l" t="t" r="r" b="b"/>
            <a:pathLst>
              <a:path w="345948" h="141731">
                <a:moveTo>
                  <a:pt x="0" y="0"/>
                </a:moveTo>
                <a:lnTo>
                  <a:pt x="345948" y="0"/>
                </a:lnTo>
                <a:lnTo>
                  <a:pt x="345948" y="141731"/>
                </a:lnTo>
                <a:lnTo>
                  <a:pt x="0" y="141731"/>
                </a:lnTo>
                <a:lnTo>
                  <a:pt x="0" y="0"/>
                </a:lnTo>
                <a:close/>
              </a:path>
            </a:pathLst>
          </a:custGeom>
          <a:solidFill>
            <a:srgbClr val="F9A519"/>
          </a:solidFill>
        </p:spPr>
        <p:txBody>
          <a:bodyPr wrap="square" lIns="0" tIns="0" rIns="0" bIns="0" rtlCol="0">
            <a:noAutofit/>
          </a:bodyPr>
          <a:lstStyle/>
          <a:p>
            <a:endParaRPr/>
          </a:p>
        </p:txBody>
      </p:sp>
      <p:sp>
        <p:nvSpPr>
          <p:cNvPr id="39" name="object 39"/>
          <p:cNvSpPr txBox="1"/>
          <p:nvPr/>
        </p:nvSpPr>
        <p:spPr>
          <a:xfrm>
            <a:off x="5060696" y="6371844"/>
            <a:ext cx="259079" cy="149225"/>
          </a:xfrm>
          <a:prstGeom prst="rect">
            <a:avLst/>
          </a:prstGeom>
        </p:spPr>
        <p:txBody>
          <a:bodyPr vert="horz" wrap="square" lIns="0" tIns="0" rIns="0" bIns="0" rtlCol="0">
            <a:noAutofit/>
          </a:bodyPr>
          <a:lstStyle/>
          <a:p>
            <a:pPr marL="12700">
              <a:lnSpc>
                <a:spcPct val="100000"/>
              </a:lnSpc>
            </a:pPr>
            <a:r>
              <a:rPr sz="900" dirty="0">
                <a:solidFill>
                  <a:srgbClr val="FFFFFF"/>
                </a:solidFill>
                <a:latin typeface="Arial"/>
                <a:cs typeface="Arial"/>
              </a:rPr>
              <a:t>1</a:t>
            </a:r>
            <a:r>
              <a:rPr sz="900" spc="-20" dirty="0">
                <a:solidFill>
                  <a:srgbClr val="FFFFFF"/>
                </a:solidFill>
                <a:latin typeface="Arial"/>
                <a:cs typeface="Arial"/>
              </a:rPr>
              <a:t>M</a:t>
            </a:r>
            <a:r>
              <a:rPr sz="900" spc="0" dirty="0">
                <a:solidFill>
                  <a:srgbClr val="FFFFFF"/>
                </a:solidFill>
                <a:latin typeface="Arial"/>
                <a:cs typeface="Arial"/>
              </a:rPr>
              <a:t>B</a:t>
            </a:r>
            <a:endParaRPr sz="900">
              <a:latin typeface="Arial"/>
              <a:cs typeface="Arial"/>
            </a:endParaRPr>
          </a:p>
        </p:txBody>
      </p:sp>
      <p:sp>
        <p:nvSpPr>
          <p:cNvPr id="40" name="object 40"/>
          <p:cNvSpPr/>
          <p:nvPr/>
        </p:nvSpPr>
        <p:spPr>
          <a:xfrm>
            <a:off x="5542788" y="6387210"/>
            <a:ext cx="926591" cy="141731"/>
          </a:xfrm>
          <a:custGeom>
            <a:avLst/>
            <a:gdLst/>
            <a:ahLst/>
            <a:cxnLst/>
            <a:rect l="l" t="t" r="r" b="b"/>
            <a:pathLst>
              <a:path w="926591" h="141731">
                <a:moveTo>
                  <a:pt x="0" y="0"/>
                </a:moveTo>
                <a:lnTo>
                  <a:pt x="926591" y="0"/>
                </a:lnTo>
                <a:lnTo>
                  <a:pt x="926591" y="141731"/>
                </a:lnTo>
                <a:lnTo>
                  <a:pt x="0" y="141731"/>
                </a:lnTo>
                <a:lnTo>
                  <a:pt x="0" y="0"/>
                </a:lnTo>
                <a:close/>
              </a:path>
            </a:pathLst>
          </a:custGeom>
          <a:solidFill>
            <a:srgbClr val="F9A519"/>
          </a:solidFill>
        </p:spPr>
        <p:txBody>
          <a:bodyPr wrap="square" lIns="0" tIns="0" rIns="0" bIns="0" rtlCol="0">
            <a:noAutofit/>
          </a:bodyPr>
          <a:lstStyle/>
          <a:p>
            <a:endParaRPr/>
          </a:p>
        </p:txBody>
      </p:sp>
      <p:sp>
        <p:nvSpPr>
          <p:cNvPr id="41" name="object 41"/>
          <p:cNvSpPr txBox="1"/>
          <p:nvPr/>
        </p:nvSpPr>
        <p:spPr>
          <a:xfrm>
            <a:off x="5607811" y="6371844"/>
            <a:ext cx="795020" cy="149225"/>
          </a:xfrm>
          <a:prstGeom prst="rect">
            <a:avLst/>
          </a:prstGeom>
        </p:spPr>
        <p:txBody>
          <a:bodyPr vert="horz" wrap="square" lIns="0" tIns="0" rIns="0" bIns="0" rtlCol="0">
            <a:noAutofit/>
          </a:bodyPr>
          <a:lstStyle/>
          <a:p>
            <a:pPr marL="12700">
              <a:lnSpc>
                <a:spcPct val="100000"/>
              </a:lnSpc>
            </a:pPr>
            <a:r>
              <a:rPr sz="900" dirty="0">
                <a:solidFill>
                  <a:srgbClr val="FFFFFF"/>
                </a:solidFill>
                <a:latin typeface="Arial"/>
                <a:cs typeface="Arial"/>
              </a:rPr>
              <a:t>Bit</a:t>
            </a:r>
            <a:r>
              <a:rPr sz="900" spc="-25" dirty="0">
                <a:solidFill>
                  <a:srgbClr val="FFFFFF"/>
                </a:solidFill>
                <a:latin typeface="Arial"/>
                <a:cs typeface="Arial"/>
              </a:rPr>
              <a:t> </a:t>
            </a:r>
            <a:r>
              <a:rPr sz="900" spc="0" dirty="0">
                <a:solidFill>
                  <a:srgbClr val="FFFFFF"/>
                </a:solidFill>
                <a:latin typeface="Arial"/>
                <a:cs typeface="Arial"/>
              </a:rPr>
              <a:t>band</a:t>
            </a:r>
            <a:r>
              <a:rPr sz="900" spc="-10" dirty="0">
                <a:solidFill>
                  <a:srgbClr val="FFFFFF"/>
                </a:solidFill>
                <a:latin typeface="Arial"/>
                <a:cs typeface="Arial"/>
              </a:rPr>
              <a:t> </a:t>
            </a:r>
            <a:r>
              <a:rPr sz="900" spc="0" dirty="0">
                <a:solidFill>
                  <a:srgbClr val="FFFFFF"/>
                </a:solidFill>
                <a:latin typeface="Arial"/>
                <a:cs typeface="Arial"/>
              </a:rPr>
              <a:t>region</a:t>
            </a:r>
            <a:endParaRPr sz="900">
              <a:latin typeface="Arial"/>
              <a:cs typeface="Arial"/>
            </a:endParaRPr>
          </a:p>
        </p:txBody>
      </p:sp>
      <p:sp>
        <p:nvSpPr>
          <p:cNvPr id="42" name="object 42"/>
          <p:cNvSpPr txBox="1"/>
          <p:nvPr/>
        </p:nvSpPr>
        <p:spPr>
          <a:xfrm>
            <a:off x="1171447" y="1458341"/>
            <a:ext cx="4268470" cy="2658110"/>
          </a:xfrm>
          <a:prstGeom prst="rect">
            <a:avLst/>
          </a:prstGeom>
        </p:spPr>
        <p:txBody>
          <a:bodyPr vert="horz" wrap="square" lIns="0" tIns="0" rIns="0" bIns="0" rtlCol="0">
            <a:noAutofit/>
          </a:bodyPr>
          <a:lstStyle/>
          <a:p>
            <a:pPr marL="277495" marR="254635" indent="-265430">
              <a:lnSpc>
                <a:spcPct val="98300"/>
              </a:lnSpc>
              <a:buClr>
                <a:srgbClr val="118CAA"/>
              </a:buClr>
              <a:buSzPct val="125000"/>
              <a:buFont typeface="Arial"/>
              <a:buChar char=""/>
              <a:tabLst>
                <a:tab pos="277495" algn="l"/>
              </a:tabLst>
            </a:pPr>
            <a:r>
              <a:rPr sz="2000" spc="0" dirty="0">
                <a:latin typeface="Arial"/>
                <a:cs typeface="Arial"/>
              </a:rPr>
              <a:t>Wri</a:t>
            </a:r>
            <a:r>
              <a:rPr sz="2000" spc="-10" dirty="0">
                <a:latin typeface="Arial"/>
                <a:cs typeface="Arial"/>
              </a:rPr>
              <a:t>t</a:t>
            </a:r>
            <a:r>
              <a:rPr sz="2000" spc="0" dirty="0">
                <a:latin typeface="Arial"/>
                <a:cs typeface="Arial"/>
              </a:rPr>
              <a:t>es</a:t>
            </a:r>
            <a:r>
              <a:rPr sz="2000" spc="-35" dirty="0">
                <a:latin typeface="Arial"/>
                <a:cs typeface="Arial"/>
              </a:rPr>
              <a:t> </a:t>
            </a:r>
            <a:r>
              <a:rPr sz="2000" spc="-5" dirty="0">
                <a:latin typeface="Arial"/>
                <a:cs typeface="Arial"/>
              </a:rPr>
              <a:t>t</a:t>
            </a:r>
            <a:r>
              <a:rPr sz="2000" spc="0" dirty="0">
                <a:latin typeface="Arial"/>
                <a:cs typeface="Arial"/>
              </a:rPr>
              <a:t>o</a:t>
            </a:r>
            <a:r>
              <a:rPr sz="2000" spc="-15" dirty="0">
                <a:latin typeface="Arial"/>
                <a:cs typeface="Arial"/>
              </a:rPr>
              <a:t> </a:t>
            </a:r>
            <a:r>
              <a:rPr sz="2000" spc="0" dirty="0">
                <a:latin typeface="Arial"/>
                <a:cs typeface="Arial"/>
              </a:rPr>
              <a:t>a</a:t>
            </a:r>
            <a:r>
              <a:rPr sz="2000" spc="-5" dirty="0">
                <a:latin typeface="Arial"/>
                <a:cs typeface="Arial"/>
              </a:rPr>
              <a:t> </a:t>
            </a:r>
            <a:r>
              <a:rPr sz="2000" spc="5" dirty="0">
                <a:latin typeface="Arial"/>
                <a:cs typeface="Arial"/>
              </a:rPr>
              <a:t>w</a:t>
            </a:r>
            <a:r>
              <a:rPr sz="2000" spc="0" dirty="0">
                <a:latin typeface="Arial"/>
                <a:cs typeface="Arial"/>
              </a:rPr>
              <a:t>o</a:t>
            </a:r>
            <a:r>
              <a:rPr sz="2000" spc="5" dirty="0">
                <a:latin typeface="Arial"/>
                <a:cs typeface="Arial"/>
              </a:rPr>
              <a:t>r</a:t>
            </a:r>
            <a:r>
              <a:rPr sz="2000" spc="0" dirty="0">
                <a:latin typeface="Arial"/>
                <a:cs typeface="Arial"/>
              </a:rPr>
              <a:t>d</a:t>
            </a:r>
            <a:r>
              <a:rPr sz="2000" spc="-30" dirty="0">
                <a:latin typeface="Arial"/>
                <a:cs typeface="Arial"/>
              </a:rPr>
              <a:t> </a:t>
            </a:r>
            <a:r>
              <a:rPr sz="2000" spc="0" dirty="0">
                <a:latin typeface="Arial"/>
                <a:cs typeface="Arial"/>
              </a:rPr>
              <a:t>add</a:t>
            </a:r>
            <a:r>
              <a:rPr sz="2000" spc="5" dirty="0">
                <a:latin typeface="Arial"/>
                <a:cs typeface="Arial"/>
              </a:rPr>
              <a:t>r</a:t>
            </a:r>
            <a:r>
              <a:rPr sz="2000" spc="0" dirty="0">
                <a:latin typeface="Arial"/>
                <a:cs typeface="Arial"/>
              </a:rPr>
              <a:t>e</a:t>
            </a:r>
            <a:r>
              <a:rPr sz="2000" spc="5" dirty="0">
                <a:latin typeface="Arial"/>
                <a:cs typeface="Arial"/>
              </a:rPr>
              <a:t>s</a:t>
            </a:r>
            <a:r>
              <a:rPr sz="2000" spc="0" dirty="0">
                <a:latin typeface="Arial"/>
                <a:cs typeface="Arial"/>
              </a:rPr>
              <a:t>s</a:t>
            </a:r>
            <a:r>
              <a:rPr sz="2000" spc="-50" dirty="0">
                <a:latin typeface="Arial"/>
                <a:cs typeface="Arial"/>
              </a:rPr>
              <a:t> </a:t>
            </a:r>
            <a:r>
              <a:rPr sz="2000" spc="0" dirty="0">
                <a:latin typeface="Arial"/>
                <a:cs typeface="Arial"/>
              </a:rPr>
              <a:t>in</a:t>
            </a:r>
            <a:r>
              <a:rPr sz="2000" spc="5" dirty="0">
                <a:latin typeface="Arial"/>
                <a:cs typeface="Arial"/>
              </a:rPr>
              <a:t> </a:t>
            </a:r>
            <a:r>
              <a:rPr sz="2000" spc="-5" dirty="0">
                <a:latin typeface="Arial"/>
                <a:cs typeface="Arial"/>
              </a:rPr>
              <a:t>t</a:t>
            </a:r>
            <a:r>
              <a:rPr sz="2000" spc="0" dirty="0">
                <a:latin typeface="Arial"/>
                <a:cs typeface="Arial"/>
              </a:rPr>
              <a:t>he bit</a:t>
            </a:r>
            <a:r>
              <a:rPr sz="2000" spc="-25" dirty="0">
                <a:latin typeface="Arial"/>
                <a:cs typeface="Arial"/>
              </a:rPr>
              <a:t> </a:t>
            </a:r>
            <a:r>
              <a:rPr sz="2000" spc="0" dirty="0">
                <a:latin typeface="Arial"/>
                <a:cs typeface="Arial"/>
              </a:rPr>
              <a:t>band</a:t>
            </a:r>
            <a:r>
              <a:rPr sz="2000" spc="-15" dirty="0">
                <a:latin typeface="Arial"/>
                <a:cs typeface="Arial"/>
              </a:rPr>
              <a:t> </a:t>
            </a:r>
            <a:r>
              <a:rPr sz="2000" spc="0" dirty="0">
                <a:latin typeface="Arial"/>
                <a:cs typeface="Arial"/>
              </a:rPr>
              <a:t>alias</a:t>
            </a:r>
            <a:r>
              <a:rPr sz="2000" spc="-10" dirty="0">
                <a:latin typeface="Arial"/>
                <a:cs typeface="Arial"/>
              </a:rPr>
              <a:t> </a:t>
            </a:r>
            <a:r>
              <a:rPr sz="2000" spc="0" dirty="0">
                <a:latin typeface="Arial"/>
                <a:cs typeface="Arial"/>
              </a:rPr>
              <a:t>a</a:t>
            </a:r>
            <a:r>
              <a:rPr sz="2000" spc="-5" dirty="0">
                <a:latin typeface="Arial"/>
                <a:cs typeface="Arial"/>
              </a:rPr>
              <a:t>ff</a:t>
            </a:r>
            <a:r>
              <a:rPr sz="2000" spc="0" dirty="0">
                <a:latin typeface="Arial"/>
                <a:cs typeface="Arial"/>
              </a:rPr>
              <a:t>e</a:t>
            </a:r>
            <a:r>
              <a:rPr sz="2000" spc="5" dirty="0">
                <a:latin typeface="Arial"/>
                <a:cs typeface="Arial"/>
              </a:rPr>
              <a:t>c</a:t>
            </a:r>
            <a:r>
              <a:rPr sz="2000" spc="0" dirty="0">
                <a:latin typeface="Arial"/>
                <a:cs typeface="Arial"/>
              </a:rPr>
              <a:t>t</a:t>
            </a:r>
            <a:r>
              <a:rPr sz="2000" spc="-35" dirty="0">
                <a:latin typeface="Arial"/>
                <a:cs typeface="Arial"/>
              </a:rPr>
              <a:t> </a:t>
            </a:r>
            <a:r>
              <a:rPr sz="2000" spc="0" dirty="0">
                <a:latin typeface="Arial"/>
                <a:cs typeface="Arial"/>
              </a:rPr>
              <a:t>a</a:t>
            </a:r>
            <a:r>
              <a:rPr sz="2000" spc="-5" dirty="0">
                <a:latin typeface="Arial"/>
                <a:cs typeface="Arial"/>
              </a:rPr>
              <a:t> </a:t>
            </a:r>
            <a:r>
              <a:rPr sz="2000" spc="5" dirty="0">
                <a:latin typeface="Arial"/>
                <a:cs typeface="Arial"/>
              </a:rPr>
              <a:t>s</a:t>
            </a:r>
            <a:r>
              <a:rPr sz="2000" spc="0" dirty="0">
                <a:latin typeface="Arial"/>
                <a:cs typeface="Arial"/>
              </a:rPr>
              <a:t>ingle</a:t>
            </a:r>
            <a:r>
              <a:rPr sz="2000" spc="-20" dirty="0">
                <a:latin typeface="Arial"/>
                <a:cs typeface="Arial"/>
              </a:rPr>
              <a:t> </a:t>
            </a:r>
            <a:r>
              <a:rPr sz="2000" spc="0" dirty="0">
                <a:latin typeface="Arial"/>
                <a:cs typeface="Arial"/>
              </a:rPr>
              <a:t>bit</a:t>
            </a:r>
            <a:r>
              <a:rPr sz="2000" spc="-10" dirty="0">
                <a:latin typeface="Arial"/>
                <a:cs typeface="Arial"/>
              </a:rPr>
              <a:t> </a:t>
            </a:r>
            <a:r>
              <a:rPr sz="2000" spc="0" dirty="0">
                <a:latin typeface="Arial"/>
                <a:cs typeface="Arial"/>
              </a:rPr>
              <a:t>in </a:t>
            </a:r>
            <a:r>
              <a:rPr sz="2000" spc="-5" dirty="0">
                <a:latin typeface="Arial"/>
                <a:cs typeface="Arial"/>
              </a:rPr>
              <a:t>t</a:t>
            </a:r>
            <a:r>
              <a:rPr sz="2000" spc="0" dirty="0">
                <a:latin typeface="Arial"/>
                <a:cs typeface="Arial"/>
              </a:rPr>
              <a:t>he</a:t>
            </a:r>
            <a:r>
              <a:rPr sz="2000" spc="-25" dirty="0">
                <a:latin typeface="Arial"/>
                <a:cs typeface="Arial"/>
              </a:rPr>
              <a:t> </a:t>
            </a:r>
            <a:r>
              <a:rPr sz="2000" spc="0" dirty="0">
                <a:latin typeface="Arial"/>
                <a:cs typeface="Arial"/>
              </a:rPr>
              <a:t>bit</a:t>
            </a:r>
            <a:r>
              <a:rPr sz="2000" spc="-10" dirty="0">
                <a:latin typeface="Arial"/>
                <a:cs typeface="Arial"/>
              </a:rPr>
              <a:t> </a:t>
            </a:r>
            <a:r>
              <a:rPr sz="2000" spc="0" dirty="0">
                <a:latin typeface="Arial"/>
                <a:cs typeface="Arial"/>
              </a:rPr>
              <a:t>band</a:t>
            </a:r>
            <a:r>
              <a:rPr sz="2000" spc="-15" dirty="0">
                <a:latin typeface="Arial"/>
                <a:cs typeface="Arial"/>
              </a:rPr>
              <a:t> </a:t>
            </a:r>
            <a:r>
              <a:rPr sz="2000" spc="0" dirty="0">
                <a:latin typeface="Arial"/>
                <a:cs typeface="Arial"/>
              </a:rPr>
              <a:t>region</a:t>
            </a:r>
            <a:endParaRPr sz="2000">
              <a:latin typeface="Arial"/>
              <a:cs typeface="Arial"/>
            </a:endParaRPr>
          </a:p>
          <a:p>
            <a:pPr marL="277495" marR="12700" indent="-265430" algn="just">
              <a:lnSpc>
                <a:spcPct val="98300"/>
              </a:lnSpc>
              <a:spcBef>
                <a:spcPts val="150"/>
              </a:spcBef>
              <a:buClr>
                <a:srgbClr val="118CAA"/>
              </a:buClr>
              <a:buSzPct val="125000"/>
              <a:buFont typeface="Arial"/>
              <a:buChar char=""/>
              <a:tabLst>
                <a:tab pos="277495" algn="l"/>
              </a:tabLst>
            </a:pPr>
            <a:r>
              <a:rPr sz="2000" spc="0" dirty="0">
                <a:latin typeface="Arial"/>
                <a:cs typeface="Arial"/>
              </a:rPr>
              <a:t>The</a:t>
            </a:r>
            <a:r>
              <a:rPr sz="2000" spc="-25" dirty="0">
                <a:latin typeface="Arial"/>
                <a:cs typeface="Arial"/>
              </a:rPr>
              <a:t> </a:t>
            </a:r>
            <a:r>
              <a:rPr sz="2000" spc="5" dirty="0">
                <a:latin typeface="Arial"/>
                <a:cs typeface="Arial"/>
              </a:rPr>
              <a:t>w</a:t>
            </a:r>
            <a:r>
              <a:rPr sz="2000" spc="0" dirty="0">
                <a:latin typeface="Arial"/>
                <a:cs typeface="Arial"/>
              </a:rPr>
              <a:t>ri</a:t>
            </a:r>
            <a:r>
              <a:rPr sz="2000" spc="-10" dirty="0">
                <a:latin typeface="Arial"/>
                <a:cs typeface="Arial"/>
              </a:rPr>
              <a:t>t</a:t>
            </a:r>
            <a:r>
              <a:rPr sz="2000" spc="0" dirty="0">
                <a:latin typeface="Arial"/>
                <a:cs typeface="Arial"/>
              </a:rPr>
              <a:t>e</a:t>
            </a:r>
            <a:r>
              <a:rPr sz="2000" spc="-15" dirty="0">
                <a:latin typeface="Arial"/>
                <a:cs typeface="Arial"/>
              </a:rPr>
              <a:t> </a:t>
            </a:r>
            <a:r>
              <a:rPr sz="2000" spc="0" dirty="0">
                <a:latin typeface="Arial"/>
                <a:cs typeface="Arial"/>
              </a:rPr>
              <a:t>is </a:t>
            </a:r>
            <a:r>
              <a:rPr sz="2000" spc="-5" dirty="0">
                <a:latin typeface="Arial"/>
                <a:cs typeface="Arial"/>
              </a:rPr>
              <a:t>t</a:t>
            </a:r>
            <a:r>
              <a:rPr sz="2000" spc="0" dirty="0">
                <a:latin typeface="Arial"/>
                <a:cs typeface="Arial"/>
              </a:rPr>
              <a:t>ran</a:t>
            </a:r>
            <a:r>
              <a:rPr sz="2000" spc="5" dirty="0">
                <a:latin typeface="Arial"/>
                <a:cs typeface="Arial"/>
              </a:rPr>
              <a:t>s</a:t>
            </a:r>
            <a:r>
              <a:rPr sz="2000" spc="0" dirty="0">
                <a:latin typeface="Arial"/>
                <a:cs typeface="Arial"/>
              </a:rPr>
              <a:t>la</a:t>
            </a:r>
            <a:r>
              <a:rPr sz="2000" spc="-5" dirty="0">
                <a:latin typeface="Arial"/>
                <a:cs typeface="Arial"/>
              </a:rPr>
              <a:t>t</a:t>
            </a:r>
            <a:r>
              <a:rPr sz="2000" spc="0" dirty="0">
                <a:latin typeface="Arial"/>
                <a:cs typeface="Arial"/>
              </a:rPr>
              <a:t>ed</a:t>
            </a:r>
            <a:r>
              <a:rPr sz="2000" spc="-40" dirty="0">
                <a:latin typeface="Arial"/>
                <a:cs typeface="Arial"/>
              </a:rPr>
              <a:t> </a:t>
            </a:r>
            <a:r>
              <a:rPr sz="2000" spc="-5" dirty="0">
                <a:latin typeface="Arial"/>
                <a:cs typeface="Arial"/>
              </a:rPr>
              <a:t>t</a:t>
            </a:r>
            <a:r>
              <a:rPr sz="2000" spc="0" dirty="0">
                <a:latin typeface="Arial"/>
                <a:cs typeface="Arial"/>
              </a:rPr>
              <a:t>o</a:t>
            </a:r>
            <a:r>
              <a:rPr sz="2000" spc="-15" dirty="0">
                <a:latin typeface="Arial"/>
                <a:cs typeface="Arial"/>
              </a:rPr>
              <a:t> </a:t>
            </a:r>
            <a:r>
              <a:rPr sz="2000" spc="0" dirty="0">
                <a:latin typeface="Arial"/>
                <a:cs typeface="Arial"/>
              </a:rPr>
              <a:t>an</a:t>
            </a:r>
            <a:r>
              <a:rPr sz="2000" spc="-5" dirty="0">
                <a:latin typeface="Arial"/>
                <a:cs typeface="Arial"/>
              </a:rPr>
              <a:t> </a:t>
            </a:r>
            <a:r>
              <a:rPr sz="2000" spc="0" dirty="0">
                <a:latin typeface="Arial"/>
                <a:cs typeface="Arial"/>
              </a:rPr>
              <a:t>a</a:t>
            </a:r>
            <a:r>
              <a:rPr sz="2000" spc="-5" dirty="0">
                <a:latin typeface="Arial"/>
                <a:cs typeface="Arial"/>
              </a:rPr>
              <a:t>t</a:t>
            </a:r>
            <a:r>
              <a:rPr sz="2000" spc="0" dirty="0">
                <a:latin typeface="Arial"/>
                <a:cs typeface="Arial"/>
              </a:rPr>
              <a:t>omic read</a:t>
            </a:r>
            <a:r>
              <a:rPr sz="2000" spc="5" dirty="0">
                <a:latin typeface="Arial"/>
                <a:cs typeface="Arial"/>
              </a:rPr>
              <a:t>-</a:t>
            </a:r>
            <a:r>
              <a:rPr sz="2000" spc="0" dirty="0">
                <a:latin typeface="Arial"/>
                <a:cs typeface="Arial"/>
              </a:rPr>
              <a:t>mo</a:t>
            </a:r>
            <a:r>
              <a:rPr sz="2000" spc="-10" dirty="0">
                <a:latin typeface="Arial"/>
                <a:cs typeface="Arial"/>
              </a:rPr>
              <a:t>d</a:t>
            </a:r>
            <a:r>
              <a:rPr sz="2000" spc="0" dirty="0">
                <a:latin typeface="Arial"/>
                <a:cs typeface="Arial"/>
              </a:rPr>
              <a:t>i</a:t>
            </a:r>
            <a:r>
              <a:rPr sz="2000" spc="-10" dirty="0">
                <a:latin typeface="Arial"/>
                <a:cs typeface="Arial"/>
              </a:rPr>
              <a:t>f</a:t>
            </a:r>
            <a:r>
              <a:rPr sz="2000" spc="-5" dirty="0">
                <a:latin typeface="Arial"/>
                <a:cs typeface="Arial"/>
              </a:rPr>
              <a:t>y</a:t>
            </a:r>
            <a:r>
              <a:rPr sz="2000" spc="5" dirty="0">
                <a:latin typeface="Arial"/>
                <a:cs typeface="Arial"/>
              </a:rPr>
              <a:t>-w</a:t>
            </a:r>
            <a:r>
              <a:rPr sz="2000" spc="-10" dirty="0">
                <a:latin typeface="Arial"/>
                <a:cs typeface="Arial"/>
              </a:rPr>
              <a:t>r</a:t>
            </a:r>
            <a:r>
              <a:rPr sz="2000" spc="0" dirty="0">
                <a:latin typeface="Arial"/>
                <a:cs typeface="Arial"/>
              </a:rPr>
              <a:t>i</a:t>
            </a:r>
            <a:r>
              <a:rPr sz="2000" spc="-10" dirty="0">
                <a:latin typeface="Arial"/>
                <a:cs typeface="Arial"/>
              </a:rPr>
              <a:t>t</a:t>
            </a:r>
            <a:r>
              <a:rPr sz="2000" spc="0" dirty="0">
                <a:latin typeface="Arial"/>
                <a:cs typeface="Arial"/>
              </a:rPr>
              <a:t>e</a:t>
            </a:r>
            <a:r>
              <a:rPr sz="2000" spc="-55" dirty="0">
                <a:latin typeface="Arial"/>
                <a:cs typeface="Arial"/>
              </a:rPr>
              <a:t> </a:t>
            </a:r>
            <a:r>
              <a:rPr sz="2000" spc="0" dirty="0">
                <a:latin typeface="Arial"/>
                <a:cs typeface="Arial"/>
              </a:rPr>
              <a:t>by</a:t>
            </a:r>
            <a:r>
              <a:rPr sz="2000" spc="-10" dirty="0">
                <a:latin typeface="Arial"/>
                <a:cs typeface="Arial"/>
              </a:rPr>
              <a:t> </a:t>
            </a:r>
            <a:r>
              <a:rPr sz="2000" spc="-5" dirty="0">
                <a:latin typeface="Arial"/>
                <a:cs typeface="Arial"/>
              </a:rPr>
              <a:t>t</a:t>
            </a:r>
            <a:r>
              <a:rPr sz="2000" spc="0" dirty="0">
                <a:latin typeface="Arial"/>
                <a:cs typeface="Arial"/>
              </a:rPr>
              <a:t>he</a:t>
            </a:r>
            <a:r>
              <a:rPr sz="2000" spc="-15" dirty="0">
                <a:latin typeface="Arial"/>
                <a:cs typeface="Arial"/>
              </a:rPr>
              <a:t> </a:t>
            </a:r>
            <a:r>
              <a:rPr sz="2000" spc="5" dirty="0">
                <a:latin typeface="Arial"/>
                <a:cs typeface="Arial"/>
              </a:rPr>
              <a:t>C</a:t>
            </a:r>
            <a:r>
              <a:rPr sz="2000" spc="0" dirty="0">
                <a:latin typeface="Arial"/>
                <a:cs typeface="Arial"/>
              </a:rPr>
              <a:t>o</a:t>
            </a:r>
            <a:r>
              <a:rPr sz="2000" spc="5" dirty="0">
                <a:latin typeface="Arial"/>
                <a:cs typeface="Arial"/>
              </a:rPr>
              <a:t>r</a:t>
            </a:r>
            <a:r>
              <a:rPr sz="2000" spc="-5" dirty="0">
                <a:latin typeface="Arial"/>
                <a:cs typeface="Arial"/>
              </a:rPr>
              <a:t>t</a:t>
            </a:r>
            <a:r>
              <a:rPr sz="2000" spc="0" dirty="0">
                <a:latin typeface="Arial"/>
                <a:cs typeface="Arial"/>
              </a:rPr>
              <a:t>ex</a:t>
            </a:r>
            <a:r>
              <a:rPr sz="2000" spc="5" dirty="0">
                <a:latin typeface="Arial"/>
                <a:cs typeface="Arial"/>
              </a:rPr>
              <a:t>-</a:t>
            </a:r>
            <a:r>
              <a:rPr sz="2000" spc="0" dirty="0">
                <a:latin typeface="Arial"/>
                <a:cs typeface="Arial"/>
              </a:rPr>
              <a:t>M3 bus</a:t>
            </a:r>
            <a:r>
              <a:rPr sz="2000" spc="-25" dirty="0">
                <a:latin typeface="Arial"/>
                <a:cs typeface="Arial"/>
              </a:rPr>
              <a:t> </a:t>
            </a:r>
            <a:r>
              <a:rPr sz="2000" spc="0" dirty="0">
                <a:latin typeface="Arial"/>
                <a:cs typeface="Arial"/>
              </a:rPr>
              <a:t>ma</a:t>
            </a:r>
            <a:r>
              <a:rPr sz="2000" spc="-5" dirty="0">
                <a:latin typeface="Arial"/>
                <a:cs typeface="Arial"/>
              </a:rPr>
              <a:t>t</a:t>
            </a:r>
            <a:r>
              <a:rPr sz="2000" spc="0" dirty="0">
                <a:latin typeface="Arial"/>
                <a:cs typeface="Arial"/>
              </a:rPr>
              <a:t>rix</a:t>
            </a:r>
            <a:endParaRPr sz="2000">
              <a:latin typeface="Arial"/>
              <a:cs typeface="Arial"/>
            </a:endParaRPr>
          </a:p>
          <a:p>
            <a:pPr marL="277495" marR="17780" indent="-265430">
              <a:lnSpc>
                <a:spcPct val="96700"/>
              </a:lnSpc>
              <a:spcBef>
                <a:spcPts val="200"/>
              </a:spcBef>
              <a:buClr>
                <a:srgbClr val="118CAA"/>
              </a:buClr>
              <a:buSzPct val="125000"/>
              <a:buFont typeface="Arial"/>
              <a:buChar char=""/>
              <a:tabLst>
                <a:tab pos="277495" algn="l"/>
              </a:tabLst>
            </a:pPr>
            <a:r>
              <a:rPr sz="2000" spc="-5" dirty="0">
                <a:latin typeface="Arial"/>
                <a:cs typeface="Arial"/>
              </a:rPr>
              <a:t>B</a:t>
            </a:r>
            <a:r>
              <a:rPr sz="2000" spc="0" dirty="0">
                <a:latin typeface="Arial"/>
                <a:cs typeface="Arial"/>
              </a:rPr>
              <a:t>it</a:t>
            </a:r>
            <a:r>
              <a:rPr sz="2000" spc="-15" dirty="0">
                <a:latin typeface="Arial"/>
                <a:cs typeface="Arial"/>
              </a:rPr>
              <a:t> </a:t>
            </a:r>
            <a:r>
              <a:rPr sz="2000" spc="0" dirty="0">
                <a:latin typeface="Arial"/>
                <a:cs typeface="Arial"/>
              </a:rPr>
              <a:t>0</a:t>
            </a:r>
            <a:r>
              <a:rPr sz="2000" spc="-15" dirty="0">
                <a:latin typeface="Arial"/>
                <a:cs typeface="Arial"/>
              </a:rPr>
              <a:t> </a:t>
            </a:r>
            <a:r>
              <a:rPr sz="2000" spc="0" dirty="0">
                <a:latin typeface="Arial"/>
                <a:cs typeface="Arial"/>
              </a:rPr>
              <a:t>of</a:t>
            </a:r>
            <a:r>
              <a:rPr sz="2000" spc="-10" dirty="0">
                <a:latin typeface="Arial"/>
                <a:cs typeface="Arial"/>
              </a:rPr>
              <a:t> </a:t>
            </a:r>
            <a:r>
              <a:rPr sz="2000" spc="-5" dirty="0">
                <a:latin typeface="Arial"/>
                <a:cs typeface="Arial"/>
              </a:rPr>
              <a:t>t</a:t>
            </a:r>
            <a:r>
              <a:rPr sz="2000" spc="0" dirty="0">
                <a:latin typeface="Arial"/>
                <a:cs typeface="Arial"/>
              </a:rPr>
              <a:t>he</a:t>
            </a:r>
            <a:r>
              <a:rPr sz="2000" spc="-15" dirty="0">
                <a:latin typeface="Arial"/>
                <a:cs typeface="Arial"/>
              </a:rPr>
              <a:t> </a:t>
            </a:r>
            <a:r>
              <a:rPr sz="2000" spc="5" dirty="0">
                <a:latin typeface="Arial"/>
                <a:cs typeface="Arial"/>
              </a:rPr>
              <a:t>s</a:t>
            </a:r>
            <a:r>
              <a:rPr sz="2000" spc="-5" dirty="0">
                <a:latin typeface="Arial"/>
                <a:cs typeface="Arial"/>
              </a:rPr>
              <a:t>t</a:t>
            </a:r>
            <a:r>
              <a:rPr sz="2000" spc="0" dirty="0">
                <a:latin typeface="Arial"/>
                <a:cs typeface="Arial"/>
              </a:rPr>
              <a:t>o</a:t>
            </a:r>
            <a:r>
              <a:rPr sz="2000" spc="5" dirty="0">
                <a:latin typeface="Arial"/>
                <a:cs typeface="Arial"/>
              </a:rPr>
              <a:t>r</a:t>
            </a:r>
            <a:r>
              <a:rPr sz="2000" spc="0" dirty="0">
                <a:latin typeface="Arial"/>
                <a:cs typeface="Arial"/>
              </a:rPr>
              <a:t>ed</a:t>
            </a:r>
            <a:r>
              <a:rPr sz="2000" spc="-40" dirty="0">
                <a:latin typeface="Arial"/>
                <a:cs typeface="Arial"/>
              </a:rPr>
              <a:t> </a:t>
            </a:r>
            <a:r>
              <a:rPr sz="2000" spc="0" dirty="0">
                <a:latin typeface="Arial"/>
                <a:cs typeface="Arial"/>
              </a:rPr>
              <a:t>regi</a:t>
            </a:r>
            <a:r>
              <a:rPr sz="2000" spc="5" dirty="0">
                <a:latin typeface="Arial"/>
                <a:cs typeface="Arial"/>
              </a:rPr>
              <a:t>s</a:t>
            </a:r>
            <a:r>
              <a:rPr sz="2000" spc="-5" dirty="0">
                <a:latin typeface="Arial"/>
                <a:cs typeface="Arial"/>
              </a:rPr>
              <a:t>t</a:t>
            </a:r>
            <a:r>
              <a:rPr sz="2000" spc="0" dirty="0">
                <a:latin typeface="Arial"/>
                <a:cs typeface="Arial"/>
              </a:rPr>
              <a:t>er</a:t>
            </a:r>
            <a:r>
              <a:rPr sz="2000" spc="-35" dirty="0">
                <a:latin typeface="Arial"/>
                <a:cs typeface="Arial"/>
              </a:rPr>
              <a:t> </a:t>
            </a:r>
            <a:r>
              <a:rPr sz="2000" spc="0" dirty="0">
                <a:latin typeface="Arial"/>
                <a:cs typeface="Arial"/>
              </a:rPr>
              <a:t>is </a:t>
            </a:r>
            <a:r>
              <a:rPr sz="2000" spc="5" dirty="0">
                <a:latin typeface="Arial"/>
                <a:cs typeface="Arial"/>
              </a:rPr>
              <a:t>w</a:t>
            </a:r>
            <a:r>
              <a:rPr sz="2000" spc="0" dirty="0">
                <a:latin typeface="Arial"/>
                <a:cs typeface="Arial"/>
              </a:rPr>
              <a:t>ri</a:t>
            </a:r>
            <a:r>
              <a:rPr sz="2000" spc="-10" dirty="0">
                <a:latin typeface="Arial"/>
                <a:cs typeface="Arial"/>
              </a:rPr>
              <a:t>t</a:t>
            </a:r>
            <a:r>
              <a:rPr sz="2000" spc="-5" dirty="0">
                <a:latin typeface="Arial"/>
                <a:cs typeface="Arial"/>
              </a:rPr>
              <a:t>t</a:t>
            </a:r>
            <a:r>
              <a:rPr sz="2000" spc="0" dirty="0">
                <a:latin typeface="Arial"/>
                <a:cs typeface="Arial"/>
              </a:rPr>
              <a:t>en </a:t>
            </a:r>
            <a:r>
              <a:rPr sz="2000" spc="-5" dirty="0">
                <a:latin typeface="Arial"/>
                <a:cs typeface="Arial"/>
              </a:rPr>
              <a:t>t</a:t>
            </a:r>
            <a:r>
              <a:rPr sz="2000" spc="0" dirty="0">
                <a:latin typeface="Arial"/>
                <a:cs typeface="Arial"/>
              </a:rPr>
              <a:t>o</a:t>
            </a:r>
            <a:r>
              <a:rPr sz="2000" spc="-30" dirty="0">
                <a:latin typeface="Arial"/>
                <a:cs typeface="Arial"/>
              </a:rPr>
              <a:t> </a:t>
            </a:r>
            <a:r>
              <a:rPr sz="2000" spc="-5" dirty="0">
                <a:latin typeface="Arial"/>
                <a:cs typeface="Arial"/>
              </a:rPr>
              <a:t>t</a:t>
            </a:r>
            <a:r>
              <a:rPr sz="2000" spc="0" dirty="0">
                <a:latin typeface="Arial"/>
                <a:cs typeface="Arial"/>
              </a:rPr>
              <a:t>he</a:t>
            </a:r>
            <a:r>
              <a:rPr sz="2000" spc="-15" dirty="0">
                <a:latin typeface="Arial"/>
                <a:cs typeface="Arial"/>
              </a:rPr>
              <a:t> </a:t>
            </a:r>
            <a:r>
              <a:rPr sz="2000" spc="0" dirty="0">
                <a:latin typeface="Arial"/>
                <a:cs typeface="Arial"/>
              </a:rPr>
              <a:t>app</a:t>
            </a:r>
            <a:r>
              <a:rPr sz="2000" spc="5" dirty="0">
                <a:latin typeface="Arial"/>
                <a:cs typeface="Arial"/>
              </a:rPr>
              <a:t>r</a:t>
            </a:r>
            <a:r>
              <a:rPr sz="2000" spc="0" dirty="0">
                <a:latin typeface="Arial"/>
                <a:cs typeface="Arial"/>
              </a:rPr>
              <a:t>opria</a:t>
            </a:r>
            <a:r>
              <a:rPr sz="2000" spc="-5" dirty="0">
                <a:latin typeface="Arial"/>
                <a:cs typeface="Arial"/>
              </a:rPr>
              <a:t>t</a:t>
            </a:r>
            <a:r>
              <a:rPr sz="2000" spc="0" dirty="0">
                <a:latin typeface="Arial"/>
                <a:cs typeface="Arial"/>
              </a:rPr>
              <a:t>e</a:t>
            </a:r>
            <a:r>
              <a:rPr sz="2000" spc="-40" dirty="0">
                <a:latin typeface="Arial"/>
                <a:cs typeface="Arial"/>
              </a:rPr>
              <a:t> </a:t>
            </a:r>
            <a:r>
              <a:rPr sz="2000" spc="0" dirty="0">
                <a:latin typeface="Arial"/>
                <a:cs typeface="Arial"/>
              </a:rPr>
              <a:t>bit</a:t>
            </a:r>
            <a:endParaRPr sz="2000">
              <a:latin typeface="Arial"/>
              <a:cs typeface="Arial"/>
            </a:endParaRPr>
          </a:p>
        </p:txBody>
      </p:sp>
      <p:sp>
        <p:nvSpPr>
          <p:cNvPr id="43" name="object 43"/>
          <p:cNvSpPr txBox="1">
            <a:spLocks noGrp="1"/>
          </p:cNvSpPr>
          <p:nvPr>
            <p:ph type="title"/>
          </p:nvPr>
        </p:nvSpPr>
        <p:spPr>
          <a:prstGeom prst="rect">
            <a:avLst/>
          </a:prstGeom>
        </p:spPr>
        <p:txBody>
          <a:bodyPr vert="horz" wrap="square" lIns="0" tIns="0" rIns="0" bIns="0" rtlCol="0">
            <a:noAutofit/>
          </a:bodyPr>
          <a:lstStyle/>
          <a:p>
            <a:pPr marL="24765">
              <a:lnSpc>
                <a:spcPct val="100000"/>
              </a:lnSpc>
            </a:pPr>
            <a:r>
              <a:rPr sz="3600" b="1" dirty="0">
                <a:latin typeface="Arial"/>
                <a:cs typeface="Arial"/>
              </a:rPr>
              <a:t>C</a:t>
            </a:r>
            <a:r>
              <a:rPr sz="3600" b="1" spc="-5" dirty="0">
                <a:latin typeface="Arial"/>
                <a:cs typeface="Arial"/>
              </a:rPr>
              <a:t>o</a:t>
            </a:r>
            <a:r>
              <a:rPr sz="3600" b="1" spc="0" dirty="0">
                <a:latin typeface="Arial"/>
                <a:cs typeface="Arial"/>
              </a:rPr>
              <a:t>rte</a:t>
            </a:r>
            <a:r>
              <a:rPr sz="3600" b="1" spc="5" dirty="0">
                <a:latin typeface="Arial"/>
                <a:cs typeface="Arial"/>
              </a:rPr>
              <a:t>x</a:t>
            </a:r>
            <a:r>
              <a:rPr sz="3600" b="1" spc="0" dirty="0">
                <a:latin typeface="Arial"/>
                <a:cs typeface="Arial"/>
              </a:rPr>
              <a:t>-M3</a:t>
            </a:r>
            <a:r>
              <a:rPr sz="3600" b="1" spc="-30" dirty="0">
                <a:latin typeface="Arial"/>
                <a:cs typeface="Arial"/>
              </a:rPr>
              <a:t> </a:t>
            </a:r>
            <a:r>
              <a:rPr sz="3600" b="1" spc="0" dirty="0">
                <a:latin typeface="Arial"/>
                <a:cs typeface="Arial"/>
              </a:rPr>
              <a:t>B</a:t>
            </a:r>
            <a:r>
              <a:rPr sz="3600" b="1" spc="-5" dirty="0">
                <a:latin typeface="Arial"/>
                <a:cs typeface="Arial"/>
              </a:rPr>
              <a:t>i</a:t>
            </a:r>
            <a:r>
              <a:rPr sz="3600" b="1" spc="0" dirty="0">
                <a:latin typeface="Arial"/>
                <a:cs typeface="Arial"/>
              </a:rPr>
              <a:t>t</a:t>
            </a:r>
            <a:r>
              <a:rPr sz="3600" b="1" spc="-5" dirty="0">
                <a:latin typeface="Arial"/>
                <a:cs typeface="Arial"/>
              </a:rPr>
              <a:t> </a:t>
            </a:r>
            <a:r>
              <a:rPr sz="3600" b="1" spc="0" dirty="0">
                <a:latin typeface="Arial"/>
                <a:cs typeface="Arial"/>
              </a:rPr>
              <a:t>Ban</a:t>
            </a:r>
            <a:r>
              <a:rPr sz="3600" b="1" spc="-5" dirty="0">
                <a:latin typeface="Arial"/>
                <a:cs typeface="Arial"/>
              </a:rPr>
              <a:t>din</a:t>
            </a:r>
            <a:r>
              <a:rPr sz="3600" b="1" spc="0" dirty="0">
                <a:latin typeface="Arial"/>
                <a:cs typeface="Arial"/>
              </a:rPr>
              <a:t>g</a:t>
            </a:r>
            <a:endParaRPr sz="3600">
              <a:latin typeface="Arial"/>
              <a:cs typeface="Arial"/>
            </a:endParaRPr>
          </a:p>
        </p:txBody>
      </p:sp>
      <p:sp>
        <p:nvSpPr>
          <p:cNvPr id="46" name="Slide Number Placeholder 4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121</a:t>
            </a:fld>
            <a:endParaRPr lang="en-US" sz="900">
              <a:latin typeface="Arial"/>
              <a:cs typeface="Arial"/>
            </a:endParaRPr>
          </a:p>
        </p:txBody>
      </p:sp>
    </p:spTree>
    <p:extLst>
      <p:ext uri="{BB962C8B-B14F-4D97-AF65-F5344CB8AC3E}">
        <p14:creationId xmlns:p14="http://schemas.microsoft.com/office/powerpoint/2010/main" val="72525479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Advantages of Bit-Band</a:t>
            </a:r>
          </a:p>
        </p:txBody>
      </p:sp>
      <p:sp>
        <p:nvSpPr>
          <p:cNvPr id="3" name="Text Placeholder 2"/>
          <p:cNvSpPr>
            <a:spLocks noGrp="1"/>
          </p:cNvSpPr>
          <p:nvPr>
            <p:ph type="body" idx="1"/>
          </p:nvPr>
        </p:nvSpPr>
        <p:spPr>
          <a:xfrm>
            <a:off x="162123" y="1185962"/>
            <a:ext cx="10369152" cy="1667375"/>
          </a:xfrm>
        </p:spPr>
        <p:txBody>
          <a:bodyPr/>
          <a:lstStyle/>
          <a:p>
            <a:r>
              <a:rPr lang="en-US"/>
              <a:t>Bit-Band vs. </a:t>
            </a:r>
            <a:r>
              <a:rPr lang="en-US" dirty="0"/>
              <a:t>Bit-Bang</a:t>
            </a:r>
          </a:p>
          <a:p>
            <a:pPr lvl="1"/>
            <a:r>
              <a:rPr lang="en-US" dirty="0"/>
              <a:t>In the Cortex-M3, we use the term bit-band to indicate that the feature is a special memory band (region) that provides </a:t>
            </a:r>
            <a:r>
              <a:rPr lang="en-US"/>
              <a:t>bit accesses. </a:t>
            </a:r>
            <a:endParaRPr lang="en-US" dirty="0"/>
          </a:p>
          <a:p>
            <a:pPr lvl="1"/>
            <a:r>
              <a:rPr lang="en-US" dirty="0"/>
              <a:t>Bit-bang commonly refers to driving I/O pins under software control to provide serial </a:t>
            </a:r>
            <a:r>
              <a:rPr lang="en-US"/>
              <a:t>communication functions. </a:t>
            </a:r>
            <a:r>
              <a:rPr lang="en-US" dirty="0"/>
              <a:t>The bit-band feature in the Cortex-M3 can be used for bit-banging implementations, but the definitions of these two terms </a:t>
            </a:r>
            <a:r>
              <a:rPr lang="en-US"/>
              <a:t>are different.</a:t>
            </a:r>
            <a:endParaRPr lang="en-US" dirty="0"/>
          </a:p>
          <a:p>
            <a:r>
              <a:rPr lang="en-US" dirty="0"/>
              <a:t>Reading the whole register</a:t>
            </a:r>
          </a:p>
          <a:p>
            <a:r>
              <a:rPr lang="en-US" dirty="0"/>
              <a:t>Masking the unwanted bits</a:t>
            </a:r>
          </a:p>
          <a:p>
            <a:r>
              <a:rPr lang="en-US" dirty="0"/>
              <a:t>Comparing and branching</a:t>
            </a:r>
          </a:p>
          <a:p>
            <a:r>
              <a:rPr lang="en-US" dirty="0"/>
              <a:t>You can simplify the operations to:</a:t>
            </a:r>
          </a:p>
          <a:p>
            <a:r>
              <a:rPr lang="en-US" dirty="0"/>
              <a:t>Reading the status bit via the bit-band alias (get 0 or 1)</a:t>
            </a:r>
          </a:p>
          <a:p>
            <a:r>
              <a:rPr lang="en-US" dirty="0"/>
              <a:t>Comparing and branching</a:t>
            </a:r>
          </a:p>
          <a:p>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122</a:t>
            </a:fld>
            <a:endParaRPr lang="en-US" sz="900">
              <a:latin typeface="Arial"/>
              <a:cs typeface="Arial"/>
            </a:endParaRPr>
          </a:p>
        </p:txBody>
      </p:sp>
    </p:spTree>
    <p:extLst>
      <p:ext uri="{BB962C8B-B14F-4D97-AF65-F5344CB8AC3E}">
        <p14:creationId xmlns:p14="http://schemas.microsoft.com/office/powerpoint/2010/main" val="196679580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Access attributes</a:t>
            </a:r>
          </a:p>
        </p:txBody>
      </p:sp>
      <p:sp>
        <p:nvSpPr>
          <p:cNvPr id="3" name="Text Placeholder 2"/>
          <p:cNvSpPr>
            <a:spLocks noGrp="1"/>
          </p:cNvSpPr>
          <p:nvPr>
            <p:ph type="body" idx="1"/>
          </p:nvPr>
        </p:nvSpPr>
        <p:spPr>
          <a:xfrm>
            <a:off x="162124" y="1808861"/>
            <a:ext cx="10369152" cy="1667375"/>
          </a:xfrm>
        </p:spPr>
        <p:txBody>
          <a:bodyPr/>
          <a:lstStyle/>
          <a:p>
            <a:r>
              <a:rPr lang="en-US" dirty="0" err="1">
                <a:solidFill>
                  <a:srgbClr val="FF0000"/>
                </a:solidFill>
              </a:rPr>
              <a:t>Bufferable</a:t>
            </a:r>
            <a:r>
              <a:rPr lang="en-US" dirty="0"/>
              <a:t>: Write to memory can be carried out by a write buffer while the processor continues on to next instruction execution.</a:t>
            </a:r>
          </a:p>
          <a:p>
            <a:r>
              <a:rPr lang="en-US" dirty="0">
                <a:solidFill>
                  <a:srgbClr val="FF0000"/>
                </a:solidFill>
              </a:rPr>
              <a:t>Cacheable</a:t>
            </a:r>
            <a:r>
              <a:rPr lang="en-US" dirty="0"/>
              <a:t>: Data obtained from memory read can be copied to a memory cache so that next time it is accessed the value can be obtained from the cache to speed up program execution.</a:t>
            </a:r>
          </a:p>
          <a:p>
            <a:r>
              <a:rPr lang="en-US" dirty="0">
                <a:solidFill>
                  <a:srgbClr val="FF0000"/>
                </a:solidFill>
              </a:rPr>
              <a:t>Executable</a:t>
            </a:r>
            <a:r>
              <a:rPr lang="en-US" dirty="0"/>
              <a:t>: The processor can fetch and execute program code from this memory region.</a:t>
            </a:r>
          </a:p>
          <a:p>
            <a:r>
              <a:rPr lang="en-US" dirty="0">
                <a:solidFill>
                  <a:srgbClr val="FF0000"/>
                </a:solidFill>
              </a:rPr>
              <a:t>Sharable</a:t>
            </a:r>
            <a:r>
              <a:rPr lang="en-US" dirty="0"/>
              <a:t>: Data in this memory region could be shared by multiple bus masters. The memory system needs to ensure coherency of data between different bus masters in the shareable memory region.</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123</a:t>
            </a:fld>
            <a:endParaRPr lang="en-US" sz="900">
              <a:latin typeface="Arial"/>
              <a:cs typeface="Arial"/>
            </a:endParaRPr>
          </a:p>
        </p:txBody>
      </p:sp>
    </p:spTree>
    <p:extLst>
      <p:ext uri="{BB962C8B-B14F-4D97-AF65-F5344CB8AC3E}">
        <p14:creationId xmlns:p14="http://schemas.microsoft.com/office/powerpoint/2010/main" val="350699160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Memory Types and Properties</a:t>
            </a:r>
          </a:p>
        </p:txBody>
      </p:sp>
      <p:sp>
        <p:nvSpPr>
          <p:cNvPr id="3" name="Slide Number Placeholder 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124</a:t>
            </a:fld>
            <a:endParaRPr lang="en-US" sz="900">
              <a:latin typeface="Arial"/>
              <a:cs typeface="Arial"/>
            </a:endParaRPr>
          </a:p>
        </p:txBody>
      </p:sp>
      <p:pic>
        <p:nvPicPr>
          <p:cNvPr id="4" name="Picture 3"/>
          <p:cNvPicPr>
            <a:picLocks noChangeAspect="1"/>
          </p:cNvPicPr>
          <p:nvPr/>
        </p:nvPicPr>
        <p:blipFill>
          <a:blip r:embed="rId2"/>
          <a:stretch>
            <a:fillRect/>
          </a:stretch>
        </p:blipFill>
        <p:spPr>
          <a:xfrm>
            <a:off x="917383" y="1339850"/>
            <a:ext cx="8701088" cy="5032318"/>
          </a:xfrm>
          <a:prstGeom prst="rect">
            <a:avLst/>
          </a:prstGeom>
        </p:spPr>
      </p:pic>
    </p:spTree>
    <p:extLst>
      <p:ext uri="{BB962C8B-B14F-4D97-AF65-F5344CB8AC3E}">
        <p14:creationId xmlns:p14="http://schemas.microsoft.com/office/powerpoint/2010/main" val="123776799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6220" y="22075"/>
            <a:ext cx="8579104" cy="556623"/>
          </a:xfrm>
        </p:spPr>
        <p:txBody>
          <a:bodyPr/>
          <a:lstStyle/>
          <a:p>
            <a:r>
              <a:rPr lang="en-US" dirty="0"/>
              <a:t>Memory Attributes in Relation to Memory Types</a:t>
            </a:r>
          </a:p>
        </p:txBody>
      </p:sp>
      <p:sp>
        <p:nvSpPr>
          <p:cNvPr id="3" name="Slide Number Placeholder 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125</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974494" y="1546002"/>
            <a:ext cx="8885453" cy="4536504"/>
          </a:xfrm>
          <a:prstGeom prst="rect">
            <a:avLst/>
          </a:prstGeom>
        </p:spPr>
      </p:pic>
    </p:spTree>
    <p:extLst>
      <p:ext uri="{BB962C8B-B14F-4D97-AF65-F5344CB8AC3E}">
        <p14:creationId xmlns:p14="http://schemas.microsoft.com/office/powerpoint/2010/main" val="312200254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6140" y="490728"/>
            <a:ext cx="9793088" cy="556623"/>
          </a:xfrm>
        </p:spPr>
        <p:txBody>
          <a:bodyPr/>
          <a:lstStyle/>
          <a:p>
            <a:r>
              <a:rPr lang="en-US" dirty="0"/>
              <a:t>Multi-Processor System Sharable Memory</a:t>
            </a:r>
          </a:p>
        </p:txBody>
      </p:sp>
      <p:sp>
        <p:nvSpPr>
          <p:cNvPr id="3" name="Slide Number Placeholder 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126</a:t>
            </a:fld>
            <a:endParaRPr lang="en-US" sz="900">
              <a:latin typeface="Arial"/>
              <a:cs typeface="Arial"/>
            </a:endParaRPr>
          </a:p>
        </p:txBody>
      </p:sp>
      <p:pic>
        <p:nvPicPr>
          <p:cNvPr id="4" name="Picture 3"/>
          <p:cNvPicPr>
            <a:picLocks noChangeAspect="1"/>
          </p:cNvPicPr>
          <p:nvPr/>
        </p:nvPicPr>
        <p:blipFill>
          <a:blip r:embed="rId2"/>
          <a:stretch>
            <a:fillRect/>
          </a:stretch>
        </p:blipFill>
        <p:spPr>
          <a:xfrm>
            <a:off x="3154808" y="1185962"/>
            <a:ext cx="4095750" cy="3381375"/>
          </a:xfrm>
          <a:prstGeom prst="rect">
            <a:avLst/>
          </a:prstGeom>
        </p:spPr>
      </p:pic>
      <p:pic>
        <p:nvPicPr>
          <p:cNvPr id="5" name="Picture 4"/>
          <p:cNvPicPr>
            <a:picLocks noChangeAspect="1"/>
          </p:cNvPicPr>
          <p:nvPr/>
        </p:nvPicPr>
        <p:blipFill rotWithShape="1">
          <a:blip r:embed="rId3"/>
          <a:srcRect t="7366" b="5969"/>
          <a:stretch/>
        </p:blipFill>
        <p:spPr>
          <a:xfrm>
            <a:off x="2178348" y="4558924"/>
            <a:ext cx="7717801" cy="2091233"/>
          </a:xfrm>
          <a:prstGeom prst="rect">
            <a:avLst/>
          </a:prstGeom>
        </p:spPr>
      </p:pic>
      <p:sp>
        <p:nvSpPr>
          <p:cNvPr id="6" name="TextBox 5"/>
          <p:cNvSpPr txBox="1"/>
          <p:nvPr/>
        </p:nvSpPr>
        <p:spPr>
          <a:xfrm>
            <a:off x="0" y="4558924"/>
            <a:ext cx="2538388" cy="2123658"/>
          </a:xfrm>
          <a:prstGeom prst="rect">
            <a:avLst/>
          </a:prstGeom>
          <a:noFill/>
        </p:spPr>
        <p:txBody>
          <a:bodyPr wrap="square" rtlCol="0">
            <a:spAutoFit/>
          </a:bodyPr>
          <a:lstStyle/>
          <a:p>
            <a:r>
              <a:rPr lang="en-US" sz="4400" b="1" dirty="0"/>
              <a:t>Buffered write operation</a:t>
            </a:r>
          </a:p>
        </p:txBody>
      </p:sp>
    </p:spTree>
    <p:extLst>
      <p:ext uri="{BB962C8B-B14F-4D97-AF65-F5344CB8AC3E}">
        <p14:creationId xmlns:p14="http://schemas.microsoft.com/office/powerpoint/2010/main" val="2129712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Address Map Overview</a:t>
            </a:r>
          </a:p>
        </p:txBody>
      </p:sp>
      <p:sp>
        <p:nvSpPr>
          <p:cNvPr id="3" name="Slide Number Placeholder 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127</a:t>
            </a:fld>
            <a:endParaRPr lang="en-US" sz="900">
              <a:latin typeface="Arial"/>
              <a:cs typeface="Arial"/>
            </a:endParaRPr>
          </a:p>
        </p:txBody>
      </p:sp>
      <p:pic>
        <p:nvPicPr>
          <p:cNvPr id="4" name="Picture 3"/>
          <p:cNvPicPr>
            <a:picLocks noChangeAspect="1"/>
          </p:cNvPicPr>
          <p:nvPr/>
        </p:nvPicPr>
        <p:blipFill>
          <a:blip r:embed="rId2"/>
          <a:stretch>
            <a:fillRect/>
          </a:stretch>
        </p:blipFill>
        <p:spPr>
          <a:xfrm>
            <a:off x="546100" y="1187450"/>
            <a:ext cx="9982200" cy="5645932"/>
          </a:xfrm>
          <a:prstGeom prst="rect">
            <a:avLst/>
          </a:prstGeom>
        </p:spPr>
      </p:pic>
    </p:spTree>
    <p:extLst>
      <p:ext uri="{BB962C8B-B14F-4D97-AF65-F5344CB8AC3E}">
        <p14:creationId xmlns:p14="http://schemas.microsoft.com/office/powerpoint/2010/main" val="4016584301"/>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2204" y="490728"/>
            <a:ext cx="8754047" cy="556623"/>
          </a:xfrm>
        </p:spPr>
        <p:txBody>
          <a:bodyPr/>
          <a:lstStyle/>
          <a:p>
            <a:r>
              <a:rPr lang="en-US" dirty="0"/>
              <a:t>Exclusive Access in MUTEX semaphore</a:t>
            </a:r>
          </a:p>
        </p:txBody>
      </p:sp>
      <p:sp>
        <p:nvSpPr>
          <p:cNvPr id="3" name="Slide Number Placeholder 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128</a:t>
            </a:fld>
            <a:endParaRPr lang="en-US" sz="900">
              <a:latin typeface="Arial"/>
              <a:cs typeface="Arial"/>
            </a:endParaRPr>
          </a:p>
        </p:txBody>
      </p:sp>
      <p:pic>
        <p:nvPicPr>
          <p:cNvPr id="4" name="Picture 3"/>
          <p:cNvPicPr>
            <a:picLocks noChangeAspect="1"/>
          </p:cNvPicPr>
          <p:nvPr/>
        </p:nvPicPr>
        <p:blipFill>
          <a:blip r:embed="rId2"/>
          <a:stretch>
            <a:fillRect/>
          </a:stretch>
        </p:blipFill>
        <p:spPr>
          <a:xfrm>
            <a:off x="1208537" y="1206499"/>
            <a:ext cx="8276326" cy="5143501"/>
          </a:xfrm>
          <a:prstGeom prst="rect">
            <a:avLst/>
          </a:prstGeom>
        </p:spPr>
      </p:pic>
    </p:spTree>
    <p:extLst>
      <p:ext uri="{BB962C8B-B14F-4D97-AF65-F5344CB8AC3E}">
        <p14:creationId xmlns:p14="http://schemas.microsoft.com/office/powerpoint/2010/main" val="319490205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system in a Microcontroller</a:t>
            </a:r>
          </a:p>
        </p:txBody>
      </p:sp>
      <p:sp>
        <p:nvSpPr>
          <p:cNvPr id="4" name="Text Placeholder 3"/>
          <p:cNvSpPr>
            <a:spLocks noGrp="1"/>
          </p:cNvSpPr>
          <p:nvPr>
            <p:ph type="body" idx="1"/>
          </p:nvPr>
        </p:nvSpPr>
        <p:spPr>
          <a:xfrm>
            <a:off x="162124" y="1113954"/>
            <a:ext cx="10225136" cy="1667375"/>
          </a:xfrm>
        </p:spPr>
        <p:txBody>
          <a:bodyPr/>
          <a:lstStyle/>
          <a:p>
            <a:pPr marL="0" indent="0">
              <a:buNone/>
            </a:pPr>
            <a:r>
              <a:rPr lang="en-US" dirty="0"/>
              <a:t>In many microcontroller devices, the designs integrate additional memory system features such as:</a:t>
            </a:r>
          </a:p>
          <a:p>
            <a:r>
              <a:rPr lang="en-US" dirty="0"/>
              <a:t>Boot loader</a:t>
            </a:r>
          </a:p>
          <a:p>
            <a:r>
              <a:rPr lang="en-US" dirty="0"/>
              <a:t>Memory remapping</a:t>
            </a:r>
          </a:p>
          <a:p>
            <a:r>
              <a:rPr lang="en-US" dirty="0"/>
              <a:t>Memory alias</a:t>
            </a:r>
          </a:p>
          <a:p>
            <a:pPr marL="0" indent="0">
              <a:buNone/>
            </a:pPr>
            <a:r>
              <a:rPr lang="en-US" dirty="0"/>
              <a:t>There are many different reasons why chip designers put a boot loader into </a:t>
            </a:r>
            <a:r>
              <a:rPr lang="en-US"/>
              <a:t>the system. </a:t>
            </a:r>
            <a:r>
              <a:rPr lang="en-US" dirty="0"/>
              <a:t>For example, to:</a:t>
            </a:r>
          </a:p>
          <a:p>
            <a:r>
              <a:rPr lang="en-US" dirty="0"/>
              <a:t>Provide a flash programming utility, so that you can program the flash using a simple UART interface, or even program some parts of the flash </a:t>
            </a:r>
            <a:r>
              <a:rPr lang="en-US"/>
              <a:t>memory dynamically.</a:t>
            </a:r>
            <a:endParaRPr lang="en-US" dirty="0"/>
          </a:p>
          <a:p>
            <a:r>
              <a:rPr lang="en-US" dirty="0"/>
              <a:t>Provide Built-In Self Test (BIST) for </a:t>
            </a:r>
            <a:r>
              <a:rPr lang="en-US"/>
              <a:t>the chip.</a:t>
            </a:r>
            <a:endParaRPr lang="en-US" dirty="0"/>
          </a:p>
        </p:txBody>
      </p:sp>
      <p:sp>
        <p:nvSpPr>
          <p:cNvPr id="3" name="Slide Number Placeholder 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129</a:t>
            </a:fld>
            <a:endParaRPr lang="en-US" sz="900">
              <a:latin typeface="Arial"/>
              <a:cs typeface="Arial"/>
            </a:endParaRPr>
          </a:p>
        </p:txBody>
      </p:sp>
    </p:spTree>
    <p:extLst>
      <p:ext uri="{BB962C8B-B14F-4D97-AF65-F5344CB8AC3E}">
        <p14:creationId xmlns:p14="http://schemas.microsoft.com/office/powerpoint/2010/main" val="12530475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8228" y="537890"/>
            <a:ext cx="8579104" cy="556623"/>
          </a:xfrm>
        </p:spPr>
        <p:txBody>
          <a:bodyPr/>
          <a:lstStyle/>
          <a:p>
            <a:r>
              <a:rPr lang="en-US"/>
              <a:t>Features Cont.</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a:t>
            </a:fld>
            <a:endParaRPr lang="en-US" sz="900">
              <a:latin typeface="Arial"/>
              <a:cs typeface="Arial"/>
            </a:endParaRPr>
          </a:p>
        </p:txBody>
      </p:sp>
      <p:sp>
        <p:nvSpPr>
          <p:cNvPr id="5" name="TextBox 4"/>
          <p:cNvSpPr txBox="1"/>
          <p:nvPr/>
        </p:nvSpPr>
        <p:spPr>
          <a:xfrm>
            <a:off x="810196" y="1257970"/>
            <a:ext cx="10225136" cy="6483826"/>
          </a:xfrm>
          <a:prstGeom prst="rect">
            <a:avLst/>
          </a:prstGeom>
          <a:noFill/>
        </p:spPr>
        <p:txBody>
          <a:bodyPr wrap="square" rtlCol="0">
            <a:spAutoFit/>
          </a:bodyPr>
          <a:lstStyle/>
          <a:p>
            <a:pPr marL="228600" indent="-228600">
              <a:lnSpc>
                <a:spcPct val="90000"/>
              </a:lnSpc>
              <a:spcBef>
                <a:spcPts val="1000"/>
              </a:spcBef>
              <a:buFont typeface="Arial" panose="020B0604020202020204" pitchFamily="34" charset="0"/>
              <a:buChar char="•"/>
            </a:pPr>
            <a:r>
              <a:rPr lang="en-US" sz="2800" dirty="0"/>
              <a:t>Scalability</a:t>
            </a:r>
          </a:p>
          <a:p>
            <a:pPr marL="228600" indent="-228600">
              <a:lnSpc>
                <a:spcPct val="90000"/>
              </a:lnSpc>
              <a:spcBef>
                <a:spcPts val="1000"/>
              </a:spcBef>
              <a:buFont typeface="Arial" panose="020B0604020202020204" pitchFamily="34" charset="0"/>
              <a:buChar char="•"/>
            </a:pPr>
            <a:r>
              <a:rPr lang="en-US" sz="2800" dirty="0"/>
              <a:t>Debug Friendly</a:t>
            </a:r>
          </a:p>
          <a:p>
            <a:pPr marL="228600" indent="-228600">
              <a:lnSpc>
                <a:spcPct val="90000"/>
              </a:lnSpc>
              <a:spcBef>
                <a:spcPts val="1000"/>
              </a:spcBef>
              <a:buFont typeface="Arial" panose="020B0604020202020204" pitchFamily="34" charset="0"/>
              <a:buChar char="•"/>
            </a:pPr>
            <a:r>
              <a:rPr lang="en-US" sz="2800" dirty="0"/>
              <a:t>OS Support</a:t>
            </a:r>
          </a:p>
          <a:p>
            <a:pPr marL="228600" indent="-228600">
              <a:lnSpc>
                <a:spcPct val="90000"/>
              </a:lnSpc>
              <a:spcBef>
                <a:spcPts val="1000"/>
              </a:spcBef>
              <a:buFont typeface="Arial" panose="020B0604020202020204" pitchFamily="34" charset="0"/>
              <a:buChar char="•"/>
            </a:pPr>
            <a:r>
              <a:rPr lang="en-US" sz="2800" dirty="0"/>
              <a:t>Versatile system features</a:t>
            </a:r>
          </a:p>
          <a:p>
            <a:pPr marL="1200150" lvl="2" indent="-285750">
              <a:buFont typeface="Arial" panose="020B0604020202020204" pitchFamily="34" charset="0"/>
              <a:buChar char="•"/>
            </a:pPr>
            <a:r>
              <a:rPr lang="en-US" dirty="0"/>
              <a:t>Bit Banding</a:t>
            </a:r>
          </a:p>
          <a:p>
            <a:pPr marL="1200150" lvl="2" indent="-285750">
              <a:buFont typeface="Arial" panose="020B0604020202020204" pitchFamily="34" charset="0"/>
              <a:buChar char="•"/>
            </a:pPr>
            <a:r>
              <a:rPr lang="en-US" dirty="0"/>
              <a:t>MPU</a:t>
            </a:r>
          </a:p>
          <a:p>
            <a:pPr marL="228600" indent="-228600">
              <a:lnSpc>
                <a:spcPct val="90000"/>
              </a:lnSpc>
              <a:spcBef>
                <a:spcPts val="1000"/>
              </a:spcBef>
              <a:buFont typeface="Arial" panose="020B0604020202020204" pitchFamily="34" charset="0"/>
              <a:buChar char="•"/>
            </a:pPr>
            <a:r>
              <a:rPr lang="en-US" sz="2800" dirty="0"/>
              <a:t>Software </a:t>
            </a:r>
            <a:r>
              <a:rPr lang="en-US" sz="2800" dirty="0">
                <a:solidFill>
                  <a:srgbClr val="FF0000"/>
                </a:solidFill>
              </a:rPr>
              <a:t>portability and reusability</a:t>
            </a:r>
          </a:p>
          <a:p>
            <a:pPr marL="1200150" lvl="2" indent="-285750">
              <a:buFont typeface="Arial" panose="020B0604020202020204" pitchFamily="34" charset="0"/>
              <a:buChar char="•"/>
            </a:pPr>
            <a:r>
              <a:rPr lang="en-US" dirty="0"/>
              <a:t>CMSIS</a:t>
            </a:r>
          </a:p>
          <a:p>
            <a:pPr algn="ctr"/>
            <a:r>
              <a:rPr lang="en-US" sz="2800" dirty="0"/>
              <a:t>Application of Cortex M Processors</a:t>
            </a:r>
          </a:p>
          <a:p>
            <a:pPr marL="285750" indent="-285750">
              <a:buFont typeface="Arial" panose="020B0604020202020204" pitchFamily="34" charset="0"/>
              <a:buChar char="•"/>
            </a:pPr>
            <a:r>
              <a:rPr lang="en-US" sz="2400" dirty="0"/>
              <a:t>Microcontrollers</a:t>
            </a:r>
          </a:p>
          <a:p>
            <a:pPr marL="285750" indent="-285750">
              <a:buFont typeface="Arial" panose="020B0604020202020204" pitchFamily="34" charset="0"/>
              <a:buChar char="•"/>
            </a:pPr>
            <a:r>
              <a:rPr lang="en-US" sz="2400" dirty="0"/>
              <a:t>Automotive</a:t>
            </a:r>
          </a:p>
          <a:p>
            <a:pPr marL="285750" indent="-285750">
              <a:buFont typeface="Arial" panose="020B0604020202020204" pitchFamily="34" charset="0"/>
              <a:buChar char="•"/>
            </a:pPr>
            <a:r>
              <a:rPr lang="en-US" sz="2400" dirty="0"/>
              <a:t>Industrial Control</a:t>
            </a:r>
          </a:p>
          <a:p>
            <a:pPr marL="285750" indent="-285750">
              <a:buFont typeface="Arial" panose="020B0604020202020204" pitchFamily="34" charset="0"/>
              <a:buChar char="•"/>
            </a:pPr>
            <a:r>
              <a:rPr lang="en-US" sz="2400" dirty="0"/>
              <a:t>Consumer Products</a:t>
            </a:r>
          </a:p>
          <a:p>
            <a:pPr marL="285750" indent="-285750">
              <a:buFont typeface="Arial" panose="020B0604020202020204" pitchFamily="34" charset="0"/>
              <a:buChar char="•"/>
            </a:pPr>
            <a:r>
              <a:rPr lang="en-US" sz="2400" dirty="0"/>
              <a:t>DSP</a:t>
            </a:r>
          </a:p>
          <a:p>
            <a:endParaRPr lang="en-US" dirty="0"/>
          </a:p>
          <a:p>
            <a:endParaRPr lang="en-US" dirty="0"/>
          </a:p>
          <a:p>
            <a:endParaRPr lang="en-US" dirty="0"/>
          </a:p>
        </p:txBody>
      </p:sp>
    </p:spTree>
    <p:extLst>
      <p:ext uri="{BB962C8B-B14F-4D97-AF65-F5344CB8AC3E}">
        <p14:creationId xmlns:p14="http://schemas.microsoft.com/office/powerpoint/2010/main" val="2630685017"/>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Bootloaders and Memory Remapping</a:t>
            </a:r>
          </a:p>
        </p:txBody>
      </p:sp>
      <p:sp>
        <p:nvSpPr>
          <p:cNvPr id="3" name="Text Placeholder 2"/>
          <p:cNvSpPr>
            <a:spLocks noGrp="1"/>
          </p:cNvSpPr>
          <p:nvPr>
            <p:ph type="body" idx="1"/>
          </p:nvPr>
        </p:nvSpPr>
        <p:spPr>
          <a:xfrm>
            <a:off x="162125" y="1329978"/>
            <a:ext cx="9663644" cy="1667375"/>
          </a:xfrm>
        </p:spPr>
        <p:txBody>
          <a:bodyPr/>
          <a:lstStyle/>
          <a:p>
            <a:r>
              <a:rPr lang="en-US" dirty="0"/>
              <a:t>For chips with a boot loader ROM, the boot loader is executed when the system is started, so it has to be located in address 0 when the system starts at </a:t>
            </a:r>
            <a:r>
              <a:rPr lang="en-US"/>
              <a:t>power up. </a:t>
            </a:r>
            <a:endParaRPr lang="en-US" dirty="0"/>
          </a:p>
          <a:p>
            <a:r>
              <a:rPr lang="en-US" dirty="0"/>
              <a:t>However, the next time the system starts, it might not need to execute the boot loader again and can run the application in the flash directly, so the memory map needs to </a:t>
            </a:r>
            <a:r>
              <a:rPr lang="en-US"/>
              <a:t>be changed.</a:t>
            </a:r>
            <a:endParaRPr lang="en-US" dirty="0"/>
          </a:p>
          <a:p>
            <a:r>
              <a:rPr lang="en-US" dirty="0"/>
              <a:t>In order to do this, the address decoder needs to </a:t>
            </a:r>
            <a:r>
              <a:rPr lang="en-US"/>
              <a:t>be programmable. </a:t>
            </a:r>
            <a:r>
              <a:rPr lang="en-US" dirty="0"/>
              <a:t>A hardware register </a:t>
            </a:r>
            <a:r>
              <a:rPr lang="en-US"/>
              <a:t>(e.g., </a:t>
            </a:r>
            <a:r>
              <a:rPr lang="en-US" dirty="0"/>
              <a:t>a peripheral register in a system control unit) can </a:t>
            </a:r>
            <a:r>
              <a:rPr lang="en-US"/>
              <a:t>be used.</a:t>
            </a:r>
            <a:endParaRPr lang="en-US" dirty="0"/>
          </a:p>
          <a:p>
            <a:r>
              <a:rPr lang="en-US" dirty="0"/>
              <a:t>The operation to switch the memory map is called “</a:t>
            </a:r>
            <a:r>
              <a:rPr lang="en-US"/>
              <a:t>Memory Remap.” </a:t>
            </a:r>
            <a:r>
              <a:rPr lang="en-US" dirty="0"/>
              <a:t>This operation is done by the </a:t>
            </a:r>
            <a:r>
              <a:rPr lang="en-US"/>
              <a:t>boot loader.</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130</a:t>
            </a:fld>
            <a:endParaRPr lang="en-US" sz="900">
              <a:latin typeface="Arial"/>
              <a:cs typeface="Arial"/>
            </a:endParaRPr>
          </a:p>
        </p:txBody>
      </p:sp>
    </p:spTree>
    <p:extLst>
      <p:ext uri="{BB962C8B-B14F-4D97-AF65-F5344CB8AC3E}">
        <p14:creationId xmlns:p14="http://schemas.microsoft.com/office/powerpoint/2010/main" val="346878549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131</a:t>
            </a:fld>
            <a:endParaRPr lang="en-US" sz="900">
              <a:latin typeface="Arial"/>
              <a:cs typeface="Arial"/>
            </a:endParaRPr>
          </a:p>
        </p:txBody>
      </p:sp>
      <p:pic>
        <p:nvPicPr>
          <p:cNvPr id="5" name="Picture 4"/>
          <p:cNvPicPr>
            <a:picLocks noChangeAspect="1"/>
          </p:cNvPicPr>
          <p:nvPr/>
        </p:nvPicPr>
        <p:blipFill rotWithShape="1">
          <a:blip r:embed="rId2"/>
          <a:srcRect t="1401"/>
          <a:stretch/>
        </p:blipFill>
        <p:spPr>
          <a:xfrm>
            <a:off x="2034332" y="105842"/>
            <a:ext cx="6442437" cy="7450658"/>
          </a:xfrm>
          <a:prstGeom prst="rect">
            <a:avLst/>
          </a:prstGeom>
        </p:spPr>
      </p:pic>
    </p:spTree>
    <p:extLst>
      <p:ext uri="{BB962C8B-B14F-4D97-AF65-F5344CB8AC3E}">
        <p14:creationId xmlns:p14="http://schemas.microsoft.com/office/powerpoint/2010/main" val="282170620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06140" y="22075"/>
            <a:ext cx="9402119" cy="556623"/>
          </a:xfrm>
        </p:spPr>
        <p:txBody>
          <a:bodyPr/>
          <a:lstStyle/>
          <a:p>
            <a:pPr algn="ctr"/>
            <a:r>
              <a:rPr lang="en-US" dirty="0"/>
              <a:t>Memory remap implementation with boot loader</a:t>
            </a:r>
          </a:p>
        </p:txBody>
      </p:sp>
      <p:sp>
        <p:nvSpPr>
          <p:cNvPr id="2" name="Slide Number Placeholder 1"/>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132</a:t>
            </a:fld>
            <a:endParaRPr lang="en-US" sz="900" dirty="0">
              <a:latin typeface="Arial"/>
              <a:cs typeface="Arial"/>
            </a:endParaRPr>
          </a:p>
        </p:txBody>
      </p:sp>
      <p:pic>
        <p:nvPicPr>
          <p:cNvPr id="4" name="Picture 3"/>
          <p:cNvPicPr>
            <a:picLocks noChangeAspect="1"/>
          </p:cNvPicPr>
          <p:nvPr/>
        </p:nvPicPr>
        <p:blipFill rotWithShape="1">
          <a:blip r:embed="rId2"/>
          <a:srcRect/>
          <a:stretch/>
        </p:blipFill>
        <p:spPr>
          <a:xfrm>
            <a:off x="0" y="1257970"/>
            <a:ext cx="10693400" cy="5120420"/>
          </a:xfrm>
          <a:prstGeom prst="rect">
            <a:avLst/>
          </a:prstGeom>
        </p:spPr>
      </p:pic>
    </p:spTree>
    <p:extLst>
      <p:ext uri="{BB962C8B-B14F-4D97-AF65-F5344CB8AC3E}">
        <p14:creationId xmlns:p14="http://schemas.microsoft.com/office/powerpoint/2010/main" val="223856952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Possibilities of Re-mapping</a:t>
            </a:r>
          </a:p>
        </p:txBody>
      </p:sp>
      <p:sp>
        <p:nvSpPr>
          <p:cNvPr id="4" name="Text Placeholder 3"/>
          <p:cNvSpPr>
            <a:spLocks noGrp="1"/>
          </p:cNvSpPr>
          <p:nvPr>
            <p:ph type="body" idx="1"/>
          </p:nvPr>
        </p:nvSpPr>
        <p:spPr>
          <a:xfrm>
            <a:off x="234132" y="1808861"/>
            <a:ext cx="9591637" cy="1667375"/>
          </a:xfrm>
        </p:spPr>
        <p:txBody>
          <a:bodyPr/>
          <a:lstStyle/>
          <a:p>
            <a:r>
              <a:rPr lang="en-US" dirty="0"/>
              <a:t>Normally the boot loader is accessible from address 0 using a memory address alias, and the alias can be turned off. There are many possible memory system configurations. What is shown in prev. slide is just one of the possibilities. </a:t>
            </a:r>
          </a:p>
          <a:p>
            <a:r>
              <a:rPr lang="en-US" dirty="0"/>
              <a:t>Other Possibilities Video </a:t>
            </a:r>
            <a:r>
              <a:rPr lang="en-US" dirty="0">
                <a:hlinkClick r:id="rId2"/>
              </a:rPr>
              <a:t>Link1</a:t>
            </a:r>
            <a:r>
              <a:rPr lang="en-US" dirty="0"/>
              <a:t>, </a:t>
            </a:r>
            <a:r>
              <a:rPr lang="en-US" dirty="0">
                <a:hlinkClick r:id="rId3"/>
              </a:rPr>
              <a:t>Link2</a:t>
            </a:r>
            <a:endParaRPr lang="en-US" dirty="0"/>
          </a:p>
          <a:p>
            <a:r>
              <a:rPr lang="en-US" dirty="0"/>
              <a:t>In some microcontrollers, memory remapping is not needed as the boot loaders present in address 0 are executed every time the system starts up. </a:t>
            </a:r>
          </a:p>
          <a:p>
            <a:r>
              <a:rPr lang="en-US" dirty="0"/>
              <a:t>The vector table is then relocated using the vector table relocation feature provided by the processor, so there is no need to use any remap to handle vector fetches.</a:t>
            </a:r>
          </a:p>
        </p:txBody>
      </p:sp>
      <p:sp>
        <p:nvSpPr>
          <p:cNvPr id="3" name="Slide Number Placeholder 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133</a:t>
            </a:fld>
            <a:endParaRPr lang="en-US" sz="900">
              <a:latin typeface="Arial"/>
              <a:cs typeface="Arial"/>
            </a:endParaRPr>
          </a:p>
        </p:txBody>
      </p:sp>
    </p:spTree>
    <p:extLst>
      <p:ext uri="{BB962C8B-B14F-4D97-AF65-F5344CB8AC3E}">
        <p14:creationId xmlns:p14="http://schemas.microsoft.com/office/powerpoint/2010/main" val="2837178397"/>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815514" y="2144822"/>
            <a:ext cx="7056784" cy="1274658"/>
          </a:xfrm>
          <a:prstGeom prst="rect">
            <a:avLst/>
          </a:prstGeom>
        </p:spPr>
        <p:txBody>
          <a:bodyPr vert="horz" wrap="square" lIns="0" tIns="0" rIns="0" bIns="0" rtlCol="0">
            <a:noAutofit/>
          </a:bodyPr>
          <a:lstStyle/>
          <a:p>
            <a:pPr marL="486409" marR="12700" indent="-429895" algn="ctr">
              <a:lnSpc>
                <a:spcPct val="100000"/>
              </a:lnSpc>
            </a:pPr>
            <a:r>
              <a:rPr lang="en-US" sz="4200" b="1" spc="0" dirty="0">
                <a:latin typeface="Arial"/>
                <a:cs typeface="Arial"/>
              </a:rPr>
              <a:t>Exceptions and Interrupts</a:t>
            </a:r>
            <a:endParaRPr sz="4200" dirty="0">
              <a:latin typeface="Arial"/>
              <a:cs typeface="Arial"/>
            </a:endParaRPr>
          </a:p>
        </p:txBody>
      </p:sp>
      <p:sp>
        <p:nvSpPr>
          <p:cNvPr id="3" name="object 3"/>
          <p:cNvSpPr txBox="1"/>
          <p:nvPr/>
        </p:nvSpPr>
        <p:spPr>
          <a:xfrm>
            <a:off x="3605276"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6" y="4421010"/>
            <a:ext cx="3438442" cy="664522"/>
          </a:xfrm>
          <a:prstGeom prst="rect">
            <a:avLst/>
          </a:prstGeom>
        </p:spPr>
      </p:pic>
    </p:spTree>
    <p:extLst>
      <p:ext uri="{BB962C8B-B14F-4D97-AF65-F5344CB8AC3E}">
        <p14:creationId xmlns:p14="http://schemas.microsoft.com/office/powerpoint/2010/main" val="3142534637"/>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49622" y="537890"/>
            <a:ext cx="8579104" cy="556623"/>
          </a:xfrm>
          <a:prstGeom prst="rect">
            <a:avLst/>
          </a:prstGeom>
        </p:spPr>
        <p:txBody>
          <a:bodyPr vert="horz" wrap="square" lIns="0" tIns="0" rIns="0" bIns="0" rtlCol="0">
            <a:noAutofit/>
          </a:bodyPr>
          <a:lstStyle/>
          <a:p>
            <a:pPr marL="24765">
              <a:lnSpc>
                <a:spcPct val="100000"/>
              </a:lnSpc>
            </a:pPr>
            <a:r>
              <a:rPr sz="3600" b="1" dirty="0">
                <a:latin typeface="Arial"/>
                <a:cs typeface="Arial"/>
              </a:rPr>
              <a:t>A</a:t>
            </a:r>
            <a:r>
              <a:rPr sz="3600" b="1" spc="-5" dirty="0">
                <a:latin typeface="Arial"/>
                <a:cs typeface="Arial"/>
              </a:rPr>
              <a:t>g</a:t>
            </a:r>
            <a:r>
              <a:rPr sz="3600" b="1" spc="0" dirty="0">
                <a:latin typeface="Arial"/>
                <a:cs typeface="Arial"/>
              </a:rPr>
              <a:t>en</a:t>
            </a:r>
            <a:r>
              <a:rPr sz="3600" b="1" spc="-5" dirty="0">
                <a:latin typeface="Arial"/>
                <a:cs typeface="Arial"/>
              </a:rPr>
              <a:t>d</a:t>
            </a:r>
            <a:r>
              <a:rPr sz="3600" b="1" spc="0" dirty="0">
                <a:latin typeface="Arial"/>
                <a:cs typeface="Arial"/>
              </a:rPr>
              <a:t>a</a:t>
            </a:r>
            <a:endParaRPr sz="3600" dirty="0">
              <a:latin typeface="Arial"/>
              <a:cs typeface="Arial"/>
            </a:endParaRPr>
          </a:p>
        </p:txBody>
      </p:sp>
      <p:sp>
        <p:nvSpPr>
          <p:cNvPr id="3" name="object 3"/>
          <p:cNvSpPr txBox="1"/>
          <p:nvPr/>
        </p:nvSpPr>
        <p:spPr>
          <a:xfrm>
            <a:off x="1052939" y="1185962"/>
            <a:ext cx="8741857" cy="4296388"/>
          </a:xfrm>
          <a:prstGeom prst="rect">
            <a:avLst/>
          </a:prstGeom>
        </p:spPr>
        <p:txBody>
          <a:bodyPr vert="horz" wrap="square" lIns="0" tIns="0" rIns="0" bIns="0" rtlCol="0">
            <a:noAutofit/>
          </a:bodyPr>
          <a:lstStyle/>
          <a:p>
            <a:pPr marL="12065">
              <a:buClr>
                <a:srgbClr val="118CAA"/>
              </a:buClr>
              <a:buSzPct val="125000"/>
              <a:tabLst>
                <a:tab pos="277495" algn="l"/>
              </a:tabLst>
            </a:pPr>
            <a:r>
              <a:rPr lang="en-US" sz="2000" dirty="0">
                <a:latin typeface="Arial"/>
                <a:cs typeface="Arial"/>
              </a:rPr>
              <a:t>Exception types</a:t>
            </a:r>
          </a:p>
          <a:p>
            <a:pPr marL="12065">
              <a:buClr>
                <a:srgbClr val="118CAA"/>
              </a:buClr>
              <a:buSzPct val="125000"/>
              <a:tabLst>
                <a:tab pos="277495" algn="l"/>
              </a:tabLst>
            </a:pPr>
            <a:r>
              <a:rPr lang="en-US" sz="2000" dirty="0">
                <a:latin typeface="Arial"/>
                <a:cs typeface="Arial"/>
              </a:rPr>
              <a:t>Overview of interrupt management</a:t>
            </a:r>
          </a:p>
          <a:p>
            <a:pPr marL="12065">
              <a:buClr>
                <a:srgbClr val="118CAA"/>
              </a:buClr>
              <a:buSzPct val="125000"/>
              <a:tabLst>
                <a:tab pos="277495" algn="l"/>
              </a:tabLst>
            </a:pPr>
            <a:r>
              <a:rPr lang="en-US" sz="2000" dirty="0">
                <a:latin typeface="Arial"/>
                <a:cs typeface="Arial"/>
              </a:rPr>
              <a:t>Definitions of priority</a:t>
            </a:r>
          </a:p>
          <a:p>
            <a:pPr marL="12065">
              <a:buClr>
                <a:srgbClr val="118CAA"/>
              </a:buClr>
              <a:buSzPct val="125000"/>
              <a:tabLst>
                <a:tab pos="277495" algn="l"/>
              </a:tabLst>
            </a:pPr>
            <a:r>
              <a:rPr lang="en-US" sz="2000" dirty="0">
                <a:latin typeface="Arial"/>
                <a:cs typeface="Arial"/>
              </a:rPr>
              <a:t>Vector table and vector table relocation</a:t>
            </a:r>
          </a:p>
          <a:p>
            <a:pPr marL="12065">
              <a:buClr>
                <a:srgbClr val="118CAA"/>
              </a:buClr>
              <a:buSzPct val="125000"/>
              <a:tabLst>
                <a:tab pos="277495" algn="l"/>
              </a:tabLst>
            </a:pPr>
            <a:r>
              <a:rPr lang="en-US" sz="2000" dirty="0">
                <a:latin typeface="Arial"/>
                <a:cs typeface="Arial"/>
              </a:rPr>
              <a:t>Interrupt inputs and pending behaviors </a:t>
            </a:r>
          </a:p>
          <a:p>
            <a:pPr marL="12065">
              <a:buClr>
                <a:srgbClr val="118CAA"/>
              </a:buClr>
              <a:buSzPct val="125000"/>
              <a:tabLst>
                <a:tab pos="277495" algn="l"/>
              </a:tabLst>
            </a:pPr>
            <a:r>
              <a:rPr lang="en-US" sz="2000" dirty="0">
                <a:latin typeface="Arial"/>
                <a:cs typeface="Arial"/>
              </a:rPr>
              <a:t>Details of NVIC registers for interrupt control</a:t>
            </a:r>
          </a:p>
          <a:p>
            <a:pPr marL="469265" lvl="1">
              <a:buClr>
                <a:srgbClr val="118CAA"/>
              </a:buClr>
              <a:buSzPct val="125000"/>
              <a:tabLst>
                <a:tab pos="277495" algn="l"/>
              </a:tabLst>
            </a:pPr>
            <a:r>
              <a:rPr lang="en-US" sz="2000" dirty="0">
                <a:latin typeface="Arial"/>
                <a:cs typeface="Arial"/>
              </a:rPr>
              <a:t>Summary </a:t>
            </a:r>
          </a:p>
          <a:p>
            <a:pPr marL="469265" lvl="1">
              <a:buClr>
                <a:srgbClr val="118CAA"/>
              </a:buClr>
              <a:buSzPct val="125000"/>
              <a:tabLst>
                <a:tab pos="277495" algn="l"/>
              </a:tabLst>
            </a:pPr>
            <a:r>
              <a:rPr lang="en-US" sz="2000" dirty="0">
                <a:latin typeface="Arial"/>
                <a:cs typeface="Arial"/>
              </a:rPr>
              <a:t>Interrupt enable registers</a:t>
            </a:r>
          </a:p>
          <a:p>
            <a:pPr marL="469265" lvl="1">
              <a:buClr>
                <a:srgbClr val="118CAA"/>
              </a:buClr>
              <a:buSzPct val="125000"/>
              <a:tabLst>
                <a:tab pos="277495" algn="l"/>
              </a:tabLst>
            </a:pPr>
            <a:r>
              <a:rPr lang="en-US" sz="2000" dirty="0">
                <a:latin typeface="Arial"/>
                <a:cs typeface="Arial"/>
              </a:rPr>
              <a:t>Interrupt set pending and clear pending </a:t>
            </a:r>
          </a:p>
          <a:p>
            <a:pPr marL="469265" lvl="1">
              <a:buClr>
                <a:srgbClr val="118CAA"/>
              </a:buClr>
              <a:buSzPct val="125000"/>
              <a:tabLst>
                <a:tab pos="277495" algn="l"/>
              </a:tabLst>
            </a:pPr>
            <a:r>
              <a:rPr lang="en-US" sz="2000" dirty="0">
                <a:latin typeface="Arial"/>
                <a:cs typeface="Arial"/>
              </a:rPr>
              <a:t>Active status </a:t>
            </a:r>
          </a:p>
          <a:p>
            <a:pPr marL="469265" lvl="1">
              <a:buClr>
                <a:srgbClr val="118CAA"/>
              </a:buClr>
              <a:buSzPct val="125000"/>
              <a:tabLst>
                <a:tab pos="277495" algn="l"/>
              </a:tabLst>
            </a:pPr>
            <a:r>
              <a:rPr lang="en-US" sz="2000" dirty="0">
                <a:latin typeface="Arial"/>
                <a:cs typeface="Arial"/>
              </a:rPr>
              <a:t>Priority level</a:t>
            </a:r>
          </a:p>
          <a:p>
            <a:pPr marL="469265" lvl="1">
              <a:buClr>
                <a:srgbClr val="118CAA"/>
              </a:buClr>
              <a:buSzPct val="125000"/>
              <a:tabLst>
                <a:tab pos="277495" algn="l"/>
              </a:tabLst>
            </a:pPr>
            <a:r>
              <a:rPr lang="en-US" sz="2000" dirty="0">
                <a:latin typeface="Arial"/>
                <a:cs typeface="Arial"/>
              </a:rPr>
              <a:t>Software trigger interrupt register </a:t>
            </a:r>
          </a:p>
          <a:p>
            <a:pPr marL="469265" lvl="1">
              <a:buClr>
                <a:srgbClr val="118CAA"/>
              </a:buClr>
              <a:buSzPct val="125000"/>
              <a:tabLst>
                <a:tab pos="277495" algn="l"/>
              </a:tabLst>
            </a:pPr>
            <a:r>
              <a:rPr lang="en-US" sz="2000" dirty="0">
                <a:latin typeface="Arial"/>
                <a:cs typeface="Arial"/>
              </a:rPr>
              <a:t>Interrupt controller type register</a:t>
            </a:r>
          </a:p>
          <a:p>
            <a:pPr marL="12065">
              <a:buClr>
                <a:srgbClr val="118CAA"/>
              </a:buClr>
              <a:buSzPct val="125000"/>
              <a:tabLst>
                <a:tab pos="277495" algn="l"/>
              </a:tabLst>
            </a:pPr>
            <a:endParaRPr sz="2400" dirty="0">
              <a:latin typeface="Arial"/>
              <a:cs typeface="Arial"/>
            </a:endParaRPr>
          </a:p>
        </p:txBody>
      </p:sp>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135</a:t>
            </a:fld>
            <a:endParaRPr lang="en-US" sz="900">
              <a:latin typeface="Arial"/>
              <a:cs typeface="Arial"/>
            </a:endParaRPr>
          </a:p>
        </p:txBody>
      </p:sp>
    </p:spTree>
    <p:extLst>
      <p:ext uri="{BB962C8B-B14F-4D97-AF65-F5344CB8AC3E}">
        <p14:creationId xmlns:p14="http://schemas.microsoft.com/office/powerpoint/2010/main" val="422044900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8228" y="596457"/>
            <a:ext cx="8579104" cy="556623"/>
          </a:xfrm>
        </p:spPr>
        <p:txBody>
          <a:bodyPr/>
          <a:lstStyle/>
          <a:p>
            <a:r>
              <a:rPr lang="en-US" sz="3600" b="1" dirty="0">
                <a:latin typeface="Arial"/>
                <a:cs typeface="Arial"/>
              </a:rPr>
              <a:t>Agenda</a:t>
            </a:r>
          </a:p>
        </p:txBody>
      </p:sp>
      <p:sp>
        <p:nvSpPr>
          <p:cNvPr id="3" name="Text Placeholder 2"/>
          <p:cNvSpPr>
            <a:spLocks noGrp="1"/>
          </p:cNvSpPr>
          <p:nvPr>
            <p:ph type="body" idx="1"/>
          </p:nvPr>
        </p:nvSpPr>
        <p:spPr>
          <a:xfrm>
            <a:off x="867629" y="1185962"/>
            <a:ext cx="9447623" cy="1667375"/>
          </a:xfrm>
        </p:spPr>
        <p:txBody>
          <a:bodyPr/>
          <a:lstStyle/>
          <a:p>
            <a:pPr marL="240665" lvl="1" indent="0">
              <a:buClr>
                <a:srgbClr val="118CAA"/>
              </a:buClr>
              <a:buSzPct val="125000"/>
              <a:buNone/>
              <a:tabLst>
                <a:tab pos="277495" algn="l"/>
              </a:tabLst>
            </a:pPr>
            <a:r>
              <a:rPr lang="en-US" dirty="0">
                <a:latin typeface="Arial"/>
                <a:cs typeface="Arial"/>
              </a:rPr>
              <a:t>Details of SCB registers for exception and interrupt</a:t>
            </a:r>
          </a:p>
          <a:p>
            <a:pPr marL="240665" lvl="1" indent="0">
              <a:buClr>
                <a:srgbClr val="118CAA"/>
              </a:buClr>
              <a:buSzPct val="125000"/>
              <a:buNone/>
              <a:tabLst>
                <a:tab pos="277495" algn="l"/>
              </a:tabLst>
            </a:pPr>
            <a:r>
              <a:rPr lang="en-US" dirty="0">
                <a:latin typeface="Arial"/>
                <a:cs typeface="Arial"/>
              </a:rPr>
              <a:t>control</a:t>
            </a:r>
          </a:p>
          <a:p>
            <a:pPr marL="926465" lvl="2" indent="0">
              <a:buClr>
                <a:srgbClr val="118CAA"/>
              </a:buClr>
              <a:buSzPct val="125000"/>
              <a:buNone/>
              <a:tabLst>
                <a:tab pos="277495" algn="l"/>
              </a:tabLst>
            </a:pPr>
            <a:r>
              <a:rPr lang="en-US" dirty="0">
                <a:latin typeface="Arial"/>
                <a:cs typeface="Arial"/>
              </a:rPr>
              <a:t>Summary of the SCB registers </a:t>
            </a:r>
          </a:p>
          <a:p>
            <a:pPr marL="926465" lvl="2" indent="0">
              <a:buClr>
                <a:srgbClr val="118CAA"/>
              </a:buClr>
              <a:buSzPct val="125000"/>
              <a:buNone/>
              <a:tabLst>
                <a:tab pos="277495" algn="l"/>
              </a:tabLst>
            </a:pPr>
            <a:r>
              <a:rPr lang="en-US" dirty="0">
                <a:latin typeface="Arial"/>
                <a:cs typeface="Arial"/>
              </a:rPr>
              <a:t>Interrupt control and state register (ICSR)</a:t>
            </a:r>
          </a:p>
          <a:p>
            <a:pPr marL="926465" lvl="2" indent="0">
              <a:buClr>
                <a:srgbClr val="118CAA"/>
              </a:buClr>
              <a:buSzPct val="125000"/>
              <a:buNone/>
              <a:tabLst>
                <a:tab pos="277495" algn="l"/>
              </a:tabLst>
            </a:pPr>
            <a:r>
              <a:rPr lang="en-US" dirty="0">
                <a:latin typeface="Arial"/>
                <a:cs typeface="Arial"/>
              </a:rPr>
              <a:t>Vector table offset register (VTOR) </a:t>
            </a:r>
          </a:p>
          <a:p>
            <a:pPr marL="926465" lvl="2" indent="0">
              <a:buClr>
                <a:srgbClr val="118CAA"/>
              </a:buClr>
              <a:buSzPct val="125000"/>
              <a:buNone/>
              <a:tabLst>
                <a:tab pos="277495" algn="l"/>
              </a:tabLst>
            </a:pPr>
            <a:r>
              <a:rPr lang="en-US" dirty="0">
                <a:latin typeface="Arial"/>
                <a:cs typeface="Arial"/>
              </a:rPr>
              <a:t>Application interrupt and reset control register</a:t>
            </a:r>
          </a:p>
          <a:p>
            <a:pPr marL="926465" lvl="2" indent="0">
              <a:buClr>
                <a:srgbClr val="118CAA"/>
              </a:buClr>
              <a:buSzPct val="125000"/>
              <a:buNone/>
              <a:tabLst>
                <a:tab pos="277495" algn="l"/>
              </a:tabLst>
            </a:pPr>
            <a:r>
              <a:rPr lang="en-US" dirty="0">
                <a:latin typeface="Arial"/>
                <a:cs typeface="Arial"/>
              </a:rPr>
              <a:t>System handler priority registers</a:t>
            </a:r>
          </a:p>
          <a:p>
            <a:pPr marL="926465" lvl="2" indent="0">
              <a:buClr>
                <a:srgbClr val="118CAA"/>
              </a:buClr>
              <a:buSzPct val="125000"/>
              <a:buNone/>
              <a:tabLst>
                <a:tab pos="277495" algn="l"/>
              </a:tabLst>
            </a:pPr>
            <a:r>
              <a:rPr lang="en-US" dirty="0">
                <a:latin typeface="Arial"/>
                <a:cs typeface="Arial"/>
              </a:rPr>
              <a:t>System handler control and state register</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136</a:t>
            </a:fld>
            <a:endParaRPr lang="en-US" sz="900">
              <a:latin typeface="Arial"/>
              <a:cs typeface="Arial"/>
            </a:endParaRPr>
          </a:p>
        </p:txBody>
      </p:sp>
    </p:spTree>
    <p:extLst>
      <p:ext uri="{BB962C8B-B14F-4D97-AF65-F5344CB8AC3E}">
        <p14:creationId xmlns:p14="http://schemas.microsoft.com/office/powerpoint/2010/main" val="727138475"/>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Exception Type</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137</a:t>
            </a:fld>
            <a:endParaRPr lang="en-US" sz="900">
              <a:latin typeface="Arial"/>
              <a:cs typeface="Arial"/>
            </a:endParaRPr>
          </a:p>
        </p:txBody>
      </p:sp>
    </p:spTree>
    <p:extLst>
      <p:ext uri="{BB962C8B-B14F-4D97-AF65-F5344CB8AC3E}">
        <p14:creationId xmlns:p14="http://schemas.microsoft.com/office/powerpoint/2010/main" val="1138454793"/>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Exception types</a:t>
            </a:r>
            <a:br>
              <a:rPr lang="en-US" dirty="0"/>
            </a:b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138</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523073" y="105842"/>
            <a:ext cx="9647252" cy="7264401"/>
          </a:xfrm>
          <a:prstGeom prst="rect">
            <a:avLst/>
          </a:prstGeom>
        </p:spPr>
      </p:pic>
    </p:spTree>
    <p:extLst>
      <p:ext uri="{BB962C8B-B14F-4D97-AF65-F5344CB8AC3E}">
        <p14:creationId xmlns:p14="http://schemas.microsoft.com/office/powerpoint/2010/main" val="411969007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139</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539234" y="0"/>
            <a:ext cx="9614932" cy="7556500"/>
          </a:xfrm>
          <a:prstGeom prst="rect">
            <a:avLst/>
          </a:prstGeom>
        </p:spPr>
      </p:pic>
    </p:spTree>
    <p:extLst>
      <p:ext uri="{BB962C8B-B14F-4D97-AF65-F5344CB8AC3E}">
        <p14:creationId xmlns:p14="http://schemas.microsoft.com/office/powerpoint/2010/main" val="12819193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Architecture Version and Thumb ISA</a:t>
            </a:r>
          </a:p>
        </p:txBody>
      </p:sp>
      <p:sp>
        <p:nvSpPr>
          <p:cNvPr id="4" name="Text Placeholder 3"/>
          <p:cNvSpPr>
            <a:spLocks noGrp="1"/>
          </p:cNvSpPr>
          <p:nvPr>
            <p:ph type="body" idx="1"/>
          </p:nvPr>
        </p:nvSpPr>
        <p:spPr>
          <a:xfrm>
            <a:off x="867629" y="1257970"/>
            <a:ext cx="8958139" cy="1667375"/>
          </a:xfrm>
        </p:spPr>
        <p:txBody>
          <a:bodyPr/>
          <a:lstStyle/>
          <a:p>
            <a:r>
              <a:rPr lang="en-US" dirty="0"/>
              <a:t>The successful ARM7TDMI is based on the architecture version ARMv4T (The “T” means Thumb instruction support). </a:t>
            </a:r>
          </a:p>
          <a:p>
            <a:r>
              <a:rPr lang="en-US" dirty="0"/>
              <a:t>Note that architecture version numbers are independent of processor names.</a:t>
            </a:r>
          </a:p>
          <a:p>
            <a:r>
              <a:rPr lang="en-US" dirty="0"/>
              <a:t>The Architecture version 7 is divided into three profiles</a:t>
            </a:r>
          </a:p>
          <a:p>
            <a:pPr lvl="1"/>
            <a:r>
              <a:rPr lang="en-US" dirty="0"/>
              <a:t> Cortex-A Processors: ARMv7-A Architecture</a:t>
            </a:r>
          </a:p>
          <a:p>
            <a:pPr lvl="1"/>
            <a:r>
              <a:rPr lang="en-US" dirty="0"/>
              <a:t> Cortex-R Processors: ARMv7-R Architecture</a:t>
            </a:r>
          </a:p>
          <a:p>
            <a:pPr lvl="1"/>
            <a:r>
              <a:rPr lang="en-US" dirty="0"/>
              <a:t> </a:t>
            </a:r>
            <a:r>
              <a:rPr lang="en-US" b="1" dirty="0"/>
              <a:t>Cortex-M Processors: ARMv7-M &amp; ARMv6-M Architectures</a:t>
            </a:r>
          </a:p>
        </p:txBody>
      </p:sp>
      <p:sp>
        <p:nvSpPr>
          <p:cNvPr id="2" name="Slide Number Placeholder 1"/>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a:t>
            </a:fld>
            <a:endParaRPr lang="en-US" sz="900">
              <a:latin typeface="Arial"/>
              <a:cs typeface="Arial"/>
            </a:endParaRPr>
          </a:p>
        </p:txBody>
      </p:sp>
    </p:spTree>
    <p:extLst>
      <p:ext uri="{BB962C8B-B14F-4D97-AF65-F5344CB8AC3E}">
        <p14:creationId xmlns:p14="http://schemas.microsoft.com/office/powerpoint/2010/main" val="3256248773"/>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List of Interrupts</a:t>
            </a:r>
          </a:p>
        </p:txBody>
      </p:sp>
      <p:pic>
        <p:nvPicPr>
          <p:cNvPr id="5" name="Picture 4"/>
          <p:cNvPicPr>
            <a:picLocks noChangeAspect="1"/>
          </p:cNvPicPr>
          <p:nvPr/>
        </p:nvPicPr>
        <p:blipFill>
          <a:blip r:embed="rId2"/>
          <a:stretch>
            <a:fillRect/>
          </a:stretch>
        </p:blipFill>
        <p:spPr>
          <a:xfrm>
            <a:off x="523073" y="1546002"/>
            <a:ext cx="9647252" cy="2247900"/>
          </a:xfrm>
          <a:prstGeom prst="rect">
            <a:avLst/>
          </a:prstGeom>
        </p:spPr>
      </p:pic>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140</a:t>
            </a:fld>
            <a:endParaRPr lang="en-US" sz="900">
              <a:latin typeface="Arial"/>
              <a:cs typeface="Arial"/>
            </a:endParaRPr>
          </a:p>
        </p:txBody>
      </p:sp>
    </p:spTree>
    <p:extLst>
      <p:ext uri="{BB962C8B-B14F-4D97-AF65-F5344CB8AC3E}">
        <p14:creationId xmlns:p14="http://schemas.microsoft.com/office/powerpoint/2010/main" val="338408925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CMSIS-Core Exception Definitions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141</a:t>
            </a:fld>
            <a:endParaRPr lang="en-US" sz="900">
              <a:latin typeface="Arial"/>
              <a:cs typeface="Arial"/>
            </a:endParaRPr>
          </a:p>
        </p:txBody>
      </p:sp>
      <p:pic>
        <p:nvPicPr>
          <p:cNvPr id="6" name="Picture 5"/>
          <p:cNvPicPr>
            <a:picLocks noChangeAspect="1"/>
          </p:cNvPicPr>
          <p:nvPr/>
        </p:nvPicPr>
        <p:blipFill>
          <a:blip r:embed="rId2"/>
          <a:stretch>
            <a:fillRect/>
          </a:stretch>
        </p:blipFill>
        <p:spPr>
          <a:xfrm>
            <a:off x="0" y="1279383"/>
            <a:ext cx="10693400" cy="4997733"/>
          </a:xfrm>
          <a:prstGeom prst="rect">
            <a:avLst/>
          </a:prstGeom>
        </p:spPr>
      </p:pic>
    </p:spTree>
    <p:extLst>
      <p:ext uri="{BB962C8B-B14F-4D97-AF65-F5344CB8AC3E}">
        <p14:creationId xmlns:p14="http://schemas.microsoft.com/office/powerpoint/2010/main" val="2066017244"/>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Commonly Used CMSIS-Core </a:t>
            </a:r>
            <a:r>
              <a:rPr lang="en-US" dirty="0" err="1"/>
              <a:t>Fxns</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142</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738188" y="1401986"/>
            <a:ext cx="9596477" cy="3302000"/>
          </a:xfrm>
          <a:prstGeom prst="rect">
            <a:avLst/>
          </a:prstGeom>
        </p:spPr>
      </p:pic>
    </p:spTree>
    <p:extLst>
      <p:ext uri="{BB962C8B-B14F-4D97-AF65-F5344CB8AC3E}">
        <p14:creationId xmlns:p14="http://schemas.microsoft.com/office/powerpoint/2010/main" val="1015000648"/>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Definition of Priority</a:t>
            </a:r>
          </a:p>
        </p:txBody>
      </p:sp>
      <p:pic>
        <p:nvPicPr>
          <p:cNvPr id="5" name="Picture 4"/>
          <p:cNvPicPr>
            <a:picLocks noChangeAspect="1"/>
          </p:cNvPicPr>
          <p:nvPr/>
        </p:nvPicPr>
        <p:blipFill>
          <a:blip r:embed="rId2"/>
          <a:stretch>
            <a:fillRect/>
          </a:stretch>
        </p:blipFill>
        <p:spPr>
          <a:xfrm>
            <a:off x="1970161" y="1321614"/>
            <a:ext cx="6753076" cy="1816100"/>
          </a:xfrm>
          <a:prstGeom prst="rect">
            <a:avLst/>
          </a:prstGeom>
        </p:spPr>
      </p:pic>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143</a:t>
            </a:fld>
            <a:endParaRPr lang="en-US" sz="900">
              <a:latin typeface="Arial"/>
              <a:cs typeface="Arial"/>
            </a:endParaRPr>
          </a:p>
        </p:txBody>
      </p:sp>
      <p:pic>
        <p:nvPicPr>
          <p:cNvPr id="6" name="Picture 5"/>
          <p:cNvPicPr>
            <a:picLocks noChangeAspect="1"/>
          </p:cNvPicPr>
          <p:nvPr/>
        </p:nvPicPr>
        <p:blipFill>
          <a:blip r:embed="rId3"/>
          <a:stretch>
            <a:fillRect/>
          </a:stretch>
        </p:blipFill>
        <p:spPr>
          <a:xfrm>
            <a:off x="1991281" y="3994274"/>
            <a:ext cx="6753076" cy="1803400"/>
          </a:xfrm>
          <a:prstGeom prst="rect">
            <a:avLst/>
          </a:prstGeom>
        </p:spPr>
      </p:pic>
      <p:sp>
        <p:nvSpPr>
          <p:cNvPr id="7" name="TextBox 6"/>
          <p:cNvSpPr txBox="1"/>
          <p:nvPr/>
        </p:nvSpPr>
        <p:spPr>
          <a:xfrm>
            <a:off x="363263" y="3223765"/>
            <a:ext cx="10009112" cy="430887"/>
          </a:xfrm>
          <a:prstGeom prst="rect">
            <a:avLst/>
          </a:prstGeom>
          <a:noFill/>
        </p:spPr>
        <p:txBody>
          <a:bodyPr wrap="square" rtlCol="0">
            <a:spAutoFit/>
          </a:bodyPr>
          <a:lstStyle/>
          <a:p>
            <a:pPr algn="ctr"/>
            <a:r>
              <a:rPr lang="en-US" sz="2200" b="1" dirty="0"/>
              <a:t>A priority-level register with 3 bits implemented (8 programmable priority levels)</a:t>
            </a:r>
          </a:p>
        </p:txBody>
      </p:sp>
      <p:sp>
        <p:nvSpPr>
          <p:cNvPr id="9" name="TextBox 8"/>
          <p:cNvSpPr txBox="1"/>
          <p:nvPr/>
        </p:nvSpPr>
        <p:spPr>
          <a:xfrm>
            <a:off x="450156" y="5806497"/>
            <a:ext cx="10009112" cy="430887"/>
          </a:xfrm>
          <a:prstGeom prst="rect">
            <a:avLst/>
          </a:prstGeom>
          <a:noFill/>
        </p:spPr>
        <p:txBody>
          <a:bodyPr wrap="square" rtlCol="0">
            <a:spAutoFit/>
          </a:bodyPr>
          <a:lstStyle/>
          <a:p>
            <a:pPr algn="ctr"/>
            <a:r>
              <a:rPr lang="en-US" sz="2200" b="1" dirty="0"/>
              <a:t>A priority-level register with 4 bits implemented (16 programmable priority levels)</a:t>
            </a:r>
          </a:p>
        </p:txBody>
      </p:sp>
    </p:spTree>
    <p:extLst>
      <p:ext uri="{BB962C8B-B14F-4D97-AF65-F5344CB8AC3E}">
        <p14:creationId xmlns:p14="http://schemas.microsoft.com/office/powerpoint/2010/main" val="2019532639"/>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144</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2106340" y="3310"/>
            <a:ext cx="6153655" cy="6696745"/>
          </a:xfrm>
          <a:prstGeom prst="rect">
            <a:avLst/>
          </a:prstGeom>
        </p:spPr>
      </p:pic>
    </p:spTree>
    <p:extLst>
      <p:ext uri="{BB962C8B-B14F-4D97-AF65-F5344CB8AC3E}">
        <p14:creationId xmlns:p14="http://schemas.microsoft.com/office/powerpoint/2010/main" val="218588850"/>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Group Priority</a:t>
            </a:r>
          </a:p>
        </p:txBody>
      </p:sp>
      <p:sp>
        <p:nvSpPr>
          <p:cNvPr id="4" name="Text Placeholder 3"/>
          <p:cNvSpPr>
            <a:spLocks noGrp="1"/>
          </p:cNvSpPr>
          <p:nvPr>
            <p:ph type="body" idx="1"/>
          </p:nvPr>
        </p:nvSpPr>
        <p:spPr>
          <a:xfrm>
            <a:off x="867629" y="1185962"/>
            <a:ext cx="8958139" cy="1667375"/>
          </a:xfrm>
        </p:spPr>
        <p:txBody>
          <a:bodyPr/>
          <a:lstStyle/>
          <a:p>
            <a:r>
              <a:rPr lang="en-US" dirty="0"/>
              <a:t>if the priority-level configuration registers are 8-bits wide, there are only 128 pre-emption levels? </a:t>
            </a:r>
          </a:p>
          <a:p>
            <a:r>
              <a:rPr lang="en-US" dirty="0"/>
              <a:t>This is because the 8-bit register is further divided into two parts: group priority and sub-priority.</a:t>
            </a:r>
          </a:p>
          <a:p>
            <a:r>
              <a:rPr lang="en-US" dirty="0"/>
              <a:t>Using a configuration register in the System Control Block (SCB) called Priority Group</a:t>
            </a:r>
          </a:p>
          <a:p>
            <a:r>
              <a:rPr lang="en-US" dirty="0"/>
              <a:t>the priority-level configuration registers for each exception with programmable priority levels is divided into two halves.</a:t>
            </a:r>
          </a:p>
          <a:p>
            <a:r>
              <a:rPr lang="en-US" dirty="0"/>
              <a:t>The group priority level defines whether an interrupt can take place when the processor is already running another interrupt handler. </a:t>
            </a:r>
          </a:p>
          <a:p>
            <a:r>
              <a:rPr lang="en-US" dirty="0"/>
              <a:t>The sub-priority level is used only when two exceptions with same group-priority level occur at the same time.</a:t>
            </a:r>
          </a:p>
        </p:txBody>
      </p:sp>
      <p:sp>
        <p:nvSpPr>
          <p:cNvPr id="2" name="Slide Number Placeholder 1"/>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145</a:t>
            </a:fld>
            <a:endParaRPr lang="en-US" sz="900" dirty="0">
              <a:latin typeface="Arial"/>
              <a:cs typeface="Arial"/>
            </a:endParaRPr>
          </a:p>
        </p:txBody>
      </p:sp>
    </p:spTree>
    <p:extLst>
      <p:ext uri="{BB962C8B-B14F-4D97-AF65-F5344CB8AC3E}">
        <p14:creationId xmlns:p14="http://schemas.microsoft.com/office/powerpoint/2010/main" val="314753851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Group Priority</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146</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726174" y="1809750"/>
            <a:ext cx="9241052" cy="3937000"/>
          </a:xfrm>
          <a:prstGeom prst="rect">
            <a:avLst/>
          </a:prstGeom>
        </p:spPr>
      </p:pic>
    </p:spTree>
    <p:extLst>
      <p:ext uri="{BB962C8B-B14F-4D97-AF65-F5344CB8AC3E}">
        <p14:creationId xmlns:p14="http://schemas.microsoft.com/office/powerpoint/2010/main" val="1801976511"/>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Vector Table and its Relocation</a:t>
            </a:r>
          </a:p>
        </p:txBody>
      </p:sp>
      <p:sp>
        <p:nvSpPr>
          <p:cNvPr id="3" name="Text Placeholder 2"/>
          <p:cNvSpPr>
            <a:spLocks noGrp="1"/>
          </p:cNvSpPr>
          <p:nvPr>
            <p:ph type="body" idx="1"/>
          </p:nvPr>
        </p:nvSpPr>
        <p:spPr>
          <a:xfrm>
            <a:off x="738188" y="1257970"/>
            <a:ext cx="9793088" cy="1667375"/>
          </a:xfrm>
        </p:spPr>
        <p:txBody>
          <a:bodyPr/>
          <a:lstStyle/>
          <a:p>
            <a:r>
              <a:rPr lang="en-US" dirty="0"/>
              <a:t>When the Cortex-M processor accepts an exception request, the processor needs to determine the starting address of the exception handler (or ISR if the exception is an interrupt). </a:t>
            </a:r>
          </a:p>
          <a:p>
            <a:r>
              <a:rPr lang="en-US" dirty="0"/>
              <a:t>This information is stored in the vector table in the memory. By default, the vector table starts at memory address 0.</a:t>
            </a:r>
          </a:p>
          <a:p>
            <a:r>
              <a:rPr lang="en-US" dirty="0"/>
              <a:t>The vector table is normally defined in the startup codes provided by the microcontroller vendors.</a:t>
            </a:r>
          </a:p>
          <a:p>
            <a:r>
              <a:rPr lang="en-US" dirty="0"/>
              <a:t>Usually, the starting address (0x00000000) should be boot memory, and it will usually be either flash memory or ROM devices.</a:t>
            </a:r>
          </a:p>
          <a:p>
            <a:r>
              <a:rPr lang="en-US" dirty="0"/>
              <a:t>The Vector Table Relocation feature provides a programmable register called the Vector Table Offset Register (VTOR)</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147</a:t>
            </a:fld>
            <a:endParaRPr lang="en-US" sz="900">
              <a:latin typeface="Arial"/>
              <a:cs typeface="Arial"/>
            </a:endParaRPr>
          </a:p>
        </p:txBody>
      </p:sp>
    </p:spTree>
    <p:extLst>
      <p:ext uri="{BB962C8B-B14F-4D97-AF65-F5344CB8AC3E}">
        <p14:creationId xmlns:p14="http://schemas.microsoft.com/office/powerpoint/2010/main" val="2277972373"/>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Vector Table Offset Register</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148</a:t>
            </a:fld>
            <a:endParaRPr lang="en-US" sz="900">
              <a:latin typeface="Arial"/>
              <a:cs typeface="Arial"/>
            </a:endParaRPr>
          </a:p>
        </p:txBody>
      </p:sp>
      <p:pic>
        <p:nvPicPr>
          <p:cNvPr id="6" name="Picture 5"/>
          <p:cNvPicPr>
            <a:picLocks noChangeAspect="1"/>
          </p:cNvPicPr>
          <p:nvPr/>
        </p:nvPicPr>
        <p:blipFill>
          <a:blip r:embed="rId2"/>
          <a:stretch>
            <a:fillRect/>
          </a:stretch>
        </p:blipFill>
        <p:spPr>
          <a:xfrm>
            <a:off x="319973" y="1834034"/>
            <a:ext cx="10053452" cy="3479800"/>
          </a:xfrm>
          <a:prstGeom prst="rect">
            <a:avLst/>
          </a:prstGeom>
        </p:spPr>
      </p:pic>
    </p:spTree>
    <p:extLst>
      <p:ext uri="{BB962C8B-B14F-4D97-AF65-F5344CB8AC3E}">
        <p14:creationId xmlns:p14="http://schemas.microsoft.com/office/powerpoint/2010/main" val="1847313904"/>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Vector Table Relocation for Boot Rom</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149</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396136" y="1828800"/>
            <a:ext cx="9901127" cy="3898900"/>
          </a:xfrm>
          <a:prstGeom prst="rect">
            <a:avLst/>
          </a:prstGeom>
        </p:spPr>
      </p:pic>
    </p:spTree>
    <p:extLst>
      <p:ext uri="{BB962C8B-B14F-4D97-AF65-F5344CB8AC3E}">
        <p14:creationId xmlns:p14="http://schemas.microsoft.com/office/powerpoint/2010/main" val="24578567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ISA Enhancement and Evolution</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15</a:t>
            </a:fld>
            <a:endParaRPr lang="en-US" sz="900">
              <a:latin typeface="Arial"/>
              <a:cs typeface="Arial"/>
            </a:endParaRPr>
          </a:p>
        </p:txBody>
      </p:sp>
      <p:pic>
        <p:nvPicPr>
          <p:cNvPr id="9" name="Picture 8"/>
          <p:cNvPicPr>
            <a:picLocks noChangeAspect="1"/>
          </p:cNvPicPr>
          <p:nvPr/>
        </p:nvPicPr>
        <p:blipFill>
          <a:blip r:embed="rId2"/>
          <a:stretch>
            <a:fillRect/>
          </a:stretch>
        </p:blipFill>
        <p:spPr>
          <a:xfrm>
            <a:off x="167649" y="1401986"/>
            <a:ext cx="10358102" cy="5112568"/>
          </a:xfrm>
          <a:prstGeom prst="rect">
            <a:avLst/>
          </a:prstGeom>
        </p:spPr>
      </p:pic>
    </p:spTree>
    <p:extLst>
      <p:ext uri="{BB962C8B-B14F-4D97-AF65-F5344CB8AC3E}">
        <p14:creationId xmlns:p14="http://schemas.microsoft.com/office/powerpoint/2010/main" val="223882785"/>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Booting from Pen Drive or SD Card</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150</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294585" y="1158526"/>
            <a:ext cx="10104227" cy="5676901"/>
          </a:xfrm>
          <a:prstGeom prst="rect">
            <a:avLst/>
          </a:prstGeom>
        </p:spPr>
      </p:pic>
    </p:spTree>
    <p:extLst>
      <p:ext uri="{BB962C8B-B14F-4D97-AF65-F5344CB8AC3E}">
        <p14:creationId xmlns:p14="http://schemas.microsoft.com/office/powerpoint/2010/main" val="3489553855"/>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6220" y="537890"/>
            <a:ext cx="9114087" cy="556623"/>
          </a:xfrm>
        </p:spPr>
        <p:txBody>
          <a:bodyPr/>
          <a:lstStyle/>
          <a:p>
            <a:r>
              <a:rPr lang="en-US" dirty="0"/>
              <a:t>Interrupt Inputs and Pending Behavior</a:t>
            </a:r>
          </a:p>
        </p:txBody>
      </p:sp>
      <p:sp>
        <p:nvSpPr>
          <p:cNvPr id="3" name="Text Placeholder 2"/>
          <p:cNvSpPr>
            <a:spLocks noGrp="1"/>
          </p:cNvSpPr>
          <p:nvPr>
            <p:ph type="body" idx="1"/>
          </p:nvPr>
        </p:nvSpPr>
        <p:spPr>
          <a:xfrm>
            <a:off x="378148" y="1329978"/>
            <a:ext cx="9462195" cy="1667375"/>
          </a:xfrm>
        </p:spPr>
        <p:txBody>
          <a:bodyPr/>
          <a:lstStyle/>
          <a:p>
            <a:pPr marL="0" indent="0">
              <a:buNone/>
            </a:pPr>
            <a:r>
              <a:rPr lang="en-US" dirty="0"/>
              <a:t>There are various status attributes applicable to each interrupt:</a:t>
            </a:r>
          </a:p>
          <a:p>
            <a:pPr marL="0" indent="0">
              <a:buNone/>
            </a:pPr>
            <a:r>
              <a:rPr lang="en-US" dirty="0"/>
              <a:t>• Each interrupt can either be disabled (default) or enabled</a:t>
            </a:r>
          </a:p>
          <a:p>
            <a:pPr marL="0" indent="0">
              <a:buNone/>
            </a:pPr>
            <a:r>
              <a:rPr lang="en-US" dirty="0"/>
              <a:t>• Each interrupt can either be pending (a request is waiting to be served) or not pending</a:t>
            </a:r>
          </a:p>
          <a:p>
            <a:pPr marL="0" indent="0">
              <a:buNone/>
            </a:pPr>
            <a:r>
              <a:rPr lang="en-US" dirty="0"/>
              <a:t>• Each interrupt can either be in an active (being served) or inactive state</a:t>
            </a:r>
          </a:p>
          <a:p>
            <a:pPr marL="0" indent="0">
              <a:buNone/>
            </a:pPr>
            <a:r>
              <a:rPr lang="en-US" dirty="0">
                <a:solidFill>
                  <a:srgbClr val="FF0000"/>
                </a:solidFill>
              </a:rPr>
              <a:t>An interrupt request can be accepted</a:t>
            </a:r>
          </a:p>
          <a:p>
            <a:pPr marL="0" indent="0">
              <a:buNone/>
            </a:pPr>
            <a:r>
              <a:rPr lang="en-US" dirty="0"/>
              <a:t>by the processor if:</a:t>
            </a:r>
          </a:p>
          <a:p>
            <a:pPr marL="0" indent="0">
              <a:buNone/>
            </a:pPr>
            <a:r>
              <a:rPr lang="en-US" dirty="0"/>
              <a:t>• The pending status is set,</a:t>
            </a:r>
          </a:p>
          <a:p>
            <a:pPr marL="0" indent="0">
              <a:buNone/>
            </a:pPr>
            <a:r>
              <a:rPr lang="en-US" dirty="0"/>
              <a:t>• The interrupt is enabled, and</a:t>
            </a:r>
          </a:p>
          <a:p>
            <a:pPr marL="0" indent="0">
              <a:buNone/>
            </a:pPr>
            <a:r>
              <a:rPr lang="en-US" dirty="0"/>
              <a:t>• The priority of the interrupt is higher than the current level</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151</a:t>
            </a:fld>
            <a:endParaRPr lang="en-US" sz="900">
              <a:latin typeface="Arial"/>
              <a:cs typeface="Arial"/>
            </a:endParaRPr>
          </a:p>
        </p:txBody>
      </p:sp>
    </p:spTree>
    <p:extLst>
      <p:ext uri="{BB962C8B-B14F-4D97-AF65-F5344CB8AC3E}">
        <p14:creationId xmlns:p14="http://schemas.microsoft.com/office/powerpoint/2010/main" val="2216476025"/>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2484" y="609898"/>
            <a:ext cx="9937104" cy="556623"/>
          </a:xfrm>
        </p:spPr>
        <p:txBody>
          <a:bodyPr/>
          <a:lstStyle/>
          <a:p>
            <a:r>
              <a:rPr lang="en-US" dirty="0"/>
              <a:t>Interrupt pending and activation behavior</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152</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243811" y="1447800"/>
            <a:ext cx="10205777" cy="4660900"/>
          </a:xfrm>
          <a:prstGeom prst="rect">
            <a:avLst/>
          </a:prstGeom>
        </p:spPr>
      </p:pic>
    </p:spTree>
    <p:extLst>
      <p:ext uri="{BB962C8B-B14F-4D97-AF65-F5344CB8AC3E}">
        <p14:creationId xmlns:p14="http://schemas.microsoft.com/office/powerpoint/2010/main" val="559162434"/>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Register In NVIC for Interrupt Control</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153</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853111" y="1241076"/>
            <a:ext cx="8987176" cy="5511801"/>
          </a:xfrm>
          <a:prstGeom prst="rect">
            <a:avLst/>
          </a:prstGeom>
        </p:spPr>
      </p:pic>
    </p:spTree>
    <p:extLst>
      <p:ext uri="{BB962C8B-B14F-4D97-AF65-F5344CB8AC3E}">
        <p14:creationId xmlns:p14="http://schemas.microsoft.com/office/powerpoint/2010/main" val="637809342"/>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098228" y="2144822"/>
            <a:ext cx="7774070" cy="1274658"/>
          </a:xfrm>
          <a:prstGeom prst="rect">
            <a:avLst/>
          </a:prstGeom>
        </p:spPr>
        <p:txBody>
          <a:bodyPr vert="horz" wrap="square" lIns="0" tIns="0" rIns="0" bIns="0" rtlCol="0">
            <a:noAutofit/>
          </a:bodyPr>
          <a:lstStyle/>
          <a:p>
            <a:pPr marL="486409" marR="12700" indent="-429895" algn="ctr">
              <a:lnSpc>
                <a:spcPct val="100000"/>
              </a:lnSpc>
            </a:pPr>
            <a:r>
              <a:rPr lang="en-US" sz="4200" b="1" spc="0" dirty="0">
                <a:latin typeface="Arial"/>
                <a:cs typeface="Arial"/>
              </a:rPr>
              <a:t>Exceptions Handling In Detail</a:t>
            </a:r>
            <a:endParaRPr sz="4200" dirty="0">
              <a:latin typeface="Arial"/>
              <a:cs typeface="Arial"/>
            </a:endParaRPr>
          </a:p>
        </p:txBody>
      </p:sp>
      <p:sp>
        <p:nvSpPr>
          <p:cNvPr id="3" name="object 3"/>
          <p:cNvSpPr txBox="1"/>
          <p:nvPr/>
        </p:nvSpPr>
        <p:spPr>
          <a:xfrm>
            <a:off x="3605276"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6" y="4421010"/>
            <a:ext cx="3438442" cy="664522"/>
          </a:xfrm>
          <a:prstGeom prst="rect">
            <a:avLst/>
          </a:prstGeom>
        </p:spPr>
      </p:pic>
    </p:spTree>
    <p:extLst>
      <p:ext uri="{BB962C8B-B14F-4D97-AF65-F5344CB8AC3E}">
        <p14:creationId xmlns:p14="http://schemas.microsoft.com/office/powerpoint/2010/main" val="2137677280"/>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49622" y="537890"/>
            <a:ext cx="8579104" cy="556623"/>
          </a:xfrm>
          <a:prstGeom prst="rect">
            <a:avLst/>
          </a:prstGeom>
        </p:spPr>
        <p:txBody>
          <a:bodyPr vert="horz" wrap="square" lIns="0" tIns="0" rIns="0" bIns="0" rtlCol="0">
            <a:noAutofit/>
          </a:bodyPr>
          <a:lstStyle/>
          <a:p>
            <a:pPr marL="24765">
              <a:lnSpc>
                <a:spcPct val="100000"/>
              </a:lnSpc>
            </a:pPr>
            <a:r>
              <a:rPr sz="3600" b="1" dirty="0">
                <a:latin typeface="Arial"/>
                <a:cs typeface="Arial"/>
              </a:rPr>
              <a:t>A</a:t>
            </a:r>
            <a:r>
              <a:rPr sz="3600" b="1" spc="-5" dirty="0">
                <a:latin typeface="Arial"/>
                <a:cs typeface="Arial"/>
              </a:rPr>
              <a:t>g</a:t>
            </a:r>
            <a:r>
              <a:rPr sz="3600" b="1" spc="0" dirty="0">
                <a:latin typeface="Arial"/>
                <a:cs typeface="Arial"/>
              </a:rPr>
              <a:t>en</a:t>
            </a:r>
            <a:r>
              <a:rPr sz="3600" b="1" spc="-5" dirty="0">
                <a:latin typeface="Arial"/>
                <a:cs typeface="Arial"/>
              </a:rPr>
              <a:t>d</a:t>
            </a:r>
            <a:r>
              <a:rPr sz="3600" b="1" spc="0" dirty="0">
                <a:latin typeface="Arial"/>
                <a:cs typeface="Arial"/>
              </a:rPr>
              <a:t>a</a:t>
            </a:r>
            <a:endParaRPr sz="3600" dirty="0">
              <a:latin typeface="Arial"/>
              <a:cs typeface="Arial"/>
            </a:endParaRPr>
          </a:p>
        </p:txBody>
      </p:sp>
      <p:sp>
        <p:nvSpPr>
          <p:cNvPr id="3" name="object 3"/>
          <p:cNvSpPr txBox="1"/>
          <p:nvPr/>
        </p:nvSpPr>
        <p:spPr>
          <a:xfrm>
            <a:off x="1052939" y="1185962"/>
            <a:ext cx="8741857" cy="4296388"/>
          </a:xfrm>
          <a:prstGeom prst="rect">
            <a:avLst/>
          </a:prstGeom>
        </p:spPr>
        <p:txBody>
          <a:bodyPr vert="horz" wrap="square" lIns="0" tIns="0" rIns="0" bIns="0" rtlCol="0">
            <a:noAutofit/>
          </a:bodyPr>
          <a:lstStyle/>
          <a:p>
            <a:pPr marL="12065">
              <a:buClr>
                <a:srgbClr val="118CAA"/>
              </a:buClr>
              <a:buSzPct val="125000"/>
              <a:tabLst>
                <a:tab pos="277495" algn="l"/>
              </a:tabLst>
            </a:pPr>
            <a:r>
              <a:rPr lang="en-US" sz="2000" dirty="0">
                <a:latin typeface="Arial"/>
                <a:cs typeface="Arial"/>
              </a:rPr>
              <a:t>Exception sequences</a:t>
            </a:r>
          </a:p>
          <a:p>
            <a:pPr marL="469265" lvl="1">
              <a:buClr>
                <a:srgbClr val="118CAA"/>
              </a:buClr>
              <a:buSzPct val="125000"/>
              <a:tabLst>
                <a:tab pos="277495" algn="l"/>
              </a:tabLst>
            </a:pPr>
            <a:r>
              <a:rPr lang="en-US" sz="2000" dirty="0">
                <a:latin typeface="Arial"/>
                <a:cs typeface="Arial"/>
              </a:rPr>
              <a:t>Exception Entrance and stacking</a:t>
            </a:r>
          </a:p>
          <a:p>
            <a:pPr marL="469265" lvl="1">
              <a:buClr>
                <a:srgbClr val="118CAA"/>
              </a:buClr>
              <a:buSzPct val="125000"/>
              <a:tabLst>
                <a:tab pos="277495" algn="l"/>
              </a:tabLst>
            </a:pPr>
            <a:r>
              <a:rPr lang="en-US" sz="2000" dirty="0">
                <a:latin typeface="Arial"/>
                <a:cs typeface="Arial"/>
              </a:rPr>
              <a:t>Exception return and unstacking</a:t>
            </a:r>
          </a:p>
          <a:p>
            <a:pPr marL="12065">
              <a:buClr>
                <a:srgbClr val="118CAA"/>
              </a:buClr>
              <a:buSzPct val="125000"/>
              <a:tabLst>
                <a:tab pos="277495" algn="l"/>
              </a:tabLst>
            </a:pPr>
            <a:r>
              <a:rPr lang="en-US" sz="2000" dirty="0">
                <a:latin typeface="Arial"/>
                <a:cs typeface="Arial"/>
              </a:rPr>
              <a:t>Interrupt latency and exception handling optimization</a:t>
            </a:r>
          </a:p>
          <a:p>
            <a:pPr marL="12065">
              <a:buClr>
                <a:srgbClr val="118CAA"/>
              </a:buClr>
              <a:buSzPct val="125000"/>
              <a:tabLst>
                <a:tab pos="277495" algn="l"/>
              </a:tabLst>
            </a:pPr>
            <a:r>
              <a:rPr lang="en-US" sz="2000" dirty="0">
                <a:latin typeface="Arial"/>
                <a:cs typeface="Arial"/>
              </a:rPr>
              <a:t>Details of NVIC registers for interrupt control</a:t>
            </a:r>
          </a:p>
          <a:p>
            <a:pPr marL="469265" lvl="1">
              <a:buClr>
                <a:srgbClr val="118CAA"/>
              </a:buClr>
              <a:buSzPct val="125000"/>
              <a:tabLst>
                <a:tab pos="277495" algn="l"/>
              </a:tabLst>
            </a:pPr>
            <a:r>
              <a:rPr lang="en-US" sz="2000" dirty="0">
                <a:latin typeface="Arial"/>
                <a:cs typeface="Arial"/>
              </a:rPr>
              <a:t>What is interrupt latency?</a:t>
            </a:r>
          </a:p>
          <a:p>
            <a:pPr marL="469265" lvl="1">
              <a:buClr>
                <a:srgbClr val="118CAA"/>
              </a:buClr>
              <a:buSzPct val="125000"/>
              <a:tabLst>
                <a:tab pos="277495" algn="l"/>
              </a:tabLst>
            </a:pPr>
            <a:r>
              <a:rPr lang="en-US" sz="2000" dirty="0">
                <a:latin typeface="Arial"/>
                <a:cs typeface="Arial"/>
              </a:rPr>
              <a:t>Tail Chaining</a:t>
            </a:r>
          </a:p>
          <a:p>
            <a:pPr marL="469265" lvl="1">
              <a:buClr>
                <a:srgbClr val="118CAA"/>
              </a:buClr>
              <a:buSzPct val="125000"/>
              <a:tabLst>
                <a:tab pos="277495" algn="l"/>
              </a:tabLst>
            </a:pPr>
            <a:r>
              <a:rPr lang="en-US" sz="2000" dirty="0">
                <a:latin typeface="Arial"/>
                <a:cs typeface="Arial"/>
              </a:rPr>
              <a:t>Late arrival</a:t>
            </a:r>
          </a:p>
          <a:p>
            <a:pPr marL="469265" lvl="1">
              <a:buClr>
                <a:srgbClr val="118CAA"/>
              </a:buClr>
              <a:buSzPct val="125000"/>
              <a:tabLst>
                <a:tab pos="277495" algn="l"/>
              </a:tabLst>
            </a:pPr>
            <a:r>
              <a:rPr lang="en-US" sz="2000" dirty="0">
                <a:latin typeface="Arial"/>
                <a:cs typeface="Arial"/>
              </a:rPr>
              <a:t>Pop preemption</a:t>
            </a:r>
          </a:p>
          <a:p>
            <a:pPr marL="469265" lvl="1">
              <a:buClr>
                <a:srgbClr val="118CAA"/>
              </a:buClr>
              <a:buSzPct val="125000"/>
              <a:tabLst>
                <a:tab pos="277495" algn="l"/>
              </a:tabLst>
            </a:pPr>
            <a:r>
              <a:rPr lang="en-US" sz="2000" dirty="0">
                <a:latin typeface="Arial"/>
                <a:cs typeface="Arial"/>
              </a:rPr>
              <a:t>Lazy stacking</a:t>
            </a:r>
          </a:p>
          <a:p>
            <a:pPr marL="12065">
              <a:buClr>
                <a:srgbClr val="118CAA"/>
              </a:buClr>
              <a:buSzPct val="125000"/>
              <a:tabLst>
                <a:tab pos="277495" algn="l"/>
              </a:tabLst>
            </a:pPr>
            <a:endParaRPr sz="2400" dirty="0">
              <a:latin typeface="Arial"/>
              <a:cs typeface="Arial"/>
            </a:endParaRPr>
          </a:p>
        </p:txBody>
      </p:sp>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155</a:t>
            </a:fld>
            <a:endParaRPr lang="en-US" sz="900">
              <a:latin typeface="Arial"/>
              <a:cs typeface="Arial"/>
            </a:endParaRPr>
          </a:p>
        </p:txBody>
      </p:sp>
    </p:spTree>
    <p:extLst>
      <p:ext uri="{BB962C8B-B14F-4D97-AF65-F5344CB8AC3E}">
        <p14:creationId xmlns:p14="http://schemas.microsoft.com/office/powerpoint/2010/main" val="3279220007"/>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Exception entrance and stacking</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156</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573849" y="1746250"/>
            <a:ext cx="9545702" cy="4064000"/>
          </a:xfrm>
          <a:prstGeom prst="rect">
            <a:avLst/>
          </a:prstGeom>
        </p:spPr>
      </p:pic>
    </p:spTree>
    <p:extLst>
      <p:ext uri="{BB962C8B-B14F-4D97-AF65-F5344CB8AC3E}">
        <p14:creationId xmlns:p14="http://schemas.microsoft.com/office/powerpoint/2010/main" val="127698924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Nested Interrupt Stacking</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157</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437024" y="1168399"/>
            <a:ext cx="7819351" cy="5219701"/>
          </a:xfrm>
          <a:prstGeom prst="rect">
            <a:avLst/>
          </a:prstGeom>
        </p:spPr>
      </p:pic>
    </p:spTree>
    <p:extLst>
      <p:ext uri="{BB962C8B-B14F-4D97-AF65-F5344CB8AC3E}">
        <p14:creationId xmlns:p14="http://schemas.microsoft.com/office/powerpoint/2010/main" val="2259887680"/>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24765">
              <a:lnSpc>
                <a:spcPct val="100000"/>
              </a:lnSpc>
            </a:pPr>
            <a:r>
              <a:rPr sz="3600" b="1" spc="-5" dirty="0">
                <a:latin typeface="Arial"/>
                <a:cs typeface="Arial"/>
              </a:rPr>
              <a:t>In</a:t>
            </a:r>
            <a:r>
              <a:rPr sz="3600" b="1" spc="0" dirty="0">
                <a:latin typeface="Arial"/>
                <a:cs typeface="Arial"/>
              </a:rPr>
              <a:t>te</a:t>
            </a:r>
            <a:r>
              <a:rPr sz="3600" b="1" spc="5" dirty="0">
                <a:latin typeface="Arial"/>
                <a:cs typeface="Arial"/>
              </a:rPr>
              <a:t>r</a:t>
            </a:r>
            <a:r>
              <a:rPr sz="3600" b="1" spc="0" dirty="0">
                <a:latin typeface="Arial"/>
                <a:cs typeface="Arial"/>
              </a:rPr>
              <a:t>ru</a:t>
            </a:r>
            <a:r>
              <a:rPr sz="3600" b="1" spc="-5" dirty="0">
                <a:latin typeface="Arial"/>
                <a:cs typeface="Arial"/>
              </a:rPr>
              <a:t>p</a:t>
            </a:r>
            <a:r>
              <a:rPr sz="3600" b="1" spc="0" dirty="0">
                <a:latin typeface="Arial"/>
                <a:cs typeface="Arial"/>
              </a:rPr>
              <a:t>t</a:t>
            </a:r>
            <a:r>
              <a:rPr sz="3600" b="1" spc="-5" dirty="0">
                <a:latin typeface="Arial"/>
                <a:cs typeface="Arial"/>
              </a:rPr>
              <a:t> </a:t>
            </a:r>
            <a:r>
              <a:rPr sz="3600" b="1" spc="0" dirty="0">
                <a:latin typeface="Arial"/>
                <a:cs typeface="Arial"/>
              </a:rPr>
              <a:t>Han</a:t>
            </a:r>
            <a:r>
              <a:rPr sz="3600" b="1" spc="-5" dirty="0">
                <a:latin typeface="Arial"/>
                <a:cs typeface="Arial"/>
              </a:rPr>
              <a:t>dlin</a:t>
            </a:r>
            <a:r>
              <a:rPr sz="3600" b="1" spc="0" dirty="0">
                <a:latin typeface="Arial"/>
                <a:cs typeface="Arial"/>
              </a:rPr>
              <a:t>g</a:t>
            </a:r>
            <a:endParaRPr sz="3600">
              <a:latin typeface="Arial"/>
              <a:cs typeface="Arial"/>
            </a:endParaRPr>
          </a:p>
        </p:txBody>
      </p:sp>
      <p:sp>
        <p:nvSpPr>
          <p:cNvPr id="3" name="object 3"/>
          <p:cNvSpPr txBox="1"/>
          <p:nvPr/>
        </p:nvSpPr>
        <p:spPr>
          <a:xfrm>
            <a:off x="1208024" y="1168146"/>
            <a:ext cx="156845" cy="695960"/>
          </a:xfrm>
          <a:prstGeom prst="rect">
            <a:avLst/>
          </a:prstGeom>
        </p:spPr>
        <p:txBody>
          <a:bodyPr vert="horz" wrap="square" lIns="0" tIns="0" rIns="0" bIns="0" rtlCol="0">
            <a:noAutofit/>
          </a:bodyPr>
          <a:lstStyle/>
          <a:p>
            <a:pPr marL="12700">
              <a:lnSpc>
                <a:spcPct val="100000"/>
              </a:lnSpc>
            </a:pPr>
            <a:r>
              <a:rPr sz="2250" dirty="0">
                <a:solidFill>
                  <a:srgbClr val="118CAA"/>
                </a:solidFill>
                <a:latin typeface="Arial"/>
                <a:cs typeface="Arial"/>
              </a:rPr>
              <a:t></a:t>
            </a:r>
            <a:endParaRPr sz="2250">
              <a:latin typeface="Arial"/>
              <a:cs typeface="Arial"/>
            </a:endParaRPr>
          </a:p>
          <a:p>
            <a:pPr marL="12700">
              <a:lnSpc>
                <a:spcPct val="100000"/>
              </a:lnSpc>
            </a:pPr>
            <a:r>
              <a:rPr sz="2250" dirty="0">
                <a:solidFill>
                  <a:srgbClr val="118CAA"/>
                </a:solidFill>
                <a:latin typeface="Arial"/>
                <a:cs typeface="Arial"/>
              </a:rPr>
              <a:t></a:t>
            </a:r>
            <a:endParaRPr sz="2250">
              <a:latin typeface="Arial"/>
              <a:cs typeface="Arial"/>
            </a:endParaRPr>
          </a:p>
        </p:txBody>
      </p:sp>
      <p:sp>
        <p:nvSpPr>
          <p:cNvPr id="4" name="object 4"/>
          <p:cNvSpPr txBox="1"/>
          <p:nvPr/>
        </p:nvSpPr>
        <p:spPr>
          <a:xfrm>
            <a:off x="1473200" y="1138428"/>
            <a:ext cx="4988560" cy="696595"/>
          </a:xfrm>
          <a:prstGeom prst="rect">
            <a:avLst/>
          </a:prstGeom>
        </p:spPr>
        <p:txBody>
          <a:bodyPr vert="horz" wrap="square" lIns="0" tIns="0" rIns="0" bIns="0" rtlCol="0">
            <a:noAutofit/>
          </a:bodyPr>
          <a:lstStyle/>
          <a:p>
            <a:pPr marL="12700" marR="12700">
              <a:lnSpc>
                <a:spcPct val="125000"/>
              </a:lnSpc>
            </a:pPr>
            <a:r>
              <a:rPr sz="1800" dirty="0">
                <a:latin typeface="Arial"/>
                <a:cs typeface="Arial"/>
              </a:rPr>
              <a:t>O</a:t>
            </a:r>
            <a:r>
              <a:rPr sz="1800" spc="-5" dirty="0">
                <a:latin typeface="Arial"/>
                <a:cs typeface="Arial"/>
              </a:rPr>
              <a:t>n</a:t>
            </a:r>
            <a:r>
              <a:rPr sz="1800" spc="0" dirty="0">
                <a:latin typeface="Arial"/>
                <a:cs typeface="Arial"/>
              </a:rPr>
              <a:t>e</a:t>
            </a:r>
            <a:r>
              <a:rPr sz="1800" spc="-15" dirty="0">
                <a:latin typeface="Arial"/>
                <a:cs typeface="Arial"/>
              </a:rPr>
              <a:t> </a:t>
            </a:r>
            <a:r>
              <a:rPr sz="1800" spc="-5" dirty="0">
                <a:latin typeface="Arial"/>
                <a:cs typeface="Arial"/>
              </a:rPr>
              <a:t>Non</a:t>
            </a:r>
            <a:r>
              <a:rPr sz="1800" spc="0" dirty="0">
                <a:latin typeface="Arial"/>
                <a:cs typeface="Arial"/>
              </a:rPr>
              <a:t>-M</a:t>
            </a:r>
            <a:r>
              <a:rPr sz="1800" spc="-5" dirty="0">
                <a:latin typeface="Arial"/>
                <a:cs typeface="Arial"/>
              </a:rPr>
              <a:t>a</a:t>
            </a:r>
            <a:r>
              <a:rPr sz="1800" spc="0" dirty="0">
                <a:latin typeface="Arial"/>
                <a:cs typeface="Arial"/>
              </a:rPr>
              <a:t>sk</a:t>
            </a:r>
            <a:r>
              <a:rPr sz="1800" spc="-5" dirty="0">
                <a:latin typeface="Arial"/>
                <a:cs typeface="Arial"/>
              </a:rPr>
              <a:t>abl</a:t>
            </a:r>
            <a:r>
              <a:rPr sz="1800" spc="0" dirty="0">
                <a:latin typeface="Arial"/>
                <a:cs typeface="Arial"/>
              </a:rPr>
              <a:t>e</a:t>
            </a:r>
            <a:r>
              <a:rPr sz="1800" spc="20" dirty="0">
                <a:latin typeface="Arial"/>
                <a:cs typeface="Arial"/>
              </a:rPr>
              <a:t> </a:t>
            </a:r>
            <a:r>
              <a:rPr sz="1800" spc="0" dirty="0">
                <a:latin typeface="Arial"/>
                <a:cs typeface="Arial"/>
              </a:rPr>
              <a:t>I</a:t>
            </a:r>
            <a:r>
              <a:rPr sz="1800" spc="-5" dirty="0">
                <a:latin typeface="Arial"/>
                <a:cs typeface="Arial"/>
              </a:rPr>
              <a:t>n</a:t>
            </a:r>
            <a:r>
              <a:rPr sz="1800" spc="0" dirty="0">
                <a:latin typeface="Arial"/>
                <a:cs typeface="Arial"/>
              </a:rPr>
              <a:t>t</a:t>
            </a:r>
            <a:r>
              <a:rPr sz="1800" spc="-5" dirty="0">
                <a:latin typeface="Arial"/>
                <a:cs typeface="Arial"/>
              </a:rPr>
              <a:t>e</a:t>
            </a:r>
            <a:r>
              <a:rPr sz="1800" spc="0" dirty="0">
                <a:latin typeface="Arial"/>
                <a:cs typeface="Arial"/>
              </a:rPr>
              <a:t>rr</a:t>
            </a:r>
            <a:r>
              <a:rPr sz="1800" spc="-5" dirty="0">
                <a:latin typeface="Arial"/>
                <a:cs typeface="Arial"/>
              </a:rPr>
              <a:t>up</a:t>
            </a:r>
            <a:r>
              <a:rPr sz="1800" spc="0" dirty="0">
                <a:latin typeface="Arial"/>
                <a:cs typeface="Arial"/>
              </a:rPr>
              <a:t>t</a:t>
            </a:r>
            <a:r>
              <a:rPr sz="1800" spc="5" dirty="0">
                <a:latin typeface="Arial"/>
                <a:cs typeface="Arial"/>
              </a:rPr>
              <a:t> </a:t>
            </a:r>
            <a:r>
              <a:rPr sz="1800" spc="0" dirty="0">
                <a:latin typeface="Arial"/>
                <a:cs typeface="Arial"/>
              </a:rPr>
              <a:t>(I</a:t>
            </a:r>
            <a:r>
              <a:rPr sz="1800" spc="-5" dirty="0">
                <a:latin typeface="Arial"/>
                <a:cs typeface="Arial"/>
              </a:rPr>
              <a:t>N</a:t>
            </a:r>
            <a:r>
              <a:rPr sz="1800" spc="15" dirty="0">
                <a:latin typeface="Arial"/>
                <a:cs typeface="Arial"/>
              </a:rPr>
              <a:t>T</a:t>
            </a:r>
            <a:r>
              <a:rPr sz="1800" spc="-5" dirty="0">
                <a:latin typeface="Arial"/>
                <a:cs typeface="Arial"/>
              </a:rPr>
              <a:t>N</a:t>
            </a:r>
            <a:r>
              <a:rPr sz="1800" spc="0" dirty="0">
                <a:latin typeface="Arial"/>
                <a:cs typeface="Arial"/>
              </a:rPr>
              <a:t>MI)</a:t>
            </a:r>
            <a:r>
              <a:rPr sz="1800" spc="-10" dirty="0">
                <a:latin typeface="Arial"/>
                <a:cs typeface="Arial"/>
              </a:rPr>
              <a:t> </a:t>
            </a:r>
            <a:r>
              <a:rPr sz="1800" spc="0" dirty="0">
                <a:latin typeface="Arial"/>
                <a:cs typeface="Arial"/>
              </a:rPr>
              <a:t>s</a:t>
            </a:r>
            <a:r>
              <a:rPr sz="1800" spc="-5" dirty="0">
                <a:latin typeface="Arial"/>
                <a:cs typeface="Arial"/>
              </a:rPr>
              <a:t>uppo</a:t>
            </a:r>
            <a:r>
              <a:rPr sz="1800" spc="0" dirty="0">
                <a:latin typeface="Arial"/>
                <a:cs typeface="Arial"/>
              </a:rPr>
              <a:t>rt</a:t>
            </a:r>
            <a:r>
              <a:rPr sz="1800" spc="-5" dirty="0">
                <a:latin typeface="Arial"/>
                <a:cs typeface="Arial"/>
              </a:rPr>
              <a:t>e</a:t>
            </a:r>
            <a:r>
              <a:rPr sz="1800" spc="0" dirty="0">
                <a:latin typeface="Arial"/>
                <a:cs typeface="Arial"/>
              </a:rPr>
              <a:t>d </a:t>
            </a:r>
            <a:r>
              <a:rPr sz="1800" spc="-5" dirty="0">
                <a:latin typeface="Arial"/>
                <a:cs typeface="Arial"/>
              </a:rPr>
              <a:t>1</a:t>
            </a:r>
            <a:r>
              <a:rPr sz="1800" spc="0" dirty="0">
                <a:latin typeface="Arial"/>
                <a:cs typeface="Arial"/>
              </a:rPr>
              <a:t>-</a:t>
            </a:r>
            <a:r>
              <a:rPr sz="1800" spc="-5" dirty="0">
                <a:latin typeface="Arial"/>
                <a:cs typeface="Arial"/>
              </a:rPr>
              <a:t>24</a:t>
            </a:r>
            <a:r>
              <a:rPr sz="1800" spc="0" dirty="0">
                <a:latin typeface="Arial"/>
                <a:cs typeface="Arial"/>
              </a:rPr>
              <a:t>0</a:t>
            </a:r>
            <a:r>
              <a:rPr sz="1800" spc="-5" dirty="0">
                <a:latin typeface="Arial"/>
                <a:cs typeface="Arial"/>
              </a:rPr>
              <a:t> p</a:t>
            </a:r>
            <a:r>
              <a:rPr sz="1800" spc="0" dirty="0">
                <a:latin typeface="Arial"/>
                <a:cs typeface="Arial"/>
              </a:rPr>
              <a:t>r</a:t>
            </a:r>
            <a:r>
              <a:rPr sz="1800" spc="-5" dirty="0">
                <a:latin typeface="Arial"/>
                <a:cs typeface="Arial"/>
              </a:rPr>
              <a:t>io</a:t>
            </a:r>
            <a:r>
              <a:rPr sz="1800" spc="0" dirty="0">
                <a:latin typeface="Arial"/>
                <a:cs typeface="Arial"/>
              </a:rPr>
              <a:t>r</a:t>
            </a:r>
            <a:r>
              <a:rPr sz="1800" spc="-5" dirty="0">
                <a:latin typeface="Arial"/>
                <a:cs typeface="Arial"/>
              </a:rPr>
              <a:t>i</a:t>
            </a:r>
            <a:r>
              <a:rPr sz="1800" spc="0" dirty="0">
                <a:latin typeface="Arial"/>
                <a:cs typeface="Arial"/>
              </a:rPr>
              <a:t>t</a:t>
            </a:r>
            <a:r>
              <a:rPr sz="1800" spc="-5" dirty="0">
                <a:latin typeface="Arial"/>
                <a:cs typeface="Arial"/>
              </a:rPr>
              <a:t>i</a:t>
            </a:r>
            <a:r>
              <a:rPr sz="1800" spc="0" dirty="0">
                <a:latin typeface="Arial"/>
                <a:cs typeface="Arial"/>
              </a:rPr>
              <a:t>z</a:t>
            </a:r>
            <a:r>
              <a:rPr sz="1800" spc="-5" dirty="0">
                <a:latin typeface="Arial"/>
                <a:cs typeface="Arial"/>
              </a:rPr>
              <a:t>abl</a:t>
            </a:r>
            <a:r>
              <a:rPr sz="1800" spc="0" dirty="0">
                <a:latin typeface="Arial"/>
                <a:cs typeface="Arial"/>
              </a:rPr>
              <a:t>e</a:t>
            </a:r>
            <a:r>
              <a:rPr sz="1800" spc="20" dirty="0">
                <a:latin typeface="Arial"/>
                <a:cs typeface="Arial"/>
              </a:rPr>
              <a:t> </a:t>
            </a:r>
            <a:r>
              <a:rPr sz="1800" spc="-5" dirty="0">
                <a:latin typeface="Arial"/>
                <a:cs typeface="Arial"/>
              </a:rPr>
              <a:t>in</a:t>
            </a:r>
            <a:r>
              <a:rPr sz="1800" spc="0" dirty="0">
                <a:latin typeface="Arial"/>
                <a:cs typeface="Arial"/>
              </a:rPr>
              <a:t>t</a:t>
            </a:r>
            <a:r>
              <a:rPr sz="1800" spc="-5" dirty="0">
                <a:latin typeface="Arial"/>
                <a:cs typeface="Arial"/>
              </a:rPr>
              <a:t>e</a:t>
            </a:r>
            <a:r>
              <a:rPr sz="1800" spc="0" dirty="0">
                <a:latin typeface="Arial"/>
                <a:cs typeface="Arial"/>
              </a:rPr>
              <a:t>rr</a:t>
            </a:r>
            <a:r>
              <a:rPr sz="1800" spc="-5" dirty="0">
                <a:latin typeface="Arial"/>
                <a:cs typeface="Arial"/>
              </a:rPr>
              <a:t>up</a:t>
            </a:r>
            <a:r>
              <a:rPr sz="1800" spc="0" dirty="0">
                <a:latin typeface="Arial"/>
                <a:cs typeface="Arial"/>
              </a:rPr>
              <a:t>ts</a:t>
            </a:r>
            <a:r>
              <a:rPr sz="1800" spc="15" dirty="0">
                <a:latin typeface="Arial"/>
                <a:cs typeface="Arial"/>
              </a:rPr>
              <a:t> </a:t>
            </a:r>
            <a:r>
              <a:rPr sz="1800" spc="0" dirty="0">
                <a:latin typeface="Arial"/>
                <a:cs typeface="Arial"/>
              </a:rPr>
              <a:t>s</a:t>
            </a:r>
            <a:r>
              <a:rPr sz="1800" spc="-5" dirty="0">
                <a:latin typeface="Arial"/>
                <a:cs typeface="Arial"/>
              </a:rPr>
              <a:t>uppo</a:t>
            </a:r>
            <a:r>
              <a:rPr sz="1800" spc="0" dirty="0">
                <a:latin typeface="Arial"/>
                <a:cs typeface="Arial"/>
              </a:rPr>
              <a:t>rt</a:t>
            </a:r>
            <a:r>
              <a:rPr sz="1800" spc="-5" dirty="0">
                <a:latin typeface="Arial"/>
                <a:cs typeface="Arial"/>
              </a:rPr>
              <a:t>e</a:t>
            </a:r>
            <a:r>
              <a:rPr sz="1800" spc="0" dirty="0">
                <a:latin typeface="Arial"/>
                <a:cs typeface="Arial"/>
              </a:rPr>
              <a:t>d</a:t>
            </a:r>
            <a:endParaRPr sz="1800">
              <a:latin typeface="Arial"/>
              <a:cs typeface="Arial"/>
            </a:endParaRPr>
          </a:p>
        </p:txBody>
      </p:sp>
      <p:sp>
        <p:nvSpPr>
          <p:cNvPr id="5" name="object 5"/>
          <p:cNvSpPr txBox="1"/>
          <p:nvPr/>
        </p:nvSpPr>
        <p:spPr>
          <a:xfrm>
            <a:off x="1653032" y="1853946"/>
            <a:ext cx="156845" cy="695960"/>
          </a:xfrm>
          <a:prstGeom prst="rect">
            <a:avLst/>
          </a:prstGeom>
        </p:spPr>
        <p:txBody>
          <a:bodyPr vert="horz" wrap="square" lIns="0" tIns="0" rIns="0" bIns="0" rtlCol="0">
            <a:noAutofit/>
          </a:bodyPr>
          <a:lstStyle/>
          <a:p>
            <a:pPr marL="12700">
              <a:lnSpc>
                <a:spcPct val="100000"/>
              </a:lnSpc>
            </a:pPr>
            <a:r>
              <a:rPr sz="2250" dirty="0">
                <a:solidFill>
                  <a:srgbClr val="118CAA"/>
                </a:solidFill>
                <a:latin typeface="Arial"/>
                <a:cs typeface="Arial"/>
              </a:rPr>
              <a:t></a:t>
            </a:r>
            <a:endParaRPr sz="2250">
              <a:latin typeface="Arial"/>
              <a:cs typeface="Arial"/>
            </a:endParaRPr>
          </a:p>
          <a:p>
            <a:pPr marL="12700">
              <a:lnSpc>
                <a:spcPct val="100000"/>
              </a:lnSpc>
            </a:pPr>
            <a:r>
              <a:rPr sz="2250" dirty="0">
                <a:solidFill>
                  <a:srgbClr val="118CAA"/>
                </a:solidFill>
                <a:latin typeface="Arial"/>
                <a:cs typeface="Arial"/>
              </a:rPr>
              <a:t></a:t>
            </a:r>
            <a:endParaRPr sz="2250">
              <a:latin typeface="Arial"/>
              <a:cs typeface="Arial"/>
            </a:endParaRPr>
          </a:p>
        </p:txBody>
      </p:sp>
      <p:sp>
        <p:nvSpPr>
          <p:cNvPr id="6" name="object 6"/>
          <p:cNvSpPr txBox="1"/>
          <p:nvPr/>
        </p:nvSpPr>
        <p:spPr>
          <a:xfrm>
            <a:off x="1930400" y="1892808"/>
            <a:ext cx="6232525" cy="628015"/>
          </a:xfrm>
          <a:prstGeom prst="rect">
            <a:avLst/>
          </a:prstGeom>
        </p:spPr>
        <p:txBody>
          <a:bodyPr vert="horz" wrap="square" lIns="0" tIns="0" rIns="0" bIns="0" rtlCol="0">
            <a:noAutofit/>
          </a:bodyPr>
          <a:lstStyle/>
          <a:p>
            <a:pPr marL="12700">
              <a:lnSpc>
                <a:spcPct val="100000"/>
              </a:lnSpc>
            </a:pPr>
            <a:r>
              <a:rPr sz="1800" dirty="0">
                <a:latin typeface="Arial"/>
                <a:cs typeface="Arial"/>
              </a:rPr>
              <a:t>I</a:t>
            </a:r>
            <a:r>
              <a:rPr sz="1800" spc="-5" dirty="0">
                <a:latin typeface="Arial"/>
                <a:cs typeface="Arial"/>
              </a:rPr>
              <a:t>n</a:t>
            </a:r>
            <a:r>
              <a:rPr sz="1800" spc="0" dirty="0">
                <a:latin typeface="Arial"/>
                <a:cs typeface="Arial"/>
              </a:rPr>
              <a:t>t</a:t>
            </a:r>
            <a:r>
              <a:rPr sz="1800" spc="-5" dirty="0">
                <a:latin typeface="Arial"/>
                <a:cs typeface="Arial"/>
              </a:rPr>
              <a:t>e</a:t>
            </a:r>
            <a:r>
              <a:rPr sz="1800" spc="0" dirty="0">
                <a:latin typeface="Arial"/>
                <a:cs typeface="Arial"/>
              </a:rPr>
              <a:t>rr</a:t>
            </a:r>
            <a:r>
              <a:rPr sz="1800" spc="-5" dirty="0">
                <a:latin typeface="Arial"/>
                <a:cs typeface="Arial"/>
              </a:rPr>
              <a:t>up</a:t>
            </a:r>
            <a:r>
              <a:rPr sz="1800" spc="0" dirty="0">
                <a:latin typeface="Arial"/>
                <a:cs typeface="Arial"/>
              </a:rPr>
              <a:t>ts</a:t>
            </a:r>
            <a:r>
              <a:rPr sz="1800" spc="-10" dirty="0">
                <a:latin typeface="Arial"/>
                <a:cs typeface="Arial"/>
              </a:rPr>
              <a:t> </a:t>
            </a:r>
            <a:r>
              <a:rPr sz="1800" spc="0" dirty="0">
                <a:latin typeface="Arial"/>
                <a:cs typeface="Arial"/>
              </a:rPr>
              <a:t>c</a:t>
            </a:r>
            <a:r>
              <a:rPr sz="1800" spc="-5" dirty="0">
                <a:latin typeface="Arial"/>
                <a:cs typeface="Arial"/>
              </a:rPr>
              <a:t>a</a:t>
            </a:r>
            <a:r>
              <a:rPr sz="1800" spc="0" dirty="0">
                <a:latin typeface="Arial"/>
                <a:cs typeface="Arial"/>
              </a:rPr>
              <a:t>n</a:t>
            </a:r>
            <a:r>
              <a:rPr sz="1800" spc="-5" dirty="0">
                <a:latin typeface="Arial"/>
                <a:cs typeface="Arial"/>
              </a:rPr>
              <a:t> b</a:t>
            </a:r>
            <a:r>
              <a:rPr sz="1800" spc="0" dirty="0">
                <a:latin typeface="Arial"/>
                <a:cs typeface="Arial"/>
              </a:rPr>
              <a:t>e</a:t>
            </a:r>
            <a:r>
              <a:rPr sz="1800" spc="10" dirty="0">
                <a:latin typeface="Arial"/>
                <a:cs typeface="Arial"/>
              </a:rPr>
              <a:t> </a:t>
            </a:r>
            <a:r>
              <a:rPr sz="1800" spc="0" dirty="0">
                <a:latin typeface="Arial"/>
                <a:cs typeface="Arial"/>
              </a:rPr>
              <a:t>m</a:t>
            </a:r>
            <a:r>
              <a:rPr sz="1800" spc="-5" dirty="0">
                <a:latin typeface="Arial"/>
                <a:cs typeface="Arial"/>
              </a:rPr>
              <a:t>a</a:t>
            </a:r>
            <a:r>
              <a:rPr sz="1800" spc="0" dirty="0">
                <a:latin typeface="Arial"/>
                <a:cs typeface="Arial"/>
              </a:rPr>
              <a:t>sk</a:t>
            </a:r>
            <a:r>
              <a:rPr sz="1800" spc="-5" dirty="0">
                <a:latin typeface="Arial"/>
                <a:cs typeface="Arial"/>
              </a:rPr>
              <a:t>e</a:t>
            </a:r>
            <a:r>
              <a:rPr sz="1800" spc="0" dirty="0">
                <a:latin typeface="Arial"/>
                <a:cs typeface="Arial"/>
              </a:rPr>
              <a:t>d</a:t>
            </a:r>
            <a:endParaRPr sz="1800">
              <a:latin typeface="Arial"/>
              <a:cs typeface="Arial"/>
            </a:endParaRPr>
          </a:p>
          <a:p>
            <a:pPr>
              <a:lnSpc>
                <a:spcPts val="500"/>
              </a:lnSpc>
              <a:spcBef>
                <a:spcPts val="39"/>
              </a:spcBef>
            </a:pPr>
            <a:endParaRPr sz="500"/>
          </a:p>
          <a:p>
            <a:pPr marL="12700">
              <a:lnSpc>
                <a:spcPct val="100000"/>
              </a:lnSpc>
            </a:pPr>
            <a:r>
              <a:rPr sz="1800" dirty="0">
                <a:latin typeface="Arial"/>
                <a:cs typeface="Arial"/>
              </a:rPr>
              <a:t>Im</a:t>
            </a:r>
            <a:r>
              <a:rPr sz="1800" spc="-5" dirty="0">
                <a:latin typeface="Arial"/>
                <a:cs typeface="Arial"/>
              </a:rPr>
              <a:t>ple</a:t>
            </a:r>
            <a:r>
              <a:rPr sz="1800" spc="0" dirty="0">
                <a:latin typeface="Arial"/>
                <a:cs typeface="Arial"/>
              </a:rPr>
              <a:t>m</a:t>
            </a:r>
            <a:r>
              <a:rPr sz="1800" spc="-5" dirty="0">
                <a:latin typeface="Arial"/>
                <a:cs typeface="Arial"/>
              </a:rPr>
              <a:t>en</a:t>
            </a:r>
            <a:r>
              <a:rPr sz="1800" spc="0" dirty="0">
                <a:latin typeface="Arial"/>
                <a:cs typeface="Arial"/>
              </a:rPr>
              <a:t>t</a:t>
            </a:r>
            <a:r>
              <a:rPr sz="1800" spc="-5" dirty="0">
                <a:latin typeface="Arial"/>
                <a:cs typeface="Arial"/>
              </a:rPr>
              <a:t>a</a:t>
            </a:r>
            <a:r>
              <a:rPr sz="1800" spc="0" dirty="0">
                <a:latin typeface="Arial"/>
                <a:cs typeface="Arial"/>
              </a:rPr>
              <a:t>t</a:t>
            </a:r>
            <a:r>
              <a:rPr sz="1800" spc="-5" dirty="0">
                <a:latin typeface="Arial"/>
                <a:cs typeface="Arial"/>
              </a:rPr>
              <a:t>io</a:t>
            </a:r>
            <a:r>
              <a:rPr sz="1800" spc="0" dirty="0">
                <a:latin typeface="Arial"/>
                <a:cs typeface="Arial"/>
              </a:rPr>
              <a:t>n</a:t>
            </a:r>
            <a:r>
              <a:rPr sz="1800" spc="10" dirty="0">
                <a:latin typeface="Arial"/>
                <a:cs typeface="Arial"/>
              </a:rPr>
              <a:t> </a:t>
            </a:r>
            <a:r>
              <a:rPr sz="1800" spc="-5" dirty="0">
                <a:latin typeface="Arial"/>
                <a:cs typeface="Arial"/>
              </a:rPr>
              <a:t>op</a:t>
            </a:r>
            <a:r>
              <a:rPr sz="1800" spc="0" dirty="0">
                <a:latin typeface="Arial"/>
                <a:cs typeface="Arial"/>
              </a:rPr>
              <a:t>t</a:t>
            </a:r>
            <a:r>
              <a:rPr sz="1800" spc="-5" dirty="0">
                <a:latin typeface="Arial"/>
                <a:cs typeface="Arial"/>
              </a:rPr>
              <a:t>io</a:t>
            </a:r>
            <a:r>
              <a:rPr sz="1800" spc="0" dirty="0">
                <a:latin typeface="Arial"/>
                <a:cs typeface="Arial"/>
              </a:rPr>
              <a:t>n</a:t>
            </a:r>
            <a:r>
              <a:rPr sz="1800" spc="10" dirty="0">
                <a:latin typeface="Arial"/>
                <a:cs typeface="Arial"/>
              </a:rPr>
              <a:t> </a:t>
            </a:r>
            <a:r>
              <a:rPr sz="1800" spc="0" dirty="0">
                <a:latin typeface="Arial"/>
                <a:cs typeface="Arial"/>
              </a:rPr>
              <a:t>s</a:t>
            </a:r>
            <a:r>
              <a:rPr sz="1800" spc="-5" dirty="0">
                <a:latin typeface="Arial"/>
                <a:cs typeface="Arial"/>
              </a:rPr>
              <a:t>ele</a:t>
            </a:r>
            <a:r>
              <a:rPr sz="1800" spc="0" dirty="0">
                <a:latin typeface="Arial"/>
                <a:cs typeface="Arial"/>
              </a:rPr>
              <a:t>cts </a:t>
            </a:r>
            <a:r>
              <a:rPr sz="1800" spc="-5" dirty="0">
                <a:latin typeface="Arial"/>
                <a:cs typeface="Arial"/>
              </a:rPr>
              <a:t>nu</a:t>
            </a:r>
            <a:r>
              <a:rPr sz="1800" spc="0" dirty="0">
                <a:latin typeface="Arial"/>
                <a:cs typeface="Arial"/>
              </a:rPr>
              <a:t>m</a:t>
            </a:r>
            <a:r>
              <a:rPr sz="1800" spc="-5" dirty="0">
                <a:latin typeface="Arial"/>
                <a:cs typeface="Arial"/>
              </a:rPr>
              <a:t>be</a:t>
            </a:r>
            <a:r>
              <a:rPr sz="1800" spc="0" dirty="0">
                <a:latin typeface="Arial"/>
                <a:cs typeface="Arial"/>
              </a:rPr>
              <a:t>r</a:t>
            </a:r>
            <a:r>
              <a:rPr sz="1800" spc="15" dirty="0">
                <a:latin typeface="Arial"/>
                <a:cs typeface="Arial"/>
              </a:rPr>
              <a:t> </a:t>
            </a:r>
            <a:r>
              <a:rPr sz="1800" spc="-5" dirty="0">
                <a:latin typeface="Arial"/>
                <a:cs typeface="Arial"/>
              </a:rPr>
              <a:t>o</a:t>
            </a:r>
            <a:r>
              <a:rPr sz="1800" spc="0" dirty="0">
                <a:latin typeface="Arial"/>
                <a:cs typeface="Arial"/>
              </a:rPr>
              <a:t>f</a:t>
            </a:r>
            <a:r>
              <a:rPr sz="1800" spc="5" dirty="0">
                <a:latin typeface="Arial"/>
                <a:cs typeface="Arial"/>
              </a:rPr>
              <a:t> </a:t>
            </a:r>
            <a:r>
              <a:rPr sz="1800" spc="-5" dirty="0">
                <a:latin typeface="Arial"/>
                <a:cs typeface="Arial"/>
              </a:rPr>
              <a:t>in</a:t>
            </a:r>
            <a:r>
              <a:rPr sz="1800" spc="0" dirty="0">
                <a:latin typeface="Arial"/>
                <a:cs typeface="Arial"/>
              </a:rPr>
              <a:t>t</a:t>
            </a:r>
            <a:r>
              <a:rPr sz="1800" spc="-5" dirty="0">
                <a:latin typeface="Arial"/>
                <a:cs typeface="Arial"/>
              </a:rPr>
              <a:t>e</a:t>
            </a:r>
            <a:r>
              <a:rPr sz="1800" spc="0" dirty="0">
                <a:latin typeface="Arial"/>
                <a:cs typeface="Arial"/>
              </a:rPr>
              <a:t>rr</a:t>
            </a:r>
            <a:r>
              <a:rPr sz="1800" spc="-5" dirty="0">
                <a:latin typeface="Arial"/>
                <a:cs typeface="Arial"/>
              </a:rPr>
              <a:t>up</a:t>
            </a:r>
            <a:r>
              <a:rPr sz="1800" spc="0" dirty="0">
                <a:latin typeface="Arial"/>
                <a:cs typeface="Arial"/>
              </a:rPr>
              <a:t>ts s</a:t>
            </a:r>
            <a:r>
              <a:rPr sz="1800" spc="-5" dirty="0">
                <a:latin typeface="Arial"/>
                <a:cs typeface="Arial"/>
              </a:rPr>
              <a:t>uppo</a:t>
            </a:r>
            <a:r>
              <a:rPr sz="1800" spc="0" dirty="0">
                <a:latin typeface="Arial"/>
                <a:cs typeface="Arial"/>
              </a:rPr>
              <a:t>rt</a:t>
            </a:r>
            <a:r>
              <a:rPr sz="1800" spc="-5" dirty="0">
                <a:latin typeface="Arial"/>
                <a:cs typeface="Arial"/>
              </a:rPr>
              <a:t>e</a:t>
            </a:r>
            <a:r>
              <a:rPr sz="1800" spc="0" dirty="0">
                <a:latin typeface="Arial"/>
                <a:cs typeface="Arial"/>
              </a:rPr>
              <a:t>d</a:t>
            </a:r>
            <a:endParaRPr sz="1800">
              <a:latin typeface="Arial"/>
              <a:cs typeface="Arial"/>
            </a:endParaRPr>
          </a:p>
        </p:txBody>
      </p:sp>
      <p:sp>
        <p:nvSpPr>
          <p:cNvPr id="7" name="object 7"/>
          <p:cNvSpPr txBox="1"/>
          <p:nvPr/>
        </p:nvSpPr>
        <p:spPr>
          <a:xfrm>
            <a:off x="1208024" y="2539746"/>
            <a:ext cx="156845" cy="695960"/>
          </a:xfrm>
          <a:prstGeom prst="rect">
            <a:avLst/>
          </a:prstGeom>
        </p:spPr>
        <p:txBody>
          <a:bodyPr vert="horz" wrap="square" lIns="0" tIns="0" rIns="0" bIns="0" rtlCol="0">
            <a:noAutofit/>
          </a:bodyPr>
          <a:lstStyle/>
          <a:p>
            <a:pPr marL="12700">
              <a:lnSpc>
                <a:spcPct val="100000"/>
              </a:lnSpc>
            </a:pPr>
            <a:r>
              <a:rPr sz="2250" dirty="0">
                <a:solidFill>
                  <a:srgbClr val="118CAA"/>
                </a:solidFill>
                <a:latin typeface="Arial"/>
                <a:cs typeface="Arial"/>
              </a:rPr>
              <a:t></a:t>
            </a:r>
            <a:endParaRPr sz="2250">
              <a:latin typeface="Arial"/>
              <a:cs typeface="Arial"/>
            </a:endParaRPr>
          </a:p>
          <a:p>
            <a:pPr marL="12700">
              <a:lnSpc>
                <a:spcPct val="100000"/>
              </a:lnSpc>
            </a:pPr>
            <a:r>
              <a:rPr sz="2250" dirty="0">
                <a:solidFill>
                  <a:srgbClr val="118CAA"/>
                </a:solidFill>
                <a:latin typeface="Arial"/>
                <a:cs typeface="Arial"/>
              </a:rPr>
              <a:t></a:t>
            </a:r>
            <a:endParaRPr sz="2250">
              <a:latin typeface="Arial"/>
              <a:cs typeface="Arial"/>
            </a:endParaRPr>
          </a:p>
        </p:txBody>
      </p:sp>
      <p:sp>
        <p:nvSpPr>
          <p:cNvPr id="8" name="object 8"/>
          <p:cNvSpPr txBox="1"/>
          <p:nvPr/>
        </p:nvSpPr>
        <p:spPr>
          <a:xfrm>
            <a:off x="1473200" y="2510028"/>
            <a:ext cx="8253095" cy="696595"/>
          </a:xfrm>
          <a:prstGeom prst="rect">
            <a:avLst/>
          </a:prstGeom>
        </p:spPr>
        <p:txBody>
          <a:bodyPr vert="horz" wrap="square" lIns="0" tIns="0" rIns="0" bIns="0" rtlCol="0">
            <a:noAutofit/>
          </a:bodyPr>
          <a:lstStyle/>
          <a:p>
            <a:pPr marL="12700" marR="12700">
              <a:lnSpc>
                <a:spcPct val="125000"/>
              </a:lnSpc>
            </a:pPr>
            <a:r>
              <a:rPr sz="1800" spc="-5" dirty="0">
                <a:latin typeface="Arial"/>
                <a:cs typeface="Arial"/>
              </a:rPr>
              <a:t>Ne</a:t>
            </a:r>
            <a:r>
              <a:rPr sz="1800" spc="0" dirty="0">
                <a:latin typeface="Arial"/>
                <a:cs typeface="Arial"/>
              </a:rPr>
              <a:t>st</a:t>
            </a:r>
            <a:r>
              <a:rPr sz="1800" spc="-5" dirty="0">
                <a:latin typeface="Arial"/>
                <a:cs typeface="Arial"/>
              </a:rPr>
              <a:t>e</a:t>
            </a:r>
            <a:r>
              <a:rPr sz="1800" spc="0" dirty="0">
                <a:latin typeface="Arial"/>
                <a:cs typeface="Arial"/>
              </a:rPr>
              <a:t>d</a:t>
            </a:r>
            <a:r>
              <a:rPr sz="1800" spc="-5" dirty="0">
                <a:latin typeface="Arial"/>
                <a:cs typeface="Arial"/>
              </a:rPr>
              <a:t> </a:t>
            </a:r>
            <a:r>
              <a:rPr sz="1800" spc="0" dirty="0">
                <a:latin typeface="Arial"/>
                <a:cs typeface="Arial"/>
              </a:rPr>
              <a:t>V</a:t>
            </a:r>
            <a:r>
              <a:rPr sz="1800" spc="-10" dirty="0">
                <a:latin typeface="Arial"/>
                <a:cs typeface="Arial"/>
              </a:rPr>
              <a:t>e</a:t>
            </a:r>
            <a:r>
              <a:rPr sz="1800" spc="0" dirty="0">
                <a:latin typeface="Arial"/>
                <a:cs typeface="Arial"/>
              </a:rPr>
              <a:t>ct</a:t>
            </a:r>
            <a:r>
              <a:rPr sz="1800" spc="-5" dirty="0">
                <a:latin typeface="Arial"/>
                <a:cs typeface="Arial"/>
              </a:rPr>
              <a:t>o</a:t>
            </a:r>
            <a:r>
              <a:rPr sz="1800" spc="0" dirty="0">
                <a:latin typeface="Arial"/>
                <a:cs typeface="Arial"/>
              </a:rPr>
              <a:t>r</a:t>
            </a:r>
            <a:r>
              <a:rPr sz="1800" spc="-5" dirty="0">
                <a:latin typeface="Arial"/>
                <a:cs typeface="Arial"/>
              </a:rPr>
              <a:t>e</a:t>
            </a:r>
            <a:r>
              <a:rPr sz="1800" spc="0" dirty="0">
                <a:latin typeface="Arial"/>
                <a:cs typeface="Arial"/>
              </a:rPr>
              <a:t>d</a:t>
            </a:r>
            <a:r>
              <a:rPr sz="1800" spc="-5" dirty="0">
                <a:latin typeface="Arial"/>
                <a:cs typeface="Arial"/>
              </a:rPr>
              <a:t> </a:t>
            </a:r>
            <a:r>
              <a:rPr sz="1800" spc="0" dirty="0">
                <a:latin typeface="Arial"/>
                <a:cs typeface="Arial"/>
              </a:rPr>
              <a:t>I</a:t>
            </a:r>
            <a:r>
              <a:rPr sz="1800" spc="-5" dirty="0">
                <a:latin typeface="Arial"/>
                <a:cs typeface="Arial"/>
              </a:rPr>
              <a:t>n</a:t>
            </a:r>
            <a:r>
              <a:rPr sz="1800" spc="0" dirty="0">
                <a:latin typeface="Arial"/>
                <a:cs typeface="Arial"/>
              </a:rPr>
              <a:t>t</a:t>
            </a:r>
            <a:r>
              <a:rPr sz="1800" spc="-5" dirty="0">
                <a:latin typeface="Arial"/>
                <a:cs typeface="Arial"/>
              </a:rPr>
              <a:t>e</a:t>
            </a:r>
            <a:r>
              <a:rPr sz="1800" spc="0" dirty="0">
                <a:latin typeface="Arial"/>
                <a:cs typeface="Arial"/>
              </a:rPr>
              <a:t>rr</a:t>
            </a:r>
            <a:r>
              <a:rPr sz="1800" spc="-5" dirty="0">
                <a:latin typeface="Arial"/>
                <a:cs typeface="Arial"/>
              </a:rPr>
              <a:t>up</a:t>
            </a:r>
            <a:r>
              <a:rPr sz="1800" spc="0" dirty="0">
                <a:latin typeface="Arial"/>
                <a:cs typeface="Arial"/>
              </a:rPr>
              <a:t>t</a:t>
            </a:r>
            <a:r>
              <a:rPr sz="1800" spc="5" dirty="0">
                <a:latin typeface="Arial"/>
                <a:cs typeface="Arial"/>
              </a:rPr>
              <a:t> </a:t>
            </a:r>
            <a:r>
              <a:rPr sz="1800" spc="-5" dirty="0">
                <a:latin typeface="Arial"/>
                <a:cs typeface="Arial"/>
              </a:rPr>
              <a:t>Con</a:t>
            </a:r>
            <a:r>
              <a:rPr sz="1800" spc="0" dirty="0">
                <a:latin typeface="Arial"/>
                <a:cs typeface="Arial"/>
              </a:rPr>
              <a:t>tr</a:t>
            </a:r>
            <a:r>
              <a:rPr sz="1800" spc="-5" dirty="0">
                <a:latin typeface="Arial"/>
                <a:cs typeface="Arial"/>
              </a:rPr>
              <a:t>olle</a:t>
            </a:r>
            <a:r>
              <a:rPr sz="1800" spc="0" dirty="0">
                <a:latin typeface="Arial"/>
                <a:cs typeface="Arial"/>
              </a:rPr>
              <a:t>r</a:t>
            </a:r>
            <a:r>
              <a:rPr sz="1800" spc="25" dirty="0">
                <a:latin typeface="Arial"/>
                <a:cs typeface="Arial"/>
              </a:rPr>
              <a:t> </a:t>
            </a:r>
            <a:r>
              <a:rPr sz="1800" spc="0" dirty="0">
                <a:latin typeface="Arial"/>
                <a:cs typeface="Arial"/>
              </a:rPr>
              <a:t>(</a:t>
            </a:r>
            <a:r>
              <a:rPr sz="1800" spc="-5" dirty="0">
                <a:latin typeface="Arial"/>
                <a:cs typeface="Arial"/>
              </a:rPr>
              <a:t>N</a:t>
            </a:r>
            <a:r>
              <a:rPr sz="1800" spc="0" dirty="0">
                <a:latin typeface="Arial"/>
                <a:cs typeface="Arial"/>
              </a:rPr>
              <a:t>VI</a:t>
            </a:r>
            <a:r>
              <a:rPr sz="1800" spc="-5" dirty="0">
                <a:latin typeface="Arial"/>
                <a:cs typeface="Arial"/>
              </a:rPr>
              <a:t>C</a:t>
            </a:r>
            <a:r>
              <a:rPr sz="1800" spc="0" dirty="0">
                <a:latin typeface="Arial"/>
                <a:cs typeface="Arial"/>
              </a:rPr>
              <a:t>) </a:t>
            </a:r>
            <a:r>
              <a:rPr sz="1800" spc="-5" dirty="0">
                <a:latin typeface="Arial"/>
                <a:cs typeface="Arial"/>
              </a:rPr>
              <a:t>i</a:t>
            </a:r>
            <a:r>
              <a:rPr sz="1800" spc="0" dirty="0">
                <a:latin typeface="Arial"/>
                <a:cs typeface="Arial"/>
              </a:rPr>
              <a:t>s t</a:t>
            </a:r>
            <a:r>
              <a:rPr sz="1800" spc="-5" dirty="0">
                <a:latin typeface="Arial"/>
                <a:cs typeface="Arial"/>
              </a:rPr>
              <a:t>igh</a:t>
            </a:r>
            <a:r>
              <a:rPr sz="1800" spc="0" dirty="0">
                <a:latin typeface="Arial"/>
                <a:cs typeface="Arial"/>
              </a:rPr>
              <a:t>t</a:t>
            </a:r>
            <a:r>
              <a:rPr sz="1800" spc="-5" dirty="0">
                <a:latin typeface="Arial"/>
                <a:cs typeface="Arial"/>
              </a:rPr>
              <a:t>l</a:t>
            </a:r>
            <a:r>
              <a:rPr sz="1800" spc="0" dirty="0">
                <a:latin typeface="Arial"/>
                <a:cs typeface="Arial"/>
              </a:rPr>
              <a:t>y c</a:t>
            </a:r>
            <a:r>
              <a:rPr sz="1800" spc="-5" dirty="0">
                <a:latin typeface="Arial"/>
                <a:cs typeface="Arial"/>
              </a:rPr>
              <a:t>ouple</a:t>
            </a:r>
            <a:r>
              <a:rPr sz="1800" spc="0" dirty="0">
                <a:latin typeface="Arial"/>
                <a:cs typeface="Arial"/>
              </a:rPr>
              <a:t>d</a:t>
            </a:r>
            <a:r>
              <a:rPr sz="1800" spc="20" dirty="0">
                <a:latin typeface="Arial"/>
                <a:cs typeface="Arial"/>
              </a:rPr>
              <a:t> </a:t>
            </a:r>
            <a:r>
              <a:rPr sz="1800" spc="-40" dirty="0">
                <a:latin typeface="Arial"/>
                <a:cs typeface="Arial"/>
              </a:rPr>
              <a:t>w</a:t>
            </a:r>
            <a:r>
              <a:rPr sz="1800" spc="-5" dirty="0">
                <a:latin typeface="Arial"/>
                <a:cs typeface="Arial"/>
              </a:rPr>
              <a:t>i</a:t>
            </a:r>
            <a:r>
              <a:rPr sz="1800" spc="0" dirty="0">
                <a:latin typeface="Arial"/>
                <a:cs typeface="Arial"/>
              </a:rPr>
              <a:t>th</a:t>
            </a:r>
            <a:r>
              <a:rPr sz="1800" spc="30" dirty="0">
                <a:latin typeface="Arial"/>
                <a:cs typeface="Arial"/>
              </a:rPr>
              <a:t> </a:t>
            </a:r>
            <a:r>
              <a:rPr sz="1800" spc="-5" dirty="0">
                <a:latin typeface="Arial"/>
                <a:cs typeface="Arial"/>
              </a:rPr>
              <a:t>p</a:t>
            </a:r>
            <a:r>
              <a:rPr sz="1800" spc="0" dirty="0">
                <a:latin typeface="Arial"/>
                <a:cs typeface="Arial"/>
              </a:rPr>
              <a:t>r</a:t>
            </a:r>
            <a:r>
              <a:rPr sz="1800" spc="-5" dirty="0">
                <a:latin typeface="Arial"/>
                <a:cs typeface="Arial"/>
              </a:rPr>
              <a:t>o</a:t>
            </a:r>
            <a:r>
              <a:rPr sz="1800" spc="0" dirty="0">
                <a:latin typeface="Arial"/>
                <a:cs typeface="Arial"/>
              </a:rPr>
              <a:t>c</a:t>
            </a:r>
            <a:r>
              <a:rPr sz="1800" spc="-5" dirty="0">
                <a:latin typeface="Arial"/>
                <a:cs typeface="Arial"/>
              </a:rPr>
              <a:t>e</a:t>
            </a:r>
            <a:r>
              <a:rPr sz="1800" spc="0" dirty="0">
                <a:latin typeface="Arial"/>
                <a:cs typeface="Arial"/>
              </a:rPr>
              <a:t>ss</a:t>
            </a:r>
            <a:r>
              <a:rPr sz="1800" spc="-5" dirty="0">
                <a:latin typeface="Arial"/>
                <a:cs typeface="Arial"/>
              </a:rPr>
              <a:t>o</a:t>
            </a:r>
            <a:r>
              <a:rPr sz="1800" spc="0" dirty="0">
                <a:latin typeface="Arial"/>
                <a:cs typeface="Arial"/>
              </a:rPr>
              <a:t>r</a:t>
            </a:r>
            <a:r>
              <a:rPr sz="1800" spc="15" dirty="0">
                <a:latin typeface="Arial"/>
                <a:cs typeface="Arial"/>
              </a:rPr>
              <a:t> </a:t>
            </a:r>
            <a:r>
              <a:rPr sz="1800" spc="0" dirty="0">
                <a:latin typeface="Arial"/>
                <a:cs typeface="Arial"/>
              </a:rPr>
              <a:t>c</a:t>
            </a:r>
            <a:r>
              <a:rPr sz="1800" spc="-5" dirty="0">
                <a:latin typeface="Arial"/>
                <a:cs typeface="Arial"/>
              </a:rPr>
              <a:t>o</a:t>
            </a:r>
            <a:r>
              <a:rPr sz="1800" spc="0" dirty="0">
                <a:latin typeface="Arial"/>
                <a:cs typeface="Arial"/>
              </a:rPr>
              <a:t>re I</a:t>
            </a:r>
            <a:r>
              <a:rPr sz="1800" spc="-5" dirty="0">
                <a:latin typeface="Arial"/>
                <a:cs typeface="Arial"/>
              </a:rPr>
              <a:t>n</a:t>
            </a:r>
            <a:r>
              <a:rPr sz="1800" spc="0" dirty="0">
                <a:latin typeface="Arial"/>
                <a:cs typeface="Arial"/>
              </a:rPr>
              <a:t>t</a:t>
            </a:r>
            <a:r>
              <a:rPr sz="1800" spc="-5" dirty="0">
                <a:latin typeface="Arial"/>
                <a:cs typeface="Arial"/>
              </a:rPr>
              <a:t>e</a:t>
            </a:r>
            <a:r>
              <a:rPr sz="1800" spc="0" dirty="0">
                <a:latin typeface="Arial"/>
                <a:cs typeface="Arial"/>
              </a:rPr>
              <a:t>rr</a:t>
            </a:r>
            <a:r>
              <a:rPr sz="1800" spc="-5" dirty="0">
                <a:latin typeface="Arial"/>
                <a:cs typeface="Arial"/>
              </a:rPr>
              <a:t>up</a:t>
            </a:r>
            <a:r>
              <a:rPr sz="1800" spc="0" dirty="0">
                <a:latin typeface="Arial"/>
                <a:cs typeface="Arial"/>
              </a:rPr>
              <a:t>t</a:t>
            </a:r>
            <a:r>
              <a:rPr sz="1800" spc="-5" dirty="0">
                <a:latin typeface="Arial"/>
                <a:cs typeface="Arial"/>
              </a:rPr>
              <a:t> inpu</a:t>
            </a:r>
            <a:r>
              <a:rPr sz="1800" spc="0" dirty="0">
                <a:latin typeface="Arial"/>
                <a:cs typeface="Arial"/>
              </a:rPr>
              <a:t>ts</a:t>
            </a:r>
            <a:r>
              <a:rPr sz="1800" spc="15" dirty="0">
                <a:latin typeface="Arial"/>
                <a:cs typeface="Arial"/>
              </a:rPr>
              <a:t> </a:t>
            </a:r>
            <a:r>
              <a:rPr sz="1800" spc="-5" dirty="0">
                <a:latin typeface="Arial"/>
                <a:cs typeface="Arial"/>
              </a:rPr>
              <a:t>a</a:t>
            </a:r>
            <a:r>
              <a:rPr sz="1800" spc="0" dirty="0">
                <a:latin typeface="Arial"/>
                <a:cs typeface="Arial"/>
              </a:rPr>
              <a:t>re</a:t>
            </a:r>
            <a:r>
              <a:rPr sz="1800" spc="-5" dirty="0">
                <a:latin typeface="Arial"/>
                <a:cs typeface="Arial"/>
              </a:rPr>
              <a:t> a</a:t>
            </a:r>
            <a:r>
              <a:rPr sz="1800" spc="0" dirty="0">
                <a:latin typeface="Arial"/>
                <a:cs typeface="Arial"/>
              </a:rPr>
              <a:t>ct</a:t>
            </a:r>
            <a:r>
              <a:rPr sz="1800" spc="-5" dirty="0">
                <a:latin typeface="Arial"/>
                <a:cs typeface="Arial"/>
              </a:rPr>
              <a:t>i</a:t>
            </a:r>
            <a:r>
              <a:rPr sz="1800" spc="0" dirty="0">
                <a:latin typeface="Arial"/>
                <a:cs typeface="Arial"/>
              </a:rPr>
              <a:t>ve</a:t>
            </a:r>
            <a:r>
              <a:rPr sz="1800" spc="-5" dirty="0">
                <a:latin typeface="Arial"/>
                <a:cs typeface="Arial"/>
              </a:rPr>
              <a:t> H</a:t>
            </a:r>
            <a:r>
              <a:rPr sz="1800" spc="0" dirty="0">
                <a:latin typeface="Arial"/>
                <a:cs typeface="Arial"/>
              </a:rPr>
              <a:t>IGH</a:t>
            </a:r>
            <a:endParaRPr sz="1800">
              <a:latin typeface="Arial"/>
              <a:cs typeface="Arial"/>
            </a:endParaRPr>
          </a:p>
        </p:txBody>
      </p:sp>
      <p:sp>
        <p:nvSpPr>
          <p:cNvPr id="9" name="object 9"/>
          <p:cNvSpPr/>
          <p:nvPr/>
        </p:nvSpPr>
        <p:spPr>
          <a:xfrm>
            <a:off x="3599688" y="3305683"/>
            <a:ext cx="3454781" cy="3361816"/>
          </a:xfrm>
          <a:custGeom>
            <a:avLst/>
            <a:gdLst/>
            <a:ahLst/>
            <a:cxnLst/>
            <a:rect l="l" t="t" r="r" b="b"/>
            <a:pathLst>
              <a:path w="3454780" h="3361817">
                <a:moveTo>
                  <a:pt x="0" y="0"/>
                </a:moveTo>
                <a:lnTo>
                  <a:pt x="3454781" y="0"/>
                </a:lnTo>
                <a:lnTo>
                  <a:pt x="3454781" y="3361816"/>
                </a:lnTo>
                <a:lnTo>
                  <a:pt x="0" y="3361816"/>
                </a:lnTo>
                <a:lnTo>
                  <a:pt x="0" y="0"/>
                </a:lnTo>
                <a:close/>
              </a:path>
            </a:pathLst>
          </a:custGeom>
          <a:solidFill>
            <a:srgbClr val="D3E2ED"/>
          </a:solidFill>
        </p:spPr>
        <p:txBody>
          <a:bodyPr wrap="square" lIns="0" tIns="0" rIns="0" bIns="0" rtlCol="0">
            <a:noAutofit/>
          </a:bodyPr>
          <a:lstStyle/>
          <a:p>
            <a:endParaRPr/>
          </a:p>
        </p:txBody>
      </p:sp>
      <p:sp>
        <p:nvSpPr>
          <p:cNvPr id="10" name="object 10"/>
          <p:cNvSpPr/>
          <p:nvPr/>
        </p:nvSpPr>
        <p:spPr>
          <a:xfrm>
            <a:off x="3592067" y="3299586"/>
            <a:ext cx="3470148" cy="3374136"/>
          </a:xfrm>
          <a:custGeom>
            <a:avLst/>
            <a:gdLst/>
            <a:ahLst/>
            <a:cxnLst/>
            <a:rect l="l" t="t" r="r" b="b"/>
            <a:pathLst>
              <a:path w="3470148" h="3374136">
                <a:moveTo>
                  <a:pt x="13716" y="3361944"/>
                </a:moveTo>
                <a:lnTo>
                  <a:pt x="6096" y="3361944"/>
                </a:lnTo>
                <a:lnTo>
                  <a:pt x="3048" y="3364991"/>
                </a:lnTo>
                <a:lnTo>
                  <a:pt x="3048" y="3372612"/>
                </a:lnTo>
                <a:lnTo>
                  <a:pt x="6096" y="3374136"/>
                </a:lnTo>
                <a:lnTo>
                  <a:pt x="13716" y="3374136"/>
                </a:lnTo>
                <a:lnTo>
                  <a:pt x="16764" y="3372612"/>
                </a:lnTo>
                <a:lnTo>
                  <a:pt x="16764" y="3364991"/>
                </a:lnTo>
                <a:lnTo>
                  <a:pt x="13716" y="3361944"/>
                </a:lnTo>
                <a:close/>
              </a:path>
              <a:path w="3470148" h="3374136">
                <a:moveTo>
                  <a:pt x="10668" y="3349752"/>
                </a:moveTo>
                <a:lnTo>
                  <a:pt x="3048" y="3349752"/>
                </a:lnTo>
                <a:lnTo>
                  <a:pt x="0" y="3352800"/>
                </a:lnTo>
                <a:lnTo>
                  <a:pt x="0" y="3358896"/>
                </a:lnTo>
                <a:lnTo>
                  <a:pt x="3048" y="3361944"/>
                </a:lnTo>
                <a:lnTo>
                  <a:pt x="10668" y="3361944"/>
                </a:lnTo>
                <a:lnTo>
                  <a:pt x="13716" y="3358896"/>
                </a:lnTo>
                <a:lnTo>
                  <a:pt x="13716" y="3352800"/>
                </a:lnTo>
                <a:lnTo>
                  <a:pt x="10668" y="3349752"/>
                </a:lnTo>
                <a:close/>
              </a:path>
              <a:path w="3470148" h="3374136">
                <a:moveTo>
                  <a:pt x="10668" y="3323844"/>
                </a:moveTo>
                <a:lnTo>
                  <a:pt x="3048" y="3323844"/>
                </a:lnTo>
                <a:lnTo>
                  <a:pt x="0" y="3326891"/>
                </a:lnTo>
                <a:lnTo>
                  <a:pt x="0" y="3334512"/>
                </a:lnTo>
                <a:lnTo>
                  <a:pt x="3048" y="3336036"/>
                </a:lnTo>
                <a:lnTo>
                  <a:pt x="10668" y="3336036"/>
                </a:lnTo>
                <a:lnTo>
                  <a:pt x="13716" y="3334512"/>
                </a:lnTo>
                <a:lnTo>
                  <a:pt x="13716" y="3326891"/>
                </a:lnTo>
                <a:lnTo>
                  <a:pt x="10668" y="3323844"/>
                </a:lnTo>
                <a:close/>
              </a:path>
              <a:path w="3470148" h="3374136">
                <a:moveTo>
                  <a:pt x="10668" y="3297936"/>
                </a:moveTo>
                <a:lnTo>
                  <a:pt x="3048" y="3297936"/>
                </a:lnTo>
                <a:lnTo>
                  <a:pt x="0" y="3300984"/>
                </a:lnTo>
                <a:lnTo>
                  <a:pt x="0" y="3308604"/>
                </a:lnTo>
                <a:lnTo>
                  <a:pt x="3048" y="3311652"/>
                </a:lnTo>
                <a:lnTo>
                  <a:pt x="10668" y="3311652"/>
                </a:lnTo>
                <a:lnTo>
                  <a:pt x="13716" y="3308604"/>
                </a:lnTo>
                <a:lnTo>
                  <a:pt x="13716" y="3300984"/>
                </a:lnTo>
                <a:lnTo>
                  <a:pt x="10668" y="3297936"/>
                </a:lnTo>
                <a:close/>
              </a:path>
              <a:path w="3470148" h="3374136">
                <a:moveTo>
                  <a:pt x="10668" y="3273552"/>
                </a:moveTo>
                <a:lnTo>
                  <a:pt x="3048" y="3273552"/>
                </a:lnTo>
                <a:lnTo>
                  <a:pt x="0" y="3276600"/>
                </a:lnTo>
                <a:lnTo>
                  <a:pt x="0" y="3282696"/>
                </a:lnTo>
                <a:lnTo>
                  <a:pt x="3048" y="3285744"/>
                </a:lnTo>
                <a:lnTo>
                  <a:pt x="10668" y="3285744"/>
                </a:lnTo>
                <a:lnTo>
                  <a:pt x="13716" y="3282696"/>
                </a:lnTo>
                <a:lnTo>
                  <a:pt x="13716" y="3276600"/>
                </a:lnTo>
                <a:lnTo>
                  <a:pt x="10668" y="3273552"/>
                </a:lnTo>
                <a:close/>
              </a:path>
              <a:path w="3470148" h="3374136">
                <a:moveTo>
                  <a:pt x="10668" y="3247644"/>
                </a:moveTo>
                <a:lnTo>
                  <a:pt x="3048" y="3247644"/>
                </a:lnTo>
                <a:lnTo>
                  <a:pt x="0" y="3250691"/>
                </a:lnTo>
                <a:lnTo>
                  <a:pt x="0" y="3258312"/>
                </a:lnTo>
                <a:lnTo>
                  <a:pt x="3048" y="3259836"/>
                </a:lnTo>
                <a:lnTo>
                  <a:pt x="10668" y="3259836"/>
                </a:lnTo>
                <a:lnTo>
                  <a:pt x="13716" y="3258312"/>
                </a:lnTo>
                <a:lnTo>
                  <a:pt x="13716" y="3250691"/>
                </a:lnTo>
                <a:lnTo>
                  <a:pt x="10668" y="3247644"/>
                </a:lnTo>
                <a:close/>
              </a:path>
              <a:path w="3470148" h="3374136">
                <a:moveTo>
                  <a:pt x="10668" y="3221736"/>
                </a:moveTo>
                <a:lnTo>
                  <a:pt x="3048" y="3221736"/>
                </a:lnTo>
                <a:lnTo>
                  <a:pt x="0" y="3224784"/>
                </a:lnTo>
                <a:lnTo>
                  <a:pt x="0" y="3232404"/>
                </a:lnTo>
                <a:lnTo>
                  <a:pt x="3048" y="3235452"/>
                </a:lnTo>
                <a:lnTo>
                  <a:pt x="10668" y="3235452"/>
                </a:lnTo>
                <a:lnTo>
                  <a:pt x="13716" y="3232404"/>
                </a:lnTo>
                <a:lnTo>
                  <a:pt x="13716" y="3224784"/>
                </a:lnTo>
                <a:lnTo>
                  <a:pt x="10668" y="3221736"/>
                </a:lnTo>
                <a:close/>
              </a:path>
              <a:path w="3470148" h="3374136">
                <a:moveTo>
                  <a:pt x="10668" y="3197352"/>
                </a:moveTo>
                <a:lnTo>
                  <a:pt x="3048" y="3197352"/>
                </a:lnTo>
                <a:lnTo>
                  <a:pt x="0" y="3200400"/>
                </a:lnTo>
                <a:lnTo>
                  <a:pt x="0" y="3206496"/>
                </a:lnTo>
                <a:lnTo>
                  <a:pt x="3048" y="3209544"/>
                </a:lnTo>
                <a:lnTo>
                  <a:pt x="10668" y="3209544"/>
                </a:lnTo>
                <a:lnTo>
                  <a:pt x="13716" y="3206496"/>
                </a:lnTo>
                <a:lnTo>
                  <a:pt x="13716" y="3200400"/>
                </a:lnTo>
                <a:lnTo>
                  <a:pt x="10668" y="3197352"/>
                </a:lnTo>
                <a:close/>
              </a:path>
              <a:path w="3470148" h="3374136">
                <a:moveTo>
                  <a:pt x="10668" y="3171444"/>
                </a:moveTo>
                <a:lnTo>
                  <a:pt x="3048" y="3171444"/>
                </a:lnTo>
                <a:lnTo>
                  <a:pt x="0" y="3174491"/>
                </a:lnTo>
                <a:lnTo>
                  <a:pt x="0" y="3180588"/>
                </a:lnTo>
                <a:lnTo>
                  <a:pt x="3048" y="3183636"/>
                </a:lnTo>
                <a:lnTo>
                  <a:pt x="10668" y="3183636"/>
                </a:lnTo>
                <a:lnTo>
                  <a:pt x="13716" y="3180588"/>
                </a:lnTo>
                <a:lnTo>
                  <a:pt x="13716" y="3174491"/>
                </a:lnTo>
                <a:lnTo>
                  <a:pt x="10668" y="3171444"/>
                </a:lnTo>
                <a:close/>
              </a:path>
              <a:path w="3470148" h="3374136">
                <a:moveTo>
                  <a:pt x="10668" y="3145536"/>
                </a:moveTo>
                <a:lnTo>
                  <a:pt x="3048" y="3145536"/>
                </a:lnTo>
                <a:lnTo>
                  <a:pt x="0" y="3148584"/>
                </a:lnTo>
                <a:lnTo>
                  <a:pt x="0" y="3156204"/>
                </a:lnTo>
                <a:lnTo>
                  <a:pt x="3048" y="3159252"/>
                </a:lnTo>
                <a:lnTo>
                  <a:pt x="10668" y="3159252"/>
                </a:lnTo>
                <a:lnTo>
                  <a:pt x="13716" y="3156204"/>
                </a:lnTo>
                <a:lnTo>
                  <a:pt x="13716" y="3148584"/>
                </a:lnTo>
                <a:lnTo>
                  <a:pt x="10668" y="3145536"/>
                </a:lnTo>
                <a:close/>
              </a:path>
              <a:path w="3470148" h="3374136">
                <a:moveTo>
                  <a:pt x="10668" y="3121152"/>
                </a:moveTo>
                <a:lnTo>
                  <a:pt x="3048" y="3121152"/>
                </a:lnTo>
                <a:lnTo>
                  <a:pt x="0" y="3124200"/>
                </a:lnTo>
                <a:lnTo>
                  <a:pt x="0" y="3130296"/>
                </a:lnTo>
                <a:lnTo>
                  <a:pt x="3048" y="3133344"/>
                </a:lnTo>
                <a:lnTo>
                  <a:pt x="10668" y="3133344"/>
                </a:lnTo>
                <a:lnTo>
                  <a:pt x="13716" y="3130296"/>
                </a:lnTo>
                <a:lnTo>
                  <a:pt x="13716" y="3124200"/>
                </a:lnTo>
                <a:lnTo>
                  <a:pt x="10668" y="3121152"/>
                </a:lnTo>
                <a:close/>
              </a:path>
              <a:path w="3470148" h="3374136">
                <a:moveTo>
                  <a:pt x="10668" y="3095244"/>
                </a:moveTo>
                <a:lnTo>
                  <a:pt x="3048" y="3095244"/>
                </a:lnTo>
                <a:lnTo>
                  <a:pt x="0" y="3098291"/>
                </a:lnTo>
                <a:lnTo>
                  <a:pt x="0" y="3104388"/>
                </a:lnTo>
                <a:lnTo>
                  <a:pt x="3048" y="3107436"/>
                </a:lnTo>
                <a:lnTo>
                  <a:pt x="10668" y="3107436"/>
                </a:lnTo>
                <a:lnTo>
                  <a:pt x="13716" y="3104388"/>
                </a:lnTo>
                <a:lnTo>
                  <a:pt x="13716" y="3098291"/>
                </a:lnTo>
                <a:lnTo>
                  <a:pt x="10668" y="3095244"/>
                </a:lnTo>
                <a:close/>
              </a:path>
              <a:path w="3470148" h="3374136">
                <a:moveTo>
                  <a:pt x="10668" y="3069336"/>
                </a:moveTo>
                <a:lnTo>
                  <a:pt x="3048" y="3069336"/>
                </a:lnTo>
                <a:lnTo>
                  <a:pt x="0" y="3072384"/>
                </a:lnTo>
                <a:lnTo>
                  <a:pt x="0" y="3080004"/>
                </a:lnTo>
                <a:lnTo>
                  <a:pt x="3048" y="3083052"/>
                </a:lnTo>
                <a:lnTo>
                  <a:pt x="10668" y="3083052"/>
                </a:lnTo>
                <a:lnTo>
                  <a:pt x="13716" y="3080004"/>
                </a:lnTo>
                <a:lnTo>
                  <a:pt x="13716" y="3072384"/>
                </a:lnTo>
                <a:lnTo>
                  <a:pt x="10668" y="3069336"/>
                </a:lnTo>
                <a:close/>
              </a:path>
              <a:path w="3470148" h="3374136">
                <a:moveTo>
                  <a:pt x="10668" y="3044952"/>
                </a:moveTo>
                <a:lnTo>
                  <a:pt x="3048" y="3044952"/>
                </a:lnTo>
                <a:lnTo>
                  <a:pt x="0" y="3048000"/>
                </a:lnTo>
                <a:lnTo>
                  <a:pt x="0" y="3054096"/>
                </a:lnTo>
                <a:lnTo>
                  <a:pt x="3048" y="3057144"/>
                </a:lnTo>
                <a:lnTo>
                  <a:pt x="10668" y="3057144"/>
                </a:lnTo>
                <a:lnTo>
                  <a:pt x="13716" y="3054096"/>
                </a:lnTo>
                <a:lnTo>
                  <a:pt x="13716" y="3048000"/>
                </a:lnTo>
                <a:lnTo>
                  <a:pt x="10668" y="3044952"/>
                </a:lnTo>
                <a:close/>
              </a:path>
              <a:path w="3470148" h="3374136">
                <a:moveTo>
                  <a:pt x="10668" y="3019044"/>
                </a:moveTo>
                <a:lnTo>
                  <a:pt x="3048" y="3019044"/>
                </a:lnTo>
                <a:lnTo>
                  <a:pt x="0" y="3022091"/>
                </a:lnTo>
                <a:lnTo>
                  <a:pt x="0" y="3028188"/>
                </a:lnTo>
                <a:lnTo>
                  <a:pt x="3048" y="3031236"/>
                </a:lnTo>
                <a:lnTo>
                  <a:pt x="10668" y="3031236"/>
                </a:lnTo>
                <a:lnTo>
                  <a:pt x="13716" y="3028188"/>
                </a:lnTo>
                <a:lnTo>
                  <a:pt x="13716" y="3022091"/>
                </a:lnTo>
                <a:lnTo>
                  <a:pt x="10668" y="3019044"/>
                </a:lnTo>
                <a:close/>
              </a:path>
              <a:path w="3470148" h="3374136">
                <a:moveTo>
                  <a:pt x="10668" y="2993136"/>
                </a:moveTo>
                <a:lnTo>
                  <a:pt x="3048" y="2993136"/>
                </a:lnTo>
                <a:lnTo>
                  <a:pt x="0" y="2996184"/>
                </a:lnTo>
                <a:lnTo>
                  <a:pt x="0" y="3003804"/>
                </a:lnTo>
                <a:lnTo>
                  <a:pt x="3048" y="3006852"/>
                </a:lnTo>
                <a:lnTo>
                  <a:pt x="10668" y="3006852"/>
                </a:lnTo>
                <a:lnTo>
                  <a:pt x="13716" y="3003804"/>
                </a:lnTo>
                <a:lnTo>
                  <a:pt x="13716" y="2996184"/>
                </a:lnTo>
                <a:lnTo>
                  <a:pt x="10668" y="2993136"/>
                </a:lnTo>
                <a:close/>
              </a:path>
              <a:path w="3470148" h="3374136">
                <a:moveTo>
                  <a:pt x="10668" y="2968752"/>
                </a:moveTo>
                <a:lnTo>
                  <a:pt x="3048" y="2968752"/>
                </a:lnTo>
                <a:lnTo>
                  <a:pt x="0" y="2970276"/>
                </a:lnTo>
                <a:lnTo>
                  <a:pt x="0" y="2977896"/>
                </a:lnTo>
                <a:lnTo>
                  <a:pt x="3048" y="2980944"/>
                </a:lnTo>
                <a:lnTo>
                  <a:pt x="10668" y="2980944"/>
                </a:lnTo>
                <a:lnTo>
                  <a:pt x="13716" y="2977896"/>
                </a:lnTo>
                <a:lnTo>
                  <a:pt x="13716" y="2970276"/>
                </a:lnTo>
                <a:lnTo>
                  <a:pt x="10668" y="2968752"/>
                </a:lnTo>
                <a:close/>
              </a:path>
              <a:path w="3470148" h="3374136">
                <a:moveTo>
                  <a:pt x="10668" y="2942844"/>
                </a:moveTo>
                <a:lnTo>
                  <a:pt x="3048" y="2942844"/>
                </a:lnTo>
                <a:lnTo>
                  <a:pt x="0" y="2945891"/>
                </a:lnTo>
                <a:lnTo>
                  <a:pt x="0" y="2951988"/>
                </a:lnTo>
                <a:lnTo>
                  <a:pt x="3048" y="2955036"/>
                </a:lnTo>
                <a:lnTo>
                  <a:pt x="10668" y="2955036"/>
                </a:lnTo>
                <a:lnTo>
                  <a:pt x="13716" y="2951988"/>
                </a:lnTo>
                <a:lnTo>
                  <a:pt x="13716" y="2945891"/>
                </a:lnTo>
                <a:lnTo>
                  <a:pt x="10668" y="2942844"/>
                </a:lnTo>
                <a:close/>
              </a:path>
              <a:path w="3470148" h="3374136">
                <a:moveTo>
                  <a:pt x="10668" y="2916936"/>
                </a:moveTo>
                <a:lnTo>
                  <a:pt x="3048" y="2916936"/>
                </a:lnTo>
                <a:lnTo>
                  <a:pt x="0" y="2919984"/>
                </a:lnTo>
                <a:lnTo>
                  <a:pt x="0" y="2927604"/>
                </a:lnTo>
                <a:lnTo>
                  <a:pt x="3048" y="2930652"/>
                </a:lnTo>
                <a:lnTo>
                  <a:pt x="10668" y="2930652"/>
                </a:lnTo>
                <a:lnTo>
                  <a:pt x="13716" y="2927604"/>
                </a:lnTo>
                <a:lnTo>
                  <a:pt x="13716" y="2919984"/>
                </a:lnTo>
                <a:lnTo>
                  <a:pt x="10668" y="2916936"/>
                </a:lnTo>
                <a:close/>
              </a:path>
              <a:path w="3470148" h="3374136">
                <a:moveTo>
                  <a:pt x="10668" y="2892552"/>
                </a:moveTo>
                <a:lnTo>
                  <a:pt x="3048" y="2892552"/>
                </a:lnTo>
                <a:lnTo>
                  <a:pt x="0" y="2894076"/>
                </a:lnTo>
                <a:lnTo>
                  <a:pt x="0" y="2901696"/>
                </a:lnTo>
                <a:lnTo>
                  <a:pt x="3048" y="2904744"/>
                </a:lnTo>
                <a:lnTo>
                  <a:pt x="10668" y="2904744"/>
                </a:lnTo>
                <a:lnTo>
                  <a:pt x="13716" y="2901696"/>
                </a:lnTo>
                <a:lnTo>
                  <a:pt x="13716" y="2894076"/>
                </a:lnTo>
                <a:lnTo>
                  <a:pt x="10668" y="2892552"/>
                </a:lnTo>
                <a:close/>
              </a:path>
              <a:path w="3470148" h="3374136">
                <a:moveTo>
                  <a:pt x="10668" y="2866644"/>
                </a:moveTo>
                <a:lnTo>
                  <a:pt x="3048" y="2866644"/>
                </a:lnTo>
                <a:lnTo>
                  <a:pt x="0" y="2869691"/>
                </a:lnTo>
                <a:lnTo>
                  <a:pt x="0" y="2875788"/>
                </a:lnTo>
                <a:lnTo>
                  <a:pt x="3048" y="2878836"/>
                </a:lnTo>
                <a:lnTo>
                  <a:pt x="10668" y="2878836"/>
                </a:lnTo>
                <a:lnTo>
                  <a:pt x="13716" y="2875788"/>
                </a:lnTo>
                <a:lnTo>
                  <a:pt x="13716" y="2869691"/>
                </a:lnTo>
                <a:lnTo>
                  <a:pt x="10668" y="2866644"/>
                </a:lnTo>
                <a:close/>
              </a:path>
              <a:path w="3470148" h="3374136">
                <a:moveTo>
                  <a:pt x="10668" y="2840736"/>
                </a:moveTo>
                <a:lnTo>
                  <a:pt x="3048" y="2840736"/>
                </a:lnTo>
                <a:lnTo>
                  <a:pt x="0" y="2843784"/>
                </a:lnTo>
                <a:lnTo>
                  <a:pt x="0" y="2851404"/>
                </a:lnTo>
                <a:lnTo>
                  <a:pt x="3048" y="2854452"/>
                </a:lnTo>
                <a:lnTo>
                  <a:pt x="10668" y="2854452"/>
                </a:lnTo>
                <a:lnTo>
                  <a:pt x="13716" y="2851404"/>
                </a:lnTo>
                <a:lnTo>
                  <a:pt x="13716" y="2843784"/>
                </a:lnTo>
                <a:lnTo>
                  <a:pt x="10668" y="2840736"/>
                </a:lnTo>
                <a:close/>
              </a:path>
              <a:path w="3470148" h="3374136">
                <a:moveTo>
                  <a:pt x="10668" y="2816352"/>
                </a:moveTo>
                <a:lnTo>
                  <a:pt x="3048" y="2816352"/>
                </a:lnTo>
                <a:lnTo>
                  <a:pt x="0" y="2817876"/>
                </a:lnTo>
                <a:lnTo>
                  <a:pt x="0" y="2825496"/>
                </a:lnTo>
                <a:lnTo>
                  <a:pt x="3048" y="2828544"/>
                </a:lnTo>
                <a:lnTo>
                  <a:pt x="10668" y="2828544"/>
                </a:lnTo>
                <a:lnTo>
                  <a:pt x="13716" y="2825496"/>
                </a:lnTo>
                <a:lnTo>
                  <a:pt x="13716" y="2817876"/>
                </a:lnTo>
                <a:lnTo>
                  <a:pt x="10668" y="2816352"/>
                </a:lnTo>
                <a:close/>
              </a:path>
              <a:path w="3470148" h="3374136">
                <a:moveTo>
                  <a:pt x="10668" y="2790444"/>
                </a:moveTo>
                <a:lnTo>
                  <a:pt x="3048" y="2790444"/>
                </a:lnTo>
                <a:lnTo>
                  <a:pt x="0" y="2793491"/>
                </a:lnTo>
                <a:lnTo>
                  <a:pt x="0" y="2799588"/>
                </a:lnTo>
                <a:lnTo>
                  <a:pt x="3048" y="2802636"/>
                </a:lnTo>
                <a:lnTo>
                  <a:pt x="10668" y="2802636"/>
                </a:lnTo>
                <a:lnTo>
                  <a:pt x="13716" y="2799588"/>
                </a:lnTo>
                <a:lnTo>
                  <a:pt x="13716" y="2793491"/>
                </a:lnTo>
                <a:lnTo>
                  <a:pt x="10668" y="2790444"/>
                </a:lnTo>
                <a:close/>
              </a:path>
              <a:path w="3470148" h="3374136">
                <a:moveTo>
                  <a:pt x="10668" y="2764536"/>
                </a:moveTo>
                <a:lnTo>
                  <a:pt x="3048" y="2764536"/>
                </a:lnTo>
                <a:lnTo>
                  <a:pt x="0" y="2767584"/>
                </a:lnTo>
                <a:lnTo>
                  <a:pt x="0" y="2775204"/>
                </a:lnTo>
                <a:lnTo>
                  <a:pt x="3048" y="2778252"/>
                </a:lnTo>
                <a:lnTo>
                  <a:pt x="10668" y="2778252"/>
                </a:lnTo>
                <a:lnTo>
                  <a:pt x="13716" y="2775204"/>
                </a:lnTo>
                <a:lnTo>
                  <a:pt x="13716" y="2767584"/>
                </a:lnTo>
                <a:lnTo>
                  <a:pt x="10668" y="2764536"/>
                </a:lnTo>
                <a:close/>
              </a:path>
              <a:path w="3470148" h="3374136">
                <a:moveTo>
                  <a:pt x="10668" y="2740152"/>
                </a:moveTo>
                <a:lnTo>
                  <a:pt x="3048" y="2740152"/>
                </a:lnTo>
                <a:lnTo>
                  <a:pt x="0" y="2741676"/>
                </a:lnTo>
                <a:lnTo>
                  <a:pt x="0" y="2749296"/>
                </a:lnTo>
                <a:lnTo>
                  <a:pt x="3048" y="2752344"/>
                </a:lnTo>
                <a:lnTo>
                  <a:pt x="10668" y="2752344"/>
                </a:lnTo>
                <a:lnTo>
                  <a:pt x="13716" y="2749296"/>
                </a:lnTo>
                <a:lnTo>
                  <a:pt x="13716" y="2741676"/>
                </a:lnTo>
                <a:lnTo>
                  <a:pt x="10668" y="2740152"/>
                </a:lnTo>
                <a:close/>
              </a:path>
              <a:path w="3470148" h="3374136">
                <a:moveTo>
                  <a:pt x="10668" y="2714244"/>
                </a:moveTo>
                <a:lnTo>
                  <a:pt x="3048" y="2714244"/>
                </a:lnTo>
                <a:lnTo>
                  <a:pt x="0" y="2717291"/>
                </a:lnTo>
                <a:lnTo>
                  <a:pt x="0" y="2723388"/>
                </a:lnTo>
                <a:lnTo>
                  <a:pt x="3048" y="2726436"/>
                </a:lnTo>
                <a:lnTo>
                  <a:pt x="10668" y="2726436"/>
                </a:lnTo>
                <a:lnTo>
                  <a:pt x="13716" y="2723388"/>
                </a:lnTo>
                <a:lnTo>
                  <a:pt x="13716" y="2717291"/>
                </a:lnTo>
                <a:lnTo>
                  <a:pt x="10668" y="2714244"/>
                </a:lnTo>
                <a:close/>
              </a:path>
              <a:path w="3470148" h="3374136">
                <a:moveTo>
                  <a:pt x="10668" y="2688336"/>
                </a:moveTo>
                <a:lnTo>
                  <a:pt x="3048" y="2688336"/>
                </a:lnTo>
                <a:lnTo>
                  <a:pt x="0" y="2691384"/>
                </a:lnTo>
                <a:lnTo>
                  <a:pt x="0" y="2699004"/>
                </a:lnTo>
                <a:lnTo>
                  <a:pt x="3048" y="2702052"/>
                </a:lnTo>
                <a:lnTo>
                  <a:pt x="10668" y="2702052"/>
                </a:lnTo>
                <a:lnTo>
                  <a:pt x="13716" y="2699004"/>
                </a:lnTo>
                <a:lnTo>
                  <a:pt x="13716" y="2691384"/>
                </a:lnTo>
                <a:lnTo>
                  <a:pt x="10668" y="2688336"/>
                </a:lnTo>
                <a:close/>
              </a:path>
              <a:path w="3470148" h="3374136">
                <a:moveTo>
                  <a:pt x="10668" y="2663952"/>
                </a:moveTo>
                <a:lnTo>
                  <a:pt x="3048" y="2663952"/>
                </a:lnTo>
                <a:lnTo>
                  <a:pt x="0" y="2665476"/>
                </a:lnTo>
                <a:lnTo>
                  <a:pt x="0" y="2673096"/>
                </a:lnTo>
                <a:lnTo>
                  <a:pt x="3048" y="2676144"/>
                </a:lnTo>
                <a:lnTo>
                  <a:pt x="10668" y="2676144"/>
                </a:lnTo>
                <a:lnTo>
                  <a:pt x="13716" y="2673096"/>
                </a:lnTo>
                <a:lnTo>
                  <a:pt x="13716" y="2665476"/>
                </a:lnTo>
                <a:lnTo>
                  <a:pt x="10668" y="2663952"/>
                </a:lnTo>
                <a:close/>
              </a:path>
              <a:path w="3470148" h="3374136">
                <a:moveTo>
                  <a:pt x="10668" y="2638044"/>
                </a:moveTo>
                <a:lnTo>
                  <a:pt x="3048" y="2638044"/>
                </a:lnTo>
                <a:lnTo>
                  <a:pt x="0" y="2641091"/>
                </a:lnTo>
                <a:lnTo>
                  <a:pt x="0" y="2647188"/>
                </a:lnTo>
                <a:lnTo>
                  <a:pt x="3048" y="2650236"/>
                </a:lnTo>
                <a:lnTo>
                  <a:pt x="10668" y="2650236"/>
                </a:lnTo>
                <a:lnTo>
                  <a:pt x="13716" y="2647188"/>
                </a:lnTo>
                <a:lnTo>
                  <a:pt x="13716" y="2641091"/>
                </a:lnTo>
                <a:lnTo>
                  <a:pt x="10668" y="2638044"/>
                </a:lnTo>
                <a:close/>
              </a:path>
              <a:path w="3470148" h="3374136">
                <a:moveTo>
                  <a:pt x="10668" y="2612136"/>
                </a:moveTo>
                <a:lnTo>
                  <a:pt x="3048" y="2612136"/>
                </a:lnTo>
                <a:lnTo>
                  <a:pt x="0" y="2615184"/>
                </a:lnTo>
                <a:lnTo>
                  <a:pt x="0" y="2622804"/>
                </a:lnTo>
                <a:lnTo>
                  <a:pt x="3048" y="2625852"/>
                </a:lnTo>
                <a:lnTo>
                  <a:pt x="10668" y="2625852"/>
                </a:lnTo>
                <a:lnTo>
                  <a:pt x="13716" y="2622804"/>
                </a:lnTo>
                <a:lnTo>
                  <a:pt x="13716" y="2615184"/>
                </a:lnTo>
                <a:lnTo>
                  <a:pt x="10668" y="2612136"/>
                </a:lnTo>
                <a:close/>
              </a:path>
              <a:path w="3470148" h="3374136">
                <a:moveTo>
                  <a:pt x="10668" y="2586228"/>
                </a:moveTo>
                <a:lnTo>
                  <a:pt x="3048" y="2586228"/>
                </a:lnTo>
                <a:lnTo>
                  <a:pt x="0" y="2589276"/>
                </a:lnTo>
                <a:lnTo>
                  <a:pt x="0" y="2596896"/>
                </a:lnTo>
                <a:lnTo>
                  <a:pt x="3048" y="2599944"/>
                </a:lnTo>
                <a:lnTo>
                  <a:pt x="10668" y="2599944"/>
                </a:lnTo>
                <a:lnTo>
                  <a:pt x="13716" y="2596896"/>
                </a:lnTo>
                <a:lnTo>
                  <a:pt x="13716" y="2589276"/>
                </a:lnTo>
                <a:lnTo>
                  <a:pt x="10668" y="2586228"/>
                </a:lnTo>
                <a:close/>
              </a:path>
              <a:path w="3470148" h="3374136">
                <a:moveTo>
                  <a:pt x="10668" y="2561844"/>
                </a:moveTo>
                <a:lnTo>
                  <a:pt x="3048" y="2561844"/>
                </a:lnTo>
                <a:lnTo>
                  <a:pt x="0" y="2564892"/>
                </a:lnTo>
                <a:lnTo>
                  <a:pt x="0" y="2570988"/>
                </a:lnTo>
                <a:lnTo>
                  <a:pt x="3048" y="2574036"/>
                </a:lnTo>
                <a:lnTo>
                  <a:pt x="10668" y="2574036"/>
                </a:lnTo>
                <a:lnTo>
                  <a:pt x="13716" y="2570988"/>
                </a:lnTo>
                <a:lnTo>
                  <a:pt x="13716" y="2564892"/>
                </a:lnTo>
                <a:lnTo>
                  <a:pt x="10668" y="2561844"/>
                </a:lnTo>
                <a:close/>
              </a:path>
              <a:path w="3470148" h="3374136">
                <a:moveTo>
                  <a:pt x="10668" y="2535936"/>
                </a:moveTo>
                <a:lnTo>
                  <a:pt x="3048" y="2535936"/>
                </a:lnTo>
                <a:lnTo>
                  <a:pt x="0" y="2538984"/>
                </a:lnTo>
                <a:lnTo>
                  <a:pt x="0" y="2546604"/>
                </a:lnTo>
                <a:lnTo>
                  <a:pt x="3048" y="2548128"/>
                </a:lnTo>
                <a:lnTo>
                  <a:pt x="10668" y="2548128"/>
                </a:lnTo>
                <a:lnTo>
                  <a:pt x="13716" y="2546604"/>
                </a:lnTo>
                <a:lnTo>
                  <a:pt x="13716" y="2538984"/>
                </a:lnTo>
                <a:lnTo>
                  <a:pt x="10668" y="2535936"/>
                </a:lnTo>
                <a:close/>
              </a:path>
              <a:path w="3470148" h="3374136">
                <a:moveTo>
                  <a:pt x="10668" y="2510028"/>
                </a:moveTo>
                <a:lnTo>
                  <a:pt x="3048" y="2510028"/>
                </a:lnTo>
                <a:lnTo>
                  <a:pt x="0" y="2513076"/>
                </a:lnTo>
                <a:lnTo>
                  <a:pt x="0" y="2520696"/>
                </a:lnTo>
                <a:lnTo>
                  <a:pt x="3048" y="2523744"/>
                </a:lnTo>
                <a:lnTo>
                  <a:pt x="10668" y="2523744"/>
                </a:lnTo>
                <a:lnTo>
                  <a:pt x="13716" y="2520696"/>
                </a:lnTo>
                <a:lnTo>
                  <a:pt x="13716" y="2513076"/>
                </a:lnTo>
                <a:lnTo>
                  <a:pt x="10668" y="2510028"/>
                </a:lnTo>
                <a:close/>
              </a:path>
              <a:path w="3470148" h="3374136">
                <a:moveTo>
                  <a:pt x="10668" y="2485644"/>
                </a:moveTo>
                <a:lnTo>
                  <a:pt x="3048" y="2485644"/>
                </a:lnTo>
                <a:lnTo>
                  <a:pt x="0" y="2488692"/>
                </a:lnTo>
                <a:lnTo>
                  <a:pt x="0" y="2494788"/>
                </a:lnTo>
                <a:lnTo>
                  <a:pt x="3048" y="2497836"/>
                </a:lnTo>
                <a:lnTo>
                  <a:pt x="10668" y="2497836"/>
                </a:lnTo>
                <a:lnTo>
                  <a:pt x="13716" y="2494788"/>
                </a:lnTo>
                <a:lnTo>
                  <a:pt x="13716" y="2488692"/>
                </a:lnTo>
                <a:lnTo>
                  <a:pt x="10668" y="2485644"/>
                </a:lnTo>
                <a:close/>
              </a:path>
              <a:path w="3470148" h="3374136">
                <a:moveTo>
                  <a:pt x="10668" y="2459736"/>
                </a:moveTo>
                <a:lnTo>
                  <a:pt x="3048" y="2459736"/>
                </a:lnTo>
                <a:lnTo>
                  <a:pt x="0" y="2462784"/>
                </a:lnTo>
                <a:lnTo>
                  <a:pt x="0" y="2470404"/>
                </a:lnTo>
                <a:lnTo>
                  <a:pt x="3048" y="2471928"/>
                </a:lnTo>
                <a:lnTo>
                  <a:pt x="10668" y="2471928"/>
                </a:lnTo>
                <a:lnTo>
                  <a:pt x="13716" y="2470404"/>
                </a:lnTo>
                <a:lnTo>
                  <a:pt x="13716" y="2462784"/>
                </a:lnTo>
                <a:lnTo>
                  <a:pt x="10668" y="2459736"/>
                </a:lnTo>
                <a:close/>
              </a:path>
              <a:path w="3470148" h="3374136">
                <a:moveTo>
                  <a:pt x="10668" y="2433828"/>
                </a:moveTo>
                <a:lnTo>
                  <a:pt x="3048" y="2433828"/>
                </a:lnTo>
                <a:lnTo>
                  <a:pt x="0" y="2436876"/>
                </a:lnTo>
                <a:lnTo>
                  <a:pt x="0" y="2444496"/>
                </a:lnTo>
                <a:lnTo>
                  <a:pt x="3048" y="2447544"/>
                </a:lnTo>
                <a:lnTo>
                  <a:pt x="10668" y="2447544"/>
                </a:lnTo>
                <a:lnTo>
                  <a:pt x="13716" y="2444496"/>
                </a:lnTo>
                <a:lnTo>
                  <a:pt x="13716" y="2436876"/>
                </a:lnTo>
                <a:lnTo>
                  <a:pt x="10668" y="2433828"/>
                </a:lnTo>
                <a:close/>
              </a:path>
              <a:path w="3470148" h="3374136">
                <a:moveTo>
                  <a:pt x="10668" y="2409444"/>
                </a:moveTo>
                <a:lnTo>
                  <a:pt x="3048" y="2409444"/>
                </a:lnTo>
                <a:lnTo>
                  <a:pt x="0" y="2412492"/>
                </a:lnTo>
                <a:lnTo>
                  <a:pt x="0" y="2418588"/>
                </a:lnTo>
                <a:lnTo>
                  <a:pt x="3048" y="2421636"/>
                </a:lnTo>
                <a:lnTo>
                  <a:pt x="10668" y="2421636"/>
                </a:lnTo>
                <a:lnTo>
                  <a:pt x="13716" y="2418588"/>
                </a:lnTo>
                <a:lnTo>
                  <a:pt x="13716" y="2412492"/>
                </a:lnTo>
                <a:lnTo>
                  <a:pt x="10668" y="2409444"/>
                </a:lnTo>
                <a:close/>
              </a:path>
              <a:path w="3470148" h="3374136">
                <a:moveTo>
                  <a:pt x="10668" y="2383536"/>
                </a:moveTo>
                <a:lnTo>
                  <a:pt x="3048" y="2383536"/>
                </a:lnTo>
                <a:lnTo>
                  <a:pt x="0" y="2386584"/>
                </a:lnTo>
                <a:lnTo>
                  <a:pt x="0" y="2394204"/>
                </a:lnTo>
                <a:lnTo>
                  <a:pt x="3048" y="2395728"/>
                </a:lnTo>
                <a:lnTo>
                  <a:pt x="10668" y="2395728"/>
                </a:lnTo>
                <a:lnTo>
                  <a:pt x="13716" y="2394204"/>
                </a:lnTo>
                <a:lnTo>
                  <a:pt x="13716" y="2386584"/>
                </a:lnTo>
                <a:lnTo>
                  <a:pt x="10668" y="2383536"/>
                </a:lnTo>
                <a:close/>
              </a:path>
              <a:path w="3470148" h="3374136">
                <a:moveTo>
                  <a:pt x="10668" y="2357628"/>
                </a:moveTo>
                <a:lnTo>
                  <a:pt x="3048" y="2357628"/>
                </a:lnTo>
                <a:lnTo>
                  <a:pt x="0" y="2360676"/>
                </a:lnTo>
                <a:lnTo>
                  <a:pt x="0" y="2368296"/>
                </a:lnTo>
                <a:lnTo>
                  <a:pt x="3048" y="2371344"/>
                </a:lnTo>
                <a:lnTo>
                  <a:pt x="10668" y="2371344"/>
                </a:lnTo>
                <a:lnTo>
                  <a:pt x="13716" y="2368296"/>
                </a:lnTo>
                <a:lnTo>
                  <a:pt x="13716" y="2360676"/>
                </a:lnTo>
                <a:lnTo>
                  <a:pt x="10668" y="2357628"/>
                </a:lnTo>
                <a:close/>
              </a:path>
              <a:path w="3470148" h="3374136">
                <a:moveTo>
                  <a:pt x="10668" y="2333244"/>
                </a:moveTo>
                <a:lnTo>
                  <a:pt x="3048" y="2333244"/>
                </a:lnTo>
                <a:lnTo>
                  <a:pt x="0" y="2336292"/>
                </a:lnTo>
                <a:lnTo>
                  <a:pt x="0" y="2342388"/>
                </a:lnTo>
                <a:lnTo>
                  <a:pt x="3048" y="2345436"/>
                </a:lnTo>
                <a:lnTo>
                  <a:pt x="10668" y="2345436"/>
                </a:lnTo>
                <a:lnTo>
                  <a:pt x="13716" y="2342388"/>
                </a:lnTo>
                <a:lnTo>
                  <a:pt x="13716" y="2336292"/>
                </a:lnTo>
                <a:lnTo>
                  <a:pt x="10668" y="2333244"/>
                </a:lnTo>
                <a:close/>
              </a:path>
              <a:path w="3470148" h="3374136">
                <a:moveTo>
                  <a:pt x="10668" y="2307336"/>
                </a:moveTo>
                <a:lnTo>
                  <a:pt x="3048" y="2307336"/>
                </a:lnTo>
                <a:lnTo>
                  <a:pt x="0" y="2310384"/>
                </a:lnTo>
                <a:lnTo>
                  <a:pt x="0" y="2318004"/>
                </a:lnTo>
                <a:lnTo>
                  <a:pt x="3048" y="2319528"/>
                </a:lnTo>
                <a:lnTo>
                  <a:pt x="10668" y="2319528"/>
                </a:lnTo>
                <a:lnTo>
                  <a:pt x="13716" y="2318004"/>
                </a:lnTo>
                <a:lnTo>
                  <a:pt x="13716" y="2310384"/>
                </a:lnTo>
                <a:lnTo>
                  <a:pt x="10668" y="2307336"/>
                </a:lnTo>
                <a:close/>
              </a:path>
              <a:path w="3470148" h="3374136">
                <a:moveTo>
                  <a:pt x="10668" y="2281428"/>
                </a:moveTo>
                <a:lnTo>
                  <a:pt x="3048" y="2281428"/>
                </a:lnTo>
                <a:lnTo>
                  <a:pt x="0" y="2284476"/>
                </a:lnTo>
                <a:lnTo>
                  <a:pt x="0" y="2292096"/>
                </a:lnTo>
                <a:lnTo>
                  <a:pt x="3048" y="2295144"/>
                </a:lnTo>
                <a:lnTo>
                  <a:pt x="10668" y="2295144"/>
                </a:lnTo>
                <a:lnTo>
                  <a:pt x="13716" y="2292096"/>
                </a:lnTo>
                <a:lnTo>
                  <a:pt x="13716" y="2284476"/>
                </a:lnTo>
                <a:lnTo>
                  <a:pt x="10668" y="2281428"/>
                </a:lnTo>
                <a:close/>
              </a:path>
              <a:path w="3470148" h="3374136">
                <a:moveTo>
                  <a:pt x="10668" y="2257044"/>
                </a:moveTo>
                <a:lnTo>
                  <a:pt x="3048" y="2257044"/>
                </a:lnTo>
                <a:lnTo>
                  <a:pt x="0" y="2260092"/>
                </a:lnTo>
                <a:lnTo>
                  <a:pt x="0" y="2266188"/>
                </a:lnTo>
                <a:lnTo>
                  <a:pt x="3048" y="2269236"/>
                </a:lnTo>
                <a:lnTo>
                  <a:pt x="10668" y="2269236"/>
                </a:lnTo>
                <a:lnTo>
                  <a:pt x="13716" y="2266188"/>
                </a:lnTo>
                <a:lnTo>
                  <a:pt x="13716" y="2260092"/>
                </a:lnTo>
                <a:lnTo>
                  <a:pt x="10668" y="2257044"/>
                </a:lnTo>
                <a:close/>
              </a:path>
              <a:path w="3470148" h="3374136">
                <a:moveTo>
                  <a:pt x="10668" y="2231136"/>
                </a:moveTo>
                <a:lnTo>
                  <a:pt x="3048" y="2231136"/>
                </a:lnTo>
                <a:lnTo>
                  <a:pt x="0" y="2234184"/>
                </a:lnTo>
                <a:lnTo>
                  <a:pt x="0" y="2241804"/>
                </a:lnTo>
                <a:lnTo>
                  <a:pt x="3048" y="2243328"/>
                </a:lnTo>
                <a:lnTo>
                  <a:pt x="10668" y="2243328"/>
                </a:lnTo>
                <a:lnTo>
                  <a:pt x="13716" y="2241804"/>
                </a:lnTo>
                <a:lnTo>
                  <a:pt x="13716" y="2234184"/>
                </a:lnTo>
                <a:lnTo>
                  <a:pt x="10668" y="2231136"/>
                </a:lnTo>
                <a:close/>
              </a:path>
              <a:path w="3470148" h="3374136">
                <a:moveTo>
                  <a:pt x="10668" y="2205228"/>
                </a:moveTo>
                <a:lnTo>
                  <a:pt x="3048" y="2205228"/>
                </a:lnTo>
                <a:lnTo>
                  <a:pt x="0" y="2208276"/>
                </a:lnTo>
                <a:lnTo>
                  <a:pt x="0" y="2215896"/>
                </a:lnTo>
                <a:lnTo>
                  <a:pt x="3048" y="2218944"/>
                </a:lnTo>
                <a:lnTo>
                  <a:pt x="10668" y="2218944"/>
                </a:lnTo>
                <a:lnTo>
                  <a:pt x="13716" y="2215896"/>
                </a:lnTo>
                <a:lnTo>
                  <a:pt x="13716" y="2208276"/>
                </a:lnTo>
                <a:lnTo>
                  <a:pt x="10668" y="2205228"/>
                </a:lnTo>
                <a:close/>
              </a:path>
              <a:path w="3470148" h="3374136">
                <a:moveTo>
                  <a:pt x="10668" y="2180844"/>
                </a:moveTo>
                <a:lnTo>
                  <a:pt x="3048" y="2180844"/>
                </a:lnTo>
                <a:lnTo>
                  <a:pt x="0" y="2183892"/>
                </a:lnTo>
                <a:lnTo>
                  <a:pt x="0" y="2189988"/>
                </a:lnTo>
                <a:lnTo>
                  <a:pt x="3048" y="2193036"/>
                </a:lnTo>
                <a:lnTo>
                  <a:pt x="10668" y="2193036"/>
                </a:lnTo>
                <a:lnTo>
                  <a:pt x="13716" y="2189988"/>
                </a:lnTo>
                <a:lnTo>
                  <a:pt x="13716" y="2183892"/>
                </a:lnTo>
                <a:lnTo>
                  <a:pt x="10668" y="2180844"/>
                </a:lnTo>
                <a:close/>
              </a:path>
              <a:path w="3470148" h="3374136">
                <a:moveTo>
                  <a:pt x="10668" y="2154936"/>
                </a:moveTo>
                <a:lnTo>
                  <a:pt x="3048" y="2154936"/>
                </a:lnTo>
                <a:lnTo>
                  <a:pt x="0" y="2157984"/>
                </a:lnTo>
                <a:lnTo>
                  <a:pt x="0" y="2164080"/>
                </a:lnTo>
                <a:lnTo>
                  <a:pt x="3048" y="2167128"/>
                </a:lnTo>
                <a:lnTo>
                  <a:pt x="10668" y="2167128"/>
                </a:lnTo>
                <a:lnTo>
                  <a:pt x="13716" y="2164080"/>
                </a:lnTo>
                <a:lnTo>
                  <a:pt x="13716" y="2157984"/>
                </a:lnTo>
                <a:lnTo>
                  <a:pt x="10668" y="2154936"/>
                </a:lnTo>
                <a:close/>
              </a:path>
              <a:path w="3470148" h="3374136">
                <a:moveTo>
                  <a:pt x="10668" y="2129028"/>
                </a:moveTo>
                <a:lnTo>
                  <a:pt x="3048" y="2129028"/>
                </a:lnTo>
                <a:lnTo>
                  <a:pt x="0" y="2132076"/>
                </a:lnTo>
                <a:lnTo>
                  <a:pt x="0" y="2139696"/>
                </a:lnTo>
                <a:lnTo>
                  <a:pt x="3048" y="2142744"/>
                </a:lnTo>
                <a:lnTo>
                  <a:pt x="10668" y="2142744"/>
                </a:lnTo>
                <a:lnTo>
                  <a:pt x="13716" y="2139696"/>
                </a:lnTo>
                <a:lnTo>
                  <a:pt x="13716" y="2132076"/>
                </a:lnTo>
                <a:lnTo>
                  <a:pt x="10668" y="2129028"/>
                </a:lnTo>
                <a:close/>
              </a:path>
              <a:path w="3470148" h="3374136">
                <a:moveTo>
                  <a:pt x="10668" y="2104644"/>
                </a:moveTo>
                <a:lnTo>
                  <a:pt x="3048" y="2104644"/>
                </a:lnTo>
                <a:lnTo>
                  <a:pt x="0" y="2107692"/>
                </a:lnTo>
                <a:lnTo>
                  <a:pt x="0" y="2113788"/>
                </a:lnTo>
                <a:lnTo>
                  <a:pt x="3048" y="2116836"/>
                </a:lnTo>
                <a:lnTo>
                  <a:pt x="10668" y="2116836"/>
                </a:lnTo>
                <a:lnTo>
                  <a:pt x="13716" y="2113788"/>
                </a:lnTo>
                <a:lnTo>
                  <a:pt x="13716" y="2107692"/>
                </a:lnTo>
                <a:lnTo>
                  <a:pt x="10668" y="2104644"/>
                </a:lnTo>
                <a:close/>
              </a:path>
              <a:path w="3470148" h="3374136">
                <a:moveTo>
                  <a:pt x="10668" y="2078736"/>
                </a:moveTo>
                <a:lnTo>
                  <a:pt x="3048" y="2078736"/>
                </a:lnTo>
                <a:lnTo>
                  <a:pt x="0" y="2081783"/>
                </a:lnTo>
                <a:lnTo>
                  <a:pt x="0" y="2087880"/>
                </a:lnTo>
                <a:lnTo>
                  <a:pt x="3048" y="2090927"/>
                </a:lnTo>
                <a:lnTo>
                  <a:pt x="10668" y="2090927"/>
                </a:lnTo>
                <a:lnTo>
                  <a:pt x="13716" y="2087880"/>
                </a:lnTo>
                <a:lnTo>
                  <a:pt x="13716" y="2081783"/>
                </a:lnTo>
                <a:lnTo>
                  <a:pt x="10668" y="2078736"/>
                </a:lnTo>
                <a:close/>
              </a:path>
              <a:path w="3470148" h="3374136">
                <a:moveTo>
                  <a:pt x="10668" y="2052827"/>
                </a:moveTo>
                <a:lnTo>
                  <a:pt x="3048" y="2052827"/>
                </a:lnTo>
                <a:lnTo>
                  <a:pt x="0" y="2055876"/>
                </a:lnTo>
                <a:lnTo>
                  <a:pt x="0" y="2063495"/>
                </a:lnTo>
                <a:lnTo>
                  <a:pt x="3048" y="2066544"/>
                </a:lnTo>
                <a:lnTo>
                  <a:pt x="10668" y="2066544"/>
                </a:lnTo>
                <a:lnTo>
                  <a:pt x="13716" y="2063495"/>
                </a:lnTo>
                <a:lnTo>
                  <a:pt x="13716" y="2055876"/>
                </a:lnTo>
                <a:lnTo>
                  <a:pt x="10668" y="2052827"/>
                </a:lnTo>
                <a:close/>
              </a:path>
              <a:path w="3470148" h="3374136">
                <a:moveTo>
                  <a:pt x="10668" y="2028444"/>
                </a:moveTo>
                <a:lnTo>
                  <a:pt x="3048" y="2028444"/>
                </a:lnTo>
                <a:lnTo>
                  <a:pt x="0" y="2031492"/>
                </a:lnTo>
                <a:lnTo>
                  <a:pt x="0" y="2037588"/>
                </a:lnTo>
                <a:lnTo>
                  <a:pt x="3048" y="2040636"/>
                </a:lnTo>
                <a:lnTo>
                  <a:pt x="10668" y="2040636"/>
                </a:lnTo>
                <a:lnTo>
                  <a:pt x="13716" y="2037588"/>
                </a:lnTo>
                <a:lnTo>
                  <a:pt x="13716" y="2031492"/>
                </a:lnTo>
                <a:lnTo>
                  <a:pt x="10668" y="2028444"/>
                </a:lnTo>
                <a:close/>
              </a:path>
              <a:path w="3470148" h="3374136">
                <a:moveTo>
                  <a:pt x="10668" y="2002536"/>
                </a:moveTo>
                <a:lnTo>
                  <a:pt x="3048" y="2002536"/>
                </a:lnTo>
                <a:lnTo>
                  <a:pt x="0" y="2005583"/>
                </a:lnTo>
                <a:lnTo>
                  <a:pt x="0" y="2011680"/>
                </a:lnTo>
                <a:lnTo>
                  <a:pt x="3048" y="2014727"/>
                </a:lnTo>
                <a:lnTo>
                  <a:pt x="10668" y="2014727"/>
                </a:lnTo>
                <a:lnTo>
                  <a:pt x="13716" y="2011680"/>
                </a:lnTo>
                <a:lnTo>
                  <a:pt x="13716" y="2005583"/>
                </a:lnTo>
                <a:lnTo>
                  <a:pt x="10668" y="2002536"/>
                </a:lnTo>
                <a:close/>
              </a:path>
              <a:path w="3470148" h="3374136">
                <a:moveTo>
                  <a:pt x="10668" y="1976627"/>
                </a:moveTo>
                <a:lnTo>
                  <a:pt x="3048" y="1976627"/>
                </a:lnTo>
                <a:lnTo>
                  <a:pt x="0" y="1979676"/>
                </a:lnTo>
                <a:lnTo>
                  <a:pt x="0" y="1987295"/>
                </a:lnTo>
                <a:lnTo>
                  <a:pt x="3048" y="1990344"/>
                </a:lnTo>
                <a:lnTo>
                  <a:pt x="10668" y="1990344"/>
                </a:lnTo>
                <a:lnTo>
                  <a:pt x="13716" y="1987295"/>
                </a:lnTo>
                <a:lnTo>
                  <a:pt x="13716" y="1979676"/>
                </a:lnTo>
                <a:lnTo>
                  <a:pt x="10668" y="1976627"/>
                </a:lnTo>
                <a:close/>
              </a:path>
              <a:path w="3470148" h="3374136">
                <a:moveTo>
                  <a:pt x="10668" y="1952244"/>
                </a:moveTo>
                <a:lnTo>
                  <a:pt x="3048" y="1952244"/>
                </a:lnTo>
                <a:lnTo>
                  <a:pt x="0" y="1953768"/>
                </a:lnTo>
                <a:lnTo>
                  <a:pt x="0" y="1961388"/>
                </a:lnTo>
                <a:lnTo>
                  <a:pt x="3048" y="1964436"/>
                </a:lnTo>
                <a:lnTo>
                  <a:pt x="10668" y="1964436"/>
                </a:lnTo>
                <a:lnTo>
                  <a:pt x="13716" y="1961388"/>
                </a:lnTo>
                <a:lnTo>
                  <a:pt x="13716" y="1953768"/>
                </a:lnTo>
                <a:lnTo>
                  <a:pt x="10668" y="1952244"/>
                </a:lnTo>
                <a:close/>
              </a:path>
              <a:path w="3470148" h="3374136">
                <a:moveTo>
                  <a:pt x="10668" y="1926336"/>
                </a:moveTo>
                <a:lnTo>
                  <a:pt x="3048" y="1926336"/>
                </a:lnTo>
                <a:lnTo>
                  <a:pt x="0" y="1929383"/>
                </a:lnTo>
                <a:lnTo>
                  <a:pt x="0" y="1935480"/>
                </a:lnTo>
                <a:lnTo>
                  <a:pt x="3048" y="1938527"/>
                </a:lnTo>
                <a:lnTo>
                  <a:pt x="10668" y="1938527"/>
                </a:lnTo>
                <a:lnTo>
                  <a:pt x="13716" y="1935480"/>
                </a:lnTo>
                <a:lnTo>
                  <a:pt x="13716" y="1929383"/>
                </a:lnTo>
                <a:lnTo>
                  <a:pt x="10668" y="1926336"/>
                </a:lnTo>
                <a:close/>
              </a:path>
              <a:path w="3470148" h="3374136">
                <a:moveTo>
                  <a:pt x="10668" y="1900427"/>
                </a:moveTo>
                <a:lnTo>
                  <a:pt x="3048" y="1900427"/>
                </a:lnTo>
                <a:lnTo>
                  <a:pt x="0" y="1903476"/>
                </a:lnTo>
                <a:lnTo>
                  <a:pt x="0" y="1911095"/>
                </a:lnTo>
                <a:lnTo>
                  <a:pt x="3048" y="1914144"/>
                </a:lnTo>
                <a:lnTo>
                  <a:pt x="10668" y="1914144"/>
                </a:lnTo>
                <a:lnTo>
                  <a:pt x="13716" y="1911095"/>
                </a:lnTo>
                <a:lnTo>
                  <a:pt x="13716" y="1903476"/>
                </a:lnTo>
                <a:lnTo>
                  <a:pt x="10668" y="1900427"/>
                </a:lnTo>
                <a:close/>
              </a:path>
              <a:path w="3470148" h="3374136">
                <a:moveTo>
                  <a:pt x="10668" y="1876044"/>
                </a:moveTo>
                <a:lnTo>
                  <a:pt x="3048" y="1876044"/>
                </a:lnTo>
                <a:lnTo>
                  <a:pt x="0" y="1877568"/>
                </a:lnTo>
                <a:lnTo>
                  <a:pt x="0" y="1885188"/>
                </a:lnTo>
                <a:lnTo>
                  <a:pt x="3048" y="1888236"/>
                </a:lnTo>
                <a:lnTo>
                  <a:pt x="10668" y="1888236"/>
                </a:lnTo>
                <a:lnTo>
                  <a:pt x="13716" y="1885188"/>
                </a:lnTo>
                <a:lnTo>
                  <a:pt x="13716" y="1877568"/>
                </a:lnTo>
                <a:lnTo>
                  <a:pt x="10668" y="1876044"/>
                </a:lnTo>
                <a:close/>
              </a:path>
              <a:path w="3470148" h="3374136">
                <a:moveTo>
                  <a:pt x="10668" y="1850136"/>
                </a:moveTo>
                <a:lnTo>
                  <a:pt x="3048" y="1850136"/>
                </a:lnTo>
                <a:lnTo>
                  <a:pt x="0" y="1853183"/>
                </a:lnTo>
                <a:lnTo>
                  <a:pt x="0" y="1859280"/>
                </a:lnTo>
                <a:lnTo>
                  <a:pt x="3048" y="1862327"/>
                </a:lnTo>
                <a:lnTo>
                  <a:pt x="10668" y="1862327"/>
                </a:lnTo>
                <a:lnTo>
                  <a:pt x="13716" y="1859280"/>
                </a:lnTo>
                <a:lnTo>
                  <a:pt x="13716" y="1853183"/>
                </a:lnTo>
                <a:lnTo>
                  <a:pt x="10668" y="1850136"/>
                </a:lnTo>
                <a:close/>
              </a:path>
              <a:path w="3470148" h="3374136">
                <a:moveTo>
                  <a:pt x="10668" y="1824227"/>
                </a:moveTo>
                <a:lnTo>
                  <a:pt x="3048" y="1824227"/>
                </a:lnTo>
                <a:lnTo>
                  <a:pt x="0" y="1827276"/>
                </a:lnTo>
                <a:lnTo>
                  <a:pt x="0" y="1834895"/>
                </a:lnTo>
                <a:lnTo>
                  <a:pt x="3048" y="1837944"/>
                </a:lnTo>
                <a:lnTo>
                  <a:pt x="10668" y="1837944"/>
                </a:lnTo>
                <a:lnTo>
                  <a:pt x="13716" y="1834895"/>
                </a:lnTo>
                <a:lnTo>
                  <a:pt x="13716" y="1827276"/>
                </a:lnTo>
                <a:lnTo>
                  <a:pt x="10668" y="1824227"/>
                </a:lnTo>
                <a:close/>
              </a:path>
              <a:path w="3470148" h="3374136">
                <a:moveTo>
                  <a:pt x="10668" y="1799844"/>
                </a:moveTo>
                <a:lnTo>
                  <a:pt x="3048" y="1799844"/>
                </a:lnTo>
                <a:lnTo>
                  <a:pt x="0" y="1801368"/>
                </a:lnTo>
                <a:lnTo>
                  <a:pt x="0" y="1808988"/>
                </a:lnTo>
                <a:lnTo>
                  <a:pt x="3048" y="1812036"/>
                </a:lnTo>
                <a:lnTo>
                  <a:pt x="10668" y="1812036"/>
                </a:lnTo>
                <a:lnTo>
                  <a:pt x="13716" y="1808988"/>
                </a:lnTo>
                <a:lnTo>
                  <a:pt x="13716" y="1801368"/>
                </a:lnTo>
                <a:lnTo>
                  <a:pt x="10668" y="1799844"/>
                </a:lnTo>
                <a:close/>
              </a:path>
              <a:path w="3470148" h="3374136">
                <a:moveTo>
                  <a:pt x="10668" y="1773936"/>
                </a:moveTo>
                <a:lnTo>
                  <a:pt x="3048" y="1773936"/>
                </a:lnTo>
                <a:lnTo>
                  <a:pt x="0" y="1776983"/>
                </a:lnTo>
                <a:lnTo>
                  <a:pt x="0" y="1783080"/>
                </a:lnTo>
                <a:lnTo>
                  <a:pt x="3048" y="1786127"/>
                </a:lnTo>
                <a:lnTo>
                  <a:pt x="10668" y="1786127"/>
                </a:lnTo>
                <a:lnTo>
                  <a:pt x="13716" y="1783080"/>
                </a:lnTo>
                <a:lnTo>
                  <a:pt x="13716" y="1776983"/>
                </a:lnTo>
                <a:lnTo>
                  <a:pt x="10668" y="1773936"/>
                </a:lnTo>
                <a:close/>
              </a:path>
              <a:path w="3470148" h="3374136">
                <a:moveTo>
                  <a:pt x="10668" y="1748027"/>
                </a:moveTo>
                <a:lnTo>
                  <a:pt x="3048" y="1748027"/>
                </a:lnTo>
                <a:lnTo>
                  <a:pt x="0" y="1751076"/>
                </a:lnTo>
                <a:lnTo>
                  <a:pt x="0" y="1758695"/>
                </a:lnTo>
                <a:lnTo>
                  <a:pt x="3048" y="1761744"/>
                </a:lnTo>
                <a:lnTo>
                  <a:pt x="10668" y="1761744"/>
                </a:lnTo>
                <a:lnTo>
                  <a:pt x="13716" y="1758695"/>
                </a:lnTo>
                <a:lnTo>
                  <a:pt x="13716" y="1751076"/>
                </a:lnTo>
                <a:lnTo>
                  <a:pt x="10668" y="1748027"/>
                </a:lnTo>
                <a:close/>
              </a:path>
              <a:path w="3470148" h="3374136">
                <a:moveTo>
                  <a:pt x="10668" y="1723644"/>
                </a:moveTo>
                <a:lnTo>
                  <a:pt x="3048" y="1723644"/>
                </a:lnTo>
                <a:lnTo>
                  <a:pt x="0" y="1725168"/>
                </a:lnTo>
                <a:lnTo>
                  <a:pt x="0" y="1732788"/>
                </a:lnTo>
                <a:lnTo>
                  <a:pt x="3048" y="1735836"/>
                </a:lnTo>
                <a:lnTo>
                  <a:pt x="10668" y="1735836"/>
                </a:lnTo>
                <a:lnTo>
                  <a:pt x="13716" y="1732788"/>
                </a:lnTo>
                <a:lnTo>
                  <a:pt x="13716" y="1725168"/>
                </a:lnTo>
                <a:lnTo>
                  <a:pt x="10668" y="1723644"/>
                </a:lnTo>
                <a:close/>
              </a:path>
              <a:path w="3470148" h="3374136">
                <a:moveTo>
                  <a:pt x="10668" y="1697736"/>
                </a:moveTo>
                <a:lnTo>
                  <a:pt x="3048" y="1697736"/>
                </a:lnTo>
                <a:lnTo>
                  <a:pt x="0" y="1700783"/>
                </a:lnTo>
                <a:lnTo>
                  <a:pt x="0" y="1706880"/>
                </a:lnTo>
                <a:lnTo>
                  <a:pt x="3048" y="1709927"/>
                </a:lnTo>
                <a:lnTo>
                  <a:pt x="10668" y="1709927"/>
                </a:lnTo>
                <a:lnTo>
                  <a:pt x="13716" y="1706880"/>
                </a:lnTo>
                <a:lnTo>
                  <a:pt x="13716" y="1700783"/>
                </a:lnTo>
                <a:lnTo>
                  <a:pt x="10668" y="1697736"/>
                </a:lnTo>
                <a:close/>
              </a:path>
              <a:path w="3470148" h="3374136">
                <a:moveTo>
                  <a:pt x="10668" y="1671827"/>
                </a:moveTo>
                <a:lnTo>
                  <a:pt x="3048" y="1671827"/>
                </a:lnTo>
                <a:lnTo>
                  <a:pt x="0" y="1674876"/>
                </a:lnTo>
                <a:lnTo>
                  <a:pt x="0" y="1682495"/>
                </a:lnTo>
                <a:lnTo>
                  <a:pt x="3048" y="1685544"/>
                </a:lnTo>
                <a:lnTo>
                  <a:pt x="10668" y="1685544"/>
                </a:lnTo>
                <a:lnTo>
                  <a:pt x="13716" y="1682495"/>
                </a:lnTo>
                <a:lnTo>
                  <a:pt x="13716" y="1674876"/>
                </a:lnTo>
                <a:lnTo>
                  <a:pt x="10668" y="1671827"/>
                </a:lnTo>
                <a:close/>
              </a:path>
              <a:path w="3470148" h="3374136">
                <a:moveTo>
                  <a:pt x="10668" y="1647444"/>
                </a:moveTo>
                <a:lnTo>
                  <a:pt x="3048" y="1647444"/>
                </a:lnTo>
                <a:lnTo>
                  <a:pt x="0" y="1648968"/>
                </a:lnTo>
                <a:lnTo>
                  <a:pt x="0" y="1656588"/>
                </a:lnTo>
                <a:lnTo>
                  <a:pt x="3048" y="1659636"/>
                </a:lnTo>
                <a:lnTo>
                  <a:pt x="10668" y="1659636"/>
                </a:lnTo>
                <a:lnTo>
                  <a:pt x="13716" y="1656588"/>
                </a:lnTo>
                <a:lnTo>
                  <a:pt x="13716" y="1648968"/>
                </a:lnTo>
                <a:lnTo>
                  <a:pt x="10668" y="1647444"/>
                </a:lnTo>
                <a:close/>
              </a:path>
              <a:path w="3470148" h="3374136">
                <a:moveTo>
                  <a:pt x="10668" y="1621536"/>
                </a:moveTo>
                <a:lnTo>
                  <a:pt x="3048" y="1621536"/>
                </a:lnTo>
                <a:lnTo>
                  <a:pt x="0" y="1624583"/>
                </a:lnTo>
                <a:lnTo>
                  <a:pt x="0" y="1630680"/>
                </a:lnTo>
                <a:lnTo>
                  <a:pt x="3048" y="1633727"/>
                </a:lnTo>
                <a:lnTo>
                  <a:pt x="10668" y="1633727"/>
                </a:lnTo>
                <a:lnTo>
                  <a:pt x="13716" y="1630680"/>
                </a:lnTo>
                <a:lnTo>
                  <a:pt x="13716" y="1624583"/>
                </a:lnTo>
                <a:lnTo>
                  <a:pt x="10668" y="1621536"/>
                </a:lnTo>
                <a:close/>
              </a:path>
              <a:path w="3470148" h="3374136">
                <a:moveTo>
                  <a:pt x="10668" y="1595627"/>
                </a:moveTo>
                <a:lnTo>
                  <a:pt x="3048" y="1595627"/>
                </a:lnTo>
                <a:lnTo>
                  <a:pt x="0" y="1598676"/>
                </a:lnTo>
                <a:lnTo>
                  <a:pt x="0" y="1606295"/>
                </a:lnTo>
                <a:lnTo>
                  <a:pt x="3048" y="1609344"/>
                </a:lnTo>
                <a:lnTo>
                  <a:pt x="10668" y="1609344"/>
                </a:lnTo>
                <a:lnTo>
                  <a:pt x="13716" y="1606295"/>
                </a:lnTo>
                <a:lnTo>
                  <a:pt x="13716" y="1598676"/>
                </a:lnTo>
                <a:lnTo>
                  <a:pt x="10668" y="1595627"/>
                </a:lnTo>
                <a:close/>
              </a:path>
              <a:path w="3470148" h="3374136">
                <a:moveTo>
                  <a:pt x="10668" y="1569720"/>
                </a:moveTo>
                <a:lnTo>
                  <a:pt x="3048" y="1569720"/>
                </a:lnTo>
                <a:lnTo>
                  <a:pt x="0" y="1572768"/>
                </a:lnTo>
                <a:lnTo>
                  <a:pt x="0" y="1580388"/>
                </a:lnTo>
                <a:lnTo>
                  <a:pt x="3048" y="1583436"/>
                </a:lnTo>
                <a:lnTo>
                  <a:pt x="10668" y="1583436"/>
                </a:lnTo>
                <a:lnTo>
                  <a:pt x="13716" y="1580388"/>
                </a:lnTo>
                <a:lnTo>
                  <a:pt x="13716" y="1572768"/>
                </a:lnTo>
                <a:lnTo>
                  <a:pt x="10668" y="1569720"/>
                </a:lnTo>
                <a:close/>
              </a:path>
              <a:path w="3470148" h="3374136">
                <a:moveTo>
                  <a:pt x="10668" y="1545336"/>
                </a:moveTo>
                <a:lnTo>
                  <a:pt x="3048" y="1545336"/>
                </a:lnTo>
                <a:lnTo>
                  <a:pt x="0" y="1548383"/>
                </a:lnTo>
                <a:lnTo>
                  <a:pt x="0" y="1554480"/>
                </a:lnTo>
                <a:lnTo>
                  <a:pt x="3048" y="1557527"/>
                </a:lnTo>
                <a:lnTo>
                  <a:pt x="10668" y="1557527"/>
                </a:lnTo>
                <a:lnTo>
                  <a:pt x="13716" y="1554480"/>
                </a:lnTo>
                <a:lnTo>
                  <a:pt x="13716" y="1548383"/>
                </a:lnTo>
                <a:lnTo>
                  <a:pt x="10668" y="1545336"/>
                </a:lnTo>
                <a:close/>
              </a:path>
              <a:path w="3470148" h="3374136">
                <a:moveTo>
                  <a:pt x="10668" y="1519427"/>
                </a:moveTo>
                <a:lnTo>
                  <a:pt x="3048" y="1519427"/>
                </a:lnTo>
                <a:lnTo>
                  <a:pt x="0" y="1522476"/>
                </a:lnTo>
                <a:lnTo>
                  <a:pt x="0" y="1530095"/>
                </a:lnTo>
                <a:lnTo>
                  <a:pt x="3048" y="1531620"/>
                </a:lnTo>
                <a:lnTo>
                  <a:pt x="10668" y="1531620"/>
                </a:lnTo>
                <a:lnTo>
                  <a:pt x="13716" y="1530095"/>
                </a:lnTo>
                <a:lnTo>
                  <a:pt x="13716" y="1522476"/>
                </a:lnTo>
                <a:lnTo>
                  <a:pt x="10668" y="1519427"/>
                </a:lnTo>
                <a:close/>
              </a:path>
              <a:path w="3470148" h="3374136">
                <a:moveTo>
                  <a:pt x="10668" y="1493520"/>
                </a:moveTo>
                <a:lnTo>
                  <a:pt x="3048" y="1493520"/>
                </a:lnTo>
                <a:lnTo>
                  <a:pt x="0" y="1496568"/>
                </a:lnTo>
                <a:lnTo>
                  <a:pt x="0" y="1504188"/>
                </a:lnTo>
                <a:lnTo>
                  <a:pt x="3048" y="1507236"/>
                </a:lnTo>
                <a:lnTo>
                  <a:pt x="10668" y="1507236"/>
                </a:lnTo>
                <a:lnTo>
                  <a:pt x="13716" y="1504188"/>
                </a:lnTo>
                <a:lnTo>
                  <a:pt x="13716" y="1496568"/>
                </a:lnTo>
                <a:lnTo>
                  <a:pt x="10668" y="1493520"/>
                </a:lnTo>
                <a:close/>
              </a:path>
              <a:path w="3470148" h="3374136">
                <a:moveTo>
                  <a:pt x="10668" y="1469136"/>
                </a:moveTo>
                <a:lnTo>
                  <a:pt x="3048" y="1469136"/>
                </a:lnTo>
                <a:lnTo>
                  <a:pt x="0" y="1472183"/>
                </a:lnTo>
                <a:lnTo>
                  <a:pt x="0" y="1478280"/>
                </a:lnTo>
                <a:lnTo>
                  <a:pt x="3048" y="1481327"/>
                </a:lnTo>
                <a:lnTo>
                  <a:pt x="10668" y="1481327"/>
                </a:lnTo>
                <a:lnTo>
                  <a:pt x="13716" y="1478280"/>
                </a:lnTo>
                <a:lnTo>
                  <a:pt x="13716" y="1472183"/>
                </a:lnTo>
                <a:lnTo>
                  <a:pt x="10668" y="1469136"/>
                </a:lnTo>
                <a:close/>
              </a:path>
              <a:path w="3470148" h="3374136">
                <a:moveTo>
                  <a:pt x="10668" y="1443227"/>
                </a:moveTo>
                <a:lnTo>
                  <a:pt x="3048" y="1443227"/>
                </a:lnTo>
                <a:lnTo>
                  <a:pt x="0" y="1446276"/>
                </a:lnTo>
                <a:lnTo>
                  <a:pt x="0" y="1453895"/>
                </a:lnTo>
                <a:lnTo>
                  <a:pt x="3048" y="1455420"/>
                </a:lnTo>
                <a:lnTo>
                  <a:pt x="10668" y="1455420"/>
                </a:lnTo>
                <a:lnTo>
                  <a:pt x="13716" y="1453895"/>
                </a:lnTo>
                <a:lnTo>
                  <a:pt x="13716" y="1446276"/>
                </a:lnTo>
                <a:lnTo>
                  <a:pt x="10668" y="1443227"/>
                </a:lnTo>
                <a:close/>
              </a:path>
              <a:path w="3470148" h="3374136">
                <a:moveTo>
                  <a:pt x="10668" y="1417320"/>
                </a:moveTo>
                <a:lnTo>
                  <a:pt x="3048" y="1417320"/>
                </a:lnTo>
                <a:lnTo>
                  <a:pt x="0" y="1420368"/>
                </a:lnTo>
                <a:lnTo>
                  <a:pt x="0" y="1427988"/>
                </a:lnTo>
                <a:lnTo>
                  <a:pt x="3048" y="1431036"/>
                </a:lnTo>
                <a:lnTo>
                  <a:pt x="10668" y="1431036"/>
                </a:lnTo>
                <a:lnTo>
                  <a:pt x="13716" y="1427988"/>
                </a:lnTo>
                <a:lnTo>
                  <a:pt x="13716" y="1420368"/>
                </a:lnTo>
                <a:lnTo>
                  <a:pt x="10668" y="1417320"/>
                </a:lnTo>
                <a:close/>
              </a:path>
              <a:path w="3470148" h="3374136">
                <a:moveTo>
                  <a:pt x="10668" y="1392936"/>
                </a:moveTo>
                <a:lnTo>
                  <a:pt x="3048" y="1392936"/>
                </a:lnTo>
                <a:lnTo>
                  <a:pt x="0" y="1395983"/>
                </a:lnTo>
                <a:lnTo>
                  <a:pt x="0" y="1402080"/>
                </a:lnTo>
                <a:lnTo>
                  <a:pt x="3048" y="1405127"/>
                </a:lnTo>
                <a:lnTo>
                  <a:pt x="10668" y="1405127"/>
                </a:lnTo>
                <a:lnTo>
                  <a:pt x="13716" y="1402080"/>
                </a:lnTo>
                <a:lnTo>
                  <a:pt x="13716" y="1395983"/>
                </a:lnTo>
                <a:lnTo>
                  <a:pt x="10668" y="1392936"/>
                </a:lnTo>
                <a:close/>
              </a:path>
              <a:path w="3470148" h="3374136">
                <a:moveTo>
                  <a:pt x="10668" y="1367027"/>
                </a:moveTo>
                <a:lnTo>
                  <a:pt x="3048" y="1367027"/>
                </a:lnTo>
                <a:lnTo>
                  <a:pt x="0" y="1370076"/>
                </a:lnTo>
                <a:lnTo>
                  <a:pt x="0" y="1377695"/>
                </a:lnTo>
                <a:lnTo>
                  <a:pt x="3048" y="1379220"/>
                </a:lnTo>
                <a:lnTo>
                  <a:pt x="10668" y="1379220"/>
                </a:lnTo>
                <a:lnTo>
                  <a:pt x="13716" y="1377695"/>
                </a:lnTo>
                <a:lnTo>
                  <a:pt x="13716" y="1370076"/>
                </a:lnTo>
                <a:lnTo>
                  <a:pt x="10668" y="1367027"/>
                </a:lnTo>
                <a:close/>
              </a:path>
              <a:path w="3470148" h="3374136">
                <a:moveTo>
                  <a:pt x="10668" y="1341120"/>
                </a:moveTo>
                <a:lnTo>
                  <a:pt x="3048" y="1341120"/>
                </a:lnTo>
                <a:lnTo>
                  <a:pt x="0" y="1344168"/>
                </a:lnTo>
                <a:lnTo>
                  <a:pt x="0" y="1351788"/>
                </a:lnTo>
                <a:lnTo>
                  <a:pt x="3048" y="1354836"/>
                </a:lnTo>
                <a:lnTo>
                  <a:pt x="10668" y="1354836"/>
                </a:lnTo>
                <a:lnTo>
                  <a:pt x="13716" y="1351788"/>
                </a:lnTo>
                <a:lnTo>
                  <a:pt x="13716" y="1344168"/>
                </a:lnTo>
                <a:lnTo>
                  <a:pt x="10668" y="1341120"/>
                </a:lnTo>
                <a:close/>
              </a:path>
              <a:path w="3470148" h="3374136">
                <a:moveTo>
                  <a:pt x="10668" y="1316736"/>
                </a:moveTo>
                <a:lnTo>
                  <a:pt x="3048" y="1316736"/>
                </a:lnTo>
                <a:lnTo>
                  <a:pt x="0" y="1319783"/>
                </a:lnTo>
                <a:lnTo>
                  <a:pt x="0" y="1325880"/>
                </a:lnTo>
                <a:lnTo>
                  <a:pt x="3048" y="1328927"/>
                </a:lnTo>
                <a:lnTo>
                  <a:pt x="10668" y="1328927"/>
                </a:lnTo>
                <a:lnTo>
                  <a:pt x="13716" y="1325880"/>
                </a:lnTo>
                <a:lnTo>
                  <a:pt x="13716" y="1319783"/>
                </a:lnTo>
                <a:lnTo>
                  <a:pt x="10668" y="1316736"/>
                </a:lnTo>
                <a:close/>
              </a:path>
              <a:path w="3470148" h="3374136">
                <a:moveTo>
                  <a:pt x="10668" y="1290827"/>
                </a:moveTo>
                <a:lnTo>
                  <a:pt x="3048" y="1290827"/>
                </a:lnTo>
                <a:lnTo>
                  <a:pt x="0" y="1293876"/>
                </a:lnTo>
                <a:lnTo>
                  <a:pt x="0" y="1301495"/>
                </a:lnTo>
                <a:lnTo>
                  <a:pt x="3048" y="1303020"/>
                </a:lnTo>
                <a:lnTo>
                  <a:pt x="10668" y="1303020"/>
                </a:lnTo>
                <a:lnTo>
                  <a:pt x="13716" y="1301495"/>
                </a:lnTo>
                <a:lnTo>
                  <a:pt x="13716" y="1293876"/>
                </a:lnTo>
                <a:lnTo>
                  <a:pt x="10668" y="1290827"/>
                </a:lnTo>
                <a:close/>
              </a:path>
              <a:path w="3470148" h="3374136">
                <a:moveTo>
                  <a:pt x="10668" y="1264920"/>
                </a:moveTo>
                <a:lnTo>
                  <a:pt x="3048" y="1264920"/>
                </a:lnTo>
                <a:lnTo>
                  <a:pt x="0" y="1267968"/>
                </a:lnTo>
                <a:lnTo>
                  <a:pt x="0" y="1275588"/>
                </a:lnTo>
                <a:lnTo>
                  <a:pt x="3048" y="1278636"/>
                </a:lnTo>
                <a:lnTo>
                  <a:pt x="10668" y="1278636"/>
                </a:lnTo>
                <a:lnTo>
                  <a:pt x="13716" y="1275588"/>
                </a:lnTo>
                <a:lnTo>
                  <a:pt x="13716" y="1267968"/>
                </a:lnTo>
                <a:lnTo>
                  <a:pt x="10668" y="1264920"/>
                </a:lnTo>
                <a:close/>
              </a:path>
              <a:path w="3470148" h="3374136">
                <a:moveTo>
                  <a:pt x="10668" y="1240536"/>
                </a:moveTo>
                <a:lnTo>
                  <a:pt x="3048" y="1240536"/>
                </a:lnTo>
                <a:lnTo>
                  <a:pt x="0" y="1243583"/>
                </a:lnTo>
                <a:lnTo>
                  <a:pt x="0" y="1249680"/>
                </a:lnTo>
                <a:lnTo>
                  <a:pt x="3048" y="1252727"/>
                </a:lnTo>
                <a:lnTo>
                  <a:pt x="10668" y="1252727"/>
                </a:lnTo>
                <a:lnTo>
                  <a:pt x="13716" y="1249680"/>
                </a:lnTo>
                <a:lnTo>
                  <a:pt x="13716" y="1243583"/>
                </a:lnTo>
                <a:lnTo>
                  <a:pt x="10668" y="1240536"/>
                </a:lnTo>
                <a:close/>
              </a:path>
              <a:path w="3470148" h="3374136">
                <a:moveTo>
                  <a:pt x="10668" y="1214627"/>
                </a:moveTo>
                <a:lnTo>
                  <a:pt x="3048" y="1214627"/>
                </a:lnTo>
                <a:lnTo>
                  <a:pt x="0" y="1217676"/>
                </a:lnTo>
                <a:lnTo>
                  <a:pt x="0" y="1225295"/>
                </a:lnTo>
                <a:lnTo>
                  <a:pt x="3048" y="1226820"/>
                </a:lnTo>
                <a:lnTo>
                  <a:pt x="10668" y="1226820"/>
                </a:lnTo>
                <a:lnTo>
                  <a:pt x="13716" y="1225295"/>
                </a:lnTo>
                <a:lnTo>
                  <a:pt x="13716" y="1217676"/>
                </a:lnTo>
                <a:lnTo>
                  <a:pt x="10668" y="1214627"/>
                </a:lnTo>
                <a:close/>
              </a:path>
              <a:path w="3470148" h="3374136">
                <a:moveTo>
                  <a:pt x="10668" y="1188720"/>
                </a:moveTo>
                <a:lnTo>
                  <a:pt x="3048" y="1188720"/>
                </a:lnTo>
                <a:lnTo>
                  <a:pt x="0" y="1191768"/>
                </a:lnTo>
                <a:lnTo>
                  <a:pt x="0" y="1199388"/>
                </a:lnTo>
                <a:lnTo>
                  <a:pt x="3048" y="1202436"/>
                </a:lnTo>
                <a:lnTo>
                  <a:pt x="10668" y="1202436"/>
                </a:lnTo>
                <a:lnTo>
                  <a:pt x="13716" y="1199388"/>
                </a:lnTo>
                <a:lnTo>
                  <a:pt x="13716" y="1191768"/>
                </a:lnTo>
                <a:lnTo>
                  <a:pt x="10668" y="1188720"/>
                </a:lnTo>
                <a:close/>
              </a:path>
              <a:path w="3470148" h="3374136">
                <a:moveTo>
                  <a:pt x="10668" y="1164336"/>
                </a:moveTo>
                <a:lnTo>
                  <a:pt x="3048" y="1164336"/>
                </a:lnTo>
                <a:lnTo>
                  <a:pt x="0" y="1167383"/>
                </a:lnTo>
                <a:lnTo>
                  <a:pt x="0" y="1173480"/>
                </a:lnTo>
                <a:lnTo>
                  <a:pt x="3048" y="1176527"/>
                </a:lnTo>
                <a:lnTo>
                  <a:pt x="10668" y="1176527"/>
                </a:lnTo>
                <a:lnTo>
                  <a:pt x="13716" y="1173480"/>
                </a:lnTo>
                <a:lnTo>
                  <a:pt x="13716" y="1167383"/>
                </a:lnTo>
                <a:lnTo>
                  <a:pt x="10668" y="1164336"/>
                </a:lnTo>
                <a:close/>
              </a:path>
              <a:path w="3470148" h="3374136">
                <a:moveTo>
                  <a:pt x="10668" y="1138427"/>
                </a:moveTo>
                <a:lnTo>
                  <a:pt x="3048" y="1138427"/>
                </a:lnTo>
                <a:lnTo>
                  <a:pt x="0" y="1141476"/>
                </a:lnTo>
                <a:lnTo>
                  <a:pt x="0" y="1147571"/>
                </a:lnTo>
                <a:lnTo>
                  <a:pt x="3048" y="1150620"/>
                </a:lnTo>
                <a:lnTo>
                  <a:pt x="10668" y="1150620"/>
                </a:lnTo>
                <a:lnTo>
                  <a:pt x="13716" y="1147571"/>
                </a:lnTo>
                <a:lnTo>
                  <a:pt x="13716" y="1141476"/>
                </a:lnTo>
                <a:lnTo>
                  <a:pt x="10668" y="1138427"/>
                </a:lnTo>
                <a:close/>
              </a:path>
              <a:path w="3470148" h="3374136">
                <a:moveTo>
                  <a:pt x="10668" y="1112520"/>
                </a:moveTo>
                <a:lnTo>
                  <a:pt x="3048" y="1112520"/>
                </a:lnTo>
                <a:lnTo>
                  <a:pt x="0" y="1115568"/>
                </a:lnTo>
                <a:lnTo>
                  <a:pt x="0" y="1123188"/>
                </a:lnTo>
                <a:lnTo>
                  <a:pt x="3048" y="1126236"/>
                </a:lnTo>
                <a:lnTo>
                  <a:pt x="10668" y="1126236"/>
                </a:lnTo>
                <a:lnTo>
                  <a:pt x="13716" y="1123188"/>
                </a:lnTo>
                <a:lnTo>
                  <a:pt x="13716" y="1115568"/>
                </a:lnTo>
                <a:lnTo>
                  <a:pt x="10668" y="1112520"/>
                </a:lnTo>
                <a:close/>
              </a:path>
              <a:path w="3470148" h="3374136">
                <a:moveTo>
                  <a:pt x="10668" y="1088136"/>
                </a:moveTo>
                <a:lnTo>
                  <a:pt x="3048" y="1088136"/>
                </a:lnTo>
                <a:lnTo>
                  <a:pt x="0" y="1091183"/>
                </a:lnTo>
                <a:lnTo>
                  <a:pt x="0" y="1097280"/>
                </a:lnTo>
                <a:lnTo>
                  <a:pt x="3048" y="1100327"/>
                </a:lnTo>
                <a:lnTo>
                  <a:pt x="10668" y="1100327"/>
                </a:lnTo>
                <a:lnTo>
                  <a:pt x="13716" y="1097280"/>
                </a:lnTo>
                <a:lnTo>
                  <a:pt x="13716" y="1091183"/>
                </a:lnTo>
                <a:lnTo>
                  <a:pt x="10668" y="1088136"/>
                </a:lnTo>
                <a:close/>
              </a:path>
              <a:path w="3470148" h="3374136">
                <a:moveTo>
                  <a:pt x="10668" y="1062227"/>
                </a:moveTo>
                <a:lnTo>
                  <a:pt x="3048" y="1062227"/>
                </a:lnTo>
                <a:lnTo>
                  <a:pt x="0" y="1065276"/>
                </a:lnTo>
                <a:lnTo>
                  <a:pt x="0" y="1071371"/>
                </a:lnTo>
                <a:lnTo>
                  <a:pt x="3048" y="1074420"/>
                </a:lnTo>
                <a:lnTo>
                  <a:pt x="10668" y="1074420"/>
                </a:lnTo>
                <a:lnTo>
                  <a:pt x="13716" y="1071371"/>
                </a:lnTo>
                <a:lnTo>
                  <a:pt x="13716" y="1065276"/>
                </a:lnTo>
                <a:lnTo>
                  <a:pt x="10668" y="1062227"/>
                </a:lnTo>
                <a:close/>
              </a:path>
              <a:path w="3470148" h="3374136">
                <a:moveTo>
                  <a:pt x="10668" y="1036319"/>
                </a:moveTo>
                <a:lnTo>
                  <a:pt x="3048" y="1036319"/>
                </a:lnTo>
                <a:lnTo>
                  <a:pt x="0" y="1039368"/>
                </a:lnTo>
                <a:lnTo>
                  <a:pt x="0" y="1046988"/>
                </a:lnTo>
                <a:lnTo>
                  <a:pt x="3048" y="1050036"/>
                </a:lnTo>
                <a:lnTo>
                  <a:pt x="10668" y="1050036"/>
                </a:lnTo>
                <a:lnTo>
                  <a:pt x="13716" y="1046988"/>
                </a:lnTo>
                <a:lnTo>
                  <a:pt x="13716" y="1039368"/>
                </a:lnTo>
                <a:lnTo>
                  <a:pt x="10668" y="1036319"/>
                </a:lnTo>
                <a:close/>
              </a:path>
              <a:path w="3470148" h="3374136">
                <a:moveTo>
                  <a:pt x="10668" y="1011936"/>
                </a:moveTo>
                <a:lnTo>
                  <a:pt x="3048" y="1011936"/>
                </a:lnTo>
                <a:lnTo>
                  <a:pt x="0" y="1014983"/>
                </a:lnTo>
                <a:lnTo>
                  <a:pt x="0" y="1021080"/>
                </a:lnTo>
                <a:lnTo>
                  <a:pt x="3048" y="1024127"/>
                </a:lnTo>
                <a:lnTo>
                  <a:pt x="10668" y="1024127"/>
                </a:lnTo>
                <a:lnTo>
                  <a:pt x="13716" y="1021080"/>
                </a:lnTo>
                <a:lnTo>
                  <a:pt x="13716" y="1014983"/>
                </a:lnTo>
                <a:lnTo>
                  <a:pt x="10668" y="1011936"/>
                </a:lnTo>
                <a:close/>
              </a:path>
              <a:path w="3470148" h="3374136">
                <a:moveTo>
                  <a:pt x="10668" y="986027"/>
                </a:moveTo>
                <a:lnTo>
                  <a:pt x="3048" y="986027"/>
                </a:lnTo>
                <a:lnTo>
                  <a:pt x="0" y="989076"/>
                </a:lnTo>
                <a:lnTo>
                  <a:pt x="0" y="995172"/>
                </a:lnTo>
                <a:lnTo>
                  <a:pt x="3048" y="998220"/>
                </a:lnTo>
                <a:lnTo>
                  <a:pt x="10668" y="998220"/>
                </a:lnTo>
                <a:lnTo>
                  <a:pt x="13716" y="995172"/>
                </a:lnTo>
                <a:lnTo>
                  <a:pt x="13716" y="989076"/>
                </a:lnTo>
                <a:lnTo>
                  <a:pt x="10668" y="986027"/>
                </a:lnTo>
                <a:close/>
              </a:path>
              <a:path w="3470148" h="3374136">
                <a:moveTo>
                  <a:pt x="10668" y="960120"/>
                </a:moveTo>
                <a:lnTo>
                  <a:pt x="3048" y="960120"/>
                </a:lnTo>
                <a:lnTo>
                  <a:pt x="0" y="963167"/>
                </a:lnTo>
                <a:lnTo>
                  <a:pt x="0" y="970788"/>
                </a:lnTo>
                <a:lnTo>
                  <a:pt x="3048" y="973836"/>
                </a:lnTo>
                <a:lnTo>
                  <a:pt x="10668" y="973836"/>
                </a:lnTo>
                <a:lnTo>
                  <a:pt x="13716" y="970788"/>
                </a:lnTo>
                <a:lnTo>
                  <a:pt x="13716" y="963167"/>
                </a:lnTo>
                <a:lnTo>
                  <a:pt x="10668" y="960120"/>
                </a:lnTo>
                <a:close/>
              </a:path>
              <a:path w="3470148" h="3374136">
                <a:moveTo>
                  <a:pt x="10668" y="935736"/>
                </a:moveTo>
                <a:lnTo>
                  <a:pt x="3048" y="935736"/>
                </a:lnTo>
                <a:lnTo>
                  <a:pt x="0" y="937260"/>
                </a:lnTo>
                <a:lnTo>
                  <a:pt x="0" y="944879"/>
                </a:lnTo>
                <a:lnTo>
                  <a:pt x="3048" y="947927"/>
                </a:lnTo>
                <a:lnTo>
                  <a:pt x="10668" y="947927"/>
                </a:lnTo>
                <a:lnTo>
                  <a:pt x="13716" y="944879"/>
                </a:lnTo>
                <a:lnTo>
                  <a:pt x="13716" y="937260"/>
                </a:lnTo>
                <a:lnTo>
                  <a:pt x="10668" y="935736"/>
                </a:lnTo>
                <a:close/>
              </a:path>
              <a:path w="3470148" h="3374136">
                <a:moveTo>
                  <a:pt x="10668" y="909827"/>
                </a:moveTo>
                <a:lnTo>
                  <a:pt x="3048" y="909827"/>
                </a:lnTo>
                <a:lnTo>
                  <a:pt x="0" y="912876"/>
                </a:lnTo>
                <a:lnTo>
                  <a:pt x="0" y="918972"/>
                </a:lnTo>
                <a:lnTo>
                  <a:pt x="3048" y="922020"/>
                </a:lnTo>
                <a:lnTo>
                  <a:pt x="10668" y="922020"/>
                </a:lnTo>
                <a:lnTo>
                  <a:pt x="13716" y="918972"/>
                </a:lnTo>
                <a:lnTo>
                  <a:pt x="13716" y="912876"/>
                </a:lnTo>
                <a:lnTo>
                  <a:pt x="10668" y="909827"/>
                </a:lnTo>
                <a:close/>
              </a:path>
              <a:path w="3470148" h="3374136">
                <a:moveTo>
                  <a:pt x="10668" y="883920"/>
                </a:moveTo>
                <a:lnTo>
                  <a:pt x="3048" y="883920"/>
                </a:lnTo>
                <a:lnTo>
                  <a:pt x="0" y="886967"/>
                </a:lnTo>
                <a:lnTo>
                  <a:pt x="0" y="894588"/>
                </a:lnTo>
                <a:lnTo>
                  <a:pt x="3048" y="897636"/>
                </a:lnTo>
                <a:lnTo>
                  <a:pt x="10668" y="897636"/>
                </a:lnTo>
                <a:lnTo>
                  <a:pt x="13716" y="894588"/>
                </a:lnTo>
                <a:lnTo>
                  <a:pt x="13716" y="886967"/>
                </a:lnTo>
                <a:lnTo>
                  <a:pt x="10668" y="883920"/>
                </a:lnTo>
                <a:close/>
              </a:path>
              <a:path w="3470148" h="3374136">
                <a:moveTo>
                  <a:pt x="10668" y="859536"/>
                </a:moveTo>
                <a:lnTo>
                  <a:pt x="3048" y="859536"/>
                </a:lnTo>
                <a:lnTo>
                  <a:pt x="0" y="861060"/>
                </a:lnTo>
                <a:lnTo>
                  <a:pt x="0" y="868679"/>
                </a:lnTo>
                <a:lnTo>
                  <a:pt x="3048" y="871727"/>
                </a:lnTo>
                <a:lnTo>
                  <a:pt x="10668" y="871727"/>
                </a:lnTo>
                <a:lnTo>
                  <a:pt x="13716" y="868679"/>
                </a:lnTo>
                <a:lnTo>
                  <a:pt x="13716" y="861060"/>
                </a:lnTo>
                <a:lnTo>
                  <a:pt x="10668" y="859536"/>
                </a:lnTo>
                <a:close/>
              </a:path>
              <a:path w="3470148" h="3374136">
                <a:moveTo>
                  <a:pt x="10668" y="833627"/>
                </a:moveTo>
                <a:lnTo>
                  <a:pt x="3048" y="833627"/>
                </a:lnTo>
                <a:lnTo>
                  <a:pt x="0" y="836676"/>
                </a:lnTo>
                <a:lnTo>
                  <a:pt x="0" y="842772"/>
                </a:lnTo>
                <a:lnTo>
                  <a:pt x="3048" y="845820"/>
                </a:lnTo>
                <a:lnTo>
                  <a:pt x="10668" y="845820"/>
                </a:lnTo>
                <a:lnTo>
                  <a:pt x="13716" y="842772"/>
                </a:lnTo>
                <a:lnTo>
                  <a:pt x="13716" y="836676"/>
                </a:lnTo>
                <a:lnTo>
                  <a:pt x="10668" y="833627"/>
                </a:lnTo>
                <a:close/>
              </a:path>
              <a:path w="3470148" h="3374136">
                <a:moveTo>
                  <a:pt x="10668" y="807720"/>
                </a:moveTo>
                <a:lnTo>
                  <a:pt x="3048" y="807720"/>
                </a:lnTo>
                <a:lnTo>
                  <a:pt x="0" y="810767"/>
                </a:lnTo>
                <a:lnTo>
                  <a:pt x="0" y="818388"/>
                </a:lnTo>
                <a:lnTo>
                  <a:pt x="3048" y="821436"/>
                </a:lnTo>
                <a:lnTo>
                  <a:pt x="10668" y="821436"/>
                </a:lnTo>
                <a:lnTo>
                  <a:pt x="13716" y="818388"/>
                </a:lnTo>
                <a:lnTo>
                  <a:pt x="13716" y="810767"/>
                </a:lnTo>
                <a:lnTo>
                  <a:pt x="10668" y="807720"/>
                </a:lnTo>
                <a:close/>
              </a:path>
              <a:path w="3470148" h="3374136">
                <a:moveTo>
                  <a:pt x="10668" y="783336"/>
                </a:moveTo>
                <a:lnTo>
                  <a:pt x="3048" y="783336"/>
                </a:lnTo>
                <a:lnTo>
                  <a:pt x="0" y="784860"/>
                </a:lnTo>
                <a:lnTo>
                  <a:pt x="0" y="792479"/>
                </a:lnTo>
                <a:lnTo>
                  <a:pt x="3048" y="795527"/>
                </a:lnTo>
                <a:lnTo>
                  <a:pt x="10668" y="795527"/>
                </a:lnTo>
                <a:lnTo>
                  <a:pt x="13716" y="792479"/>
                </a:lnTo>
                <a:lnTo>
                  <a:pt x="13716" y="784860"/>
                </a:lnTo>
                <a:lnTo>
                  <a:pt x="10668" y="783336"/>
                </a:lnTo>
                <a:close/>
              </a:path>
              <a:path w="3470148" h="3374136">
                <a:moveTo>
                  <a:pt x="10668" y="757427"/>
                </a:moveTo>
                <a:lnTo>
                  <a:pt x="3048" y="757427"/>
                </a:lnTo>
                <a:lnTo>
                  <a:pt x="0" y="760476"/>
                </a:lnTo>
                <a:lnTo>
                  <a:pt x="0" y="766572"/>
                </a:lnTo>
                <a:lnTo>
                  <a:pt x="3048" y="769620"/>
                </a:lnTo>
                <a:lnTo>
                  <a:pt x="10668" y="769620"/>
                </a:lnTo>
                <a:lnTo>
                  <a:pt x="13716" y="766572"/>
                </a:lnTo>
                <a:lnTo>
                  <a:pt x="13716" y="760476"/>
                </a:lnTo>
                <a:lnTo>
                  <a:pt x="10668" y="757427"/>
                </a:lnTo>
                <a:close/>
              </a:path>
              <a:path w="3470148" h="3374136">
                <a:moveTo>
                  <a:pt x="10668" y="731520"/>
                </a:moveTo>
                <a:lnTo>
                  <a:pt x="3048" y="731520"/>
                </a:lnTo>
                <a:lnTo>
                  <a:pt x="0" y="734567"/>
                </a:lnTo>
                <a:lnTo>
                  <a:pt x="0" y="742188"/>
                </a:lnTo>
                <a:lnTo>
                  <a:pt x="3048" y="745236"/>
                </a:lnTo>
                <a:lnTo>
                  <a:pt x="10668" y="745236"/>
                </a:lnTo>
                <a:lnTo>
                  <a:pt x="13716" y="742188"/>
                </a:lnTo>
                <a:lnTo>
                  <a:pt x="13716" y="734567"/>
                </a:lnTo>
                <a:lnTo>
                  <a:pt x="10668" y="731520"/>
                </a:lnTo>
                <a:close/>
              </a:path>
              <a:path w="3470148" h="3374136">
                <a:moveTo>
                  <a:pt x="10668" y="707136"/>
                </a:moveTo>
                <a:lnTo>
                  <a:pt x="3048" y="707136"/>
                </a:lnTo>
                <a:lnTo>
                  <a:pt x="0" y="708660"/>
                </a:lnTo>
                <a:lnTo>
                  <a:pt x="0" y="716279"/>
                </a:lnTo>
                <a:lnTo>
                  <a:pt x="3048" y="719327"/>
                </a:lnTo>
                <a:lnTo>
                  <a:pt x="10668" y="719327"/>
                </a:lnTo>
                <a:lnTo>
                  <a:pt x="13716" y="716279"/>
                </a:lnTo>
                <a:lnTo>
                  <a:pt x="13716" y="708660"/>
                </a:lnTo>
                <a:lnTo>
                  <a:pt x="10668" y="707136"/>
                </a:lnTo>
                <a:close/>
              </a:path>
              <a:path w="3470148" h="3374136">
                <a:moveTo>
                  <a:pt x="10668" y="681227"/>
                </a:moveTo>
                <a:lnTo>
                  <a:pt x="3048" y="681227"/>
                </a:lnTo>
                <a:lnTo>
                  <a:pt x="0" y="684276"/>
                </a:lnTo>
                <a:lnTo>
                  <a:pt x="0" y="690372"/>
                </a:lnTo>
                <a:lnTo>
                  <a:pt x="3048" y="693420"/>
                </a:lnTo>
                <a:lnTo>
                  <a:pt x="10668" y="693420"/>
                </a:lnTo>
                <a:lnTo>
                  <a:pt x="13716" y="690372"/>
                </a:lnTo>
                <a:lnTo>
                  <a:pt x="13716" y="684276"/>
                </a:lnTo>
                <a:lnTo>
                  <a:pt x="10668" y="681227"/>
                </a:lnTo>
                <a:close/>
              </a:path>
              <a:path w="3470148" h="3374136">
                <a:moveTo>
                  <a:pt x="10668" y="655320"/>
                </a:moveTo>
                <a:lnTo>
                  <a:pt x="3048" y="655320"/>
                </a:lnTo>
                <a:lnTo>
                  <a:pt x="0" y="658367"/>
                </a:lnTo>
                <a:lnTo>
                  <a:pt x="0" y="665988"/>
                </a:lnTo>
                <a:lnTo>
                  <a:pt x="3048" y="669036"/>
                </a:lnTo>
                <a:lnTo>
                  <a:pt x="10668" y="669036"/>
                </a:lnTo>
                <a:lnTo>
                  <a:pt x="13716" y="665988"/>
                </a:lnTo>
                <a:lnTo>
                  <a:pt x="13716" y="658367"/>
                </a:lnTo>
                <a:lnTo>
                  <a:pt x="10668" y="655320"/>
                </a:lnTo>
                <a:close/>
              </a:path>
              <a:path w="3470148" h="3374136">
                <a:moveTo>
                  <a:pt x="10668" y="630936"/>
                </a:moveTo>
                <a:lnTo>
                  <a:pt x="3048" y="630936"/>
                </a:lnTo>
                <a:lnTo>
                  <a:pt x="0" y="632460"/>
                </a:lnTo>
                <a:lnTo>
                  <a:pt x="0" y="640079"/>
                </a:lnTo>
                <a:lnTo>
                  <a:pt x="3048" y="643127"/>
                </a:lnTo>
                <a:lnTo>
                  <a:pt x="10668" y="643127"/>
                </a:lnTo>
                <a:lnTo>
                  <a:pt x="13716" y="640079"/>
                </a:lnTo>
                <a:lnTo>
                  <a:pt x="13716" y="632460"/>
                </a:lnTo>
                <a:lnTo>
                  <a:pt x="10668" y="630936"/>
                </a:lnTo>
                <a:close/>
              </a:path>
              <a:path w="3470148" h="3374136">
                <a:moveTo>
                  <a:pt x="10668" y="605027"/>
                </a:moveTo>
                <a:lnTo>
                  <a:pt x="3048" y="605027"/>
                </a:lnTo>
                <a:lnTo>
                  <a:pt x="0" y="608076"/>
                </a:lnTo>
                <a:lnTo>
                  <a:pt x="0" y="614172"/>
                </a:lnTo>
                <a:lnTo>
                  <a:pt x="3048" y="617220"/>
                </a:lnTo>
                <a:lnTo>
                  <a:pt x="10668" y="617220"/>
                </a:lnTo>
                <a:lnTo>
                  <a:pt x="13716" y="614172"/>
                </a:lnTo>
                <a:lnTo>
                  <a:pt x="13716" y="608076"/>
                </a:lnTo>
                <a:lnTo>
                  <a:pt x="10668" y="605027"/>
                </a:lnTo>
                <a:close/>
              </a:path>
              <a:path w="3470148" h="3374136">
                <a:moveTo>
                  <a:pt x="10668" y="579120"/>
                </a:moveTo>
                <a:lnTo>
                  <a:pt x="3048" y="579120"/>
                </a:lnTo>
                <a:lnTo>
                  <a:pt x="0" y="582167"/>
                </a:lnTo>
                <a:lnTo>
                  <a:pt x="0" y="589788"/>
                </a:lnTo>
                <a:lnTo>
                  <a:pt x="3048" y="592836"/>
                </a:lnTo>
                <a:lnTo>
                  <a:pt x="10668" y="592836"/>
                </a:lnTo>
                <a:lnTo>
                  <a:pt x="13716" y="589788"/>
                </a:lnTo>
                <a:lnTo>
                  <a:pt x="13716" y="582167"/>
                </a:lnTo>
                <a:lnTo>
                  <a:pt x="10668" y="579120"/>
                </a:lnTo>
                <a:close/>
              </a:path>
              <a:path w="3470148" h="3374136">
                <a:moveTo>
                  <a:pt x="10668" y="553212"/>
                </a:moveTo>
                <a:lnTo>
                  <a:pt x="3048" y="553212"/>
                </a:lnTo>
                <a:lnTo>
                  <a:pt x="0" y="556260"/>
                </a:lnTo>
                <a:lnTo>
                  <a:pt x="0" y="563879"/>
                </a:lnTo>
                <a:lnTo>
                  <a:pt x="3048" y="566927"/>
                </a:lnTo>
                <a:lnTo>
                  <a:pt x="10668" y="566927"/>
                </a:lnTo>
                <a:lnTo>
                  <a:pt x="13716" y="563879"/>
                </a:lnTo>
                <a:lnTo>
                  <a:pt x="13716" y="556260"/>
                </a:lnTo>
                <a:lnTo>
                  <a:pt x="10668" y="553212"/>
                </a:lnTo>
                <a:close/>
              </a:path>
              <a:path w="3470148" h="3374136">
                <a:moveTo>
                  <a:pt x="10668" y="528827"/>
                </a:moveTo>
                <a:lnTo>
                  <a:pt x="3048" y="528827"/>
                </a:lnTo>
                <a:lnTo>
                  <a:pt x="0" y="531876"/>
                </a:lnTo>
                <a:lnTo>
                  <a:pt x="0" y="537972"/>
                </a:lnTo>
                <a:lnTo>
                  <a:pt x="3048" y="541020"/>
                </a:lnTo>
                <a:lnTo>
                  <a:pt x="10668" y="541020"/>
                </a:lnTo>
                <a:lnTo>
                  <a:pt x="13716" y="537972"/>
                </a:lnTo>
                <a:lnTo>
                  <a:pt x="13716" y="531876"/>
                </a:lnTo>
                <a:lnTo>
                  <a:pt x="10668" y="528827"/>
                </a:lnTo>
                <a:close/>
              </a:path>
              <a:path w="3470148" h="3374136">
                <a:moveTo>
                  <a:pt x="10668" y="502920"/>
                </a:moveTo>
                <a:lnTo>
                  <a:pt x="3048" y="502920"/>
                </a:lnTo>
                <a:lnTo>
                  <a:pt x="0" y="505967"/>
                </a:lnTo>
                <a:lnTo>
                  <a:pt x="0" y="513588"/>
                </a:lnTo>
                <a:lnTo>
                  <a:pt x="3048" y="515112"/>
                </a:lnTo>
                <a:lnTo>
                  <a:pt x="10668" y="515112"/>
                </a:lnTo>
                <a:lnTo>
                  <a:pt x="13716" y="513588"/>
                </a:lnTo>
                <a:lnTo>
                  <a:pt x="13716" y="505967"/>
                </a:lnTo>
                <a:lnTo>
                  <a:pt x="10668" y="502920"/>
                </a:lnTo>
                <a:close/>
              </a:path>
              <a:path w="3470148" h="3374136">
                <a:moveTo>
                  <a:pt x="10668" y="477012"/>
                </a:moveTo>
                <a:lnTo>
                  <a:pt x="3048" y="477012"/>
                </a:lnTo>
                <a:lnTo>
                  <a:pt x="0" y="480060"/>
                </a:lnTo>
                <a:lnTo>
                  <a:pt x="0" y="487679"/>
                </a:lnTo>
                <a:lnTo>
                  <a:pt x="3048" y="490727"/>
                </a:lnTo>
                <a:lnTo>
                  <a:pt x="10668" y="490727"/>
                </a:lnTo>
                <a:lnTo>
                  <a:pt x="13716" y="487679"/>
                </a:lnTo>
                <a:lnTo>
                  <a:pt x="13716" y="480060"/>
                </a:lnTo>
                <a:lnTo>
                  <a:pt x="10668" y="477012"/>
                </a:lnTo>
                <a:close/>
              </a:path>
              <a:path w="3470148" h="3374136">
                <a:moveTo>
                  <a:pt x="10668" y="452627"/>
                </a:moveTo>
                <a:lnTo>
                  <a:pt x="3048" y="452627"/>
                </a:lnTo>
                <a:lnTo>
                  <a:pt x="0" y="455675"/>
                </a:lnTo>
                <a:lnTo>
                  <a:pt x="0" y="461772"/>
                </a:lnTo>
                <a:lnTo>
                  <a:pt x="3048" y="464820"/>
                </a:lnTo>
                <a:lnTo>
                  <a:pt x="10668" y="464820"/>
                </a:lnTo>
                <a:lnTo>
                  <a:pt x="13716" y="461772"/>
                </a:lnTo>
                <a:lnTo>
                  <a:pt x="13716" y="455675"/>
                </a:lnTo>
                <a:lnTo>
                  <a:pt x="10668" y="452627"/>
                </a:lnTo>
                <a:close/>
              </a:path>
              <a:path w="3470148" h="3374136">
                <a:moveTo>
                  <a:pt x="10668" y="426720"/>
                </a:moveTo>
                <a:lnTo>
                  <a:pt x="3048" y="426720"/>
                </a:lnTo>
                <a:lnTo>
                  <a:pt x="0" y="429767"/>
                </a:lnTo>
                <a:lnTo>
                  <a:pt x="0" y="437388"/>
                </a:lnTo>
                <a:lnTo>
                  <a:pt x="3048" y="438912"/>
                </a:lnTo>
                <a:lnTo>
                  <a:pt x="10668" y="438912"/>
                </a:lnTo>
                <a:lnTo>
                  <a:pt x="13716" y="437388"/>
                </a:lnTo>
                <a:lnTo>
                  <a:pt x="13716" y="429767"/>
                </a:lnTo>
                <a:lnTo>
                  <a:pt x="10668" y="426720"/>
                </a:lnTo>
                <a:close/>
              </a:path>
              <a:path w="3470148" h="3374136">
                <a:moveTo>
                  <a:pt x="10668" y="400812"/>
                </a:moveTo>
                <a:lnTo>
                  <a:pt x="3048" y="400812"/>
                </a:lnTo>
                <a:lnTo>
                  <a:pt x="0" y="403860"/>
                </a:lnTo>
                <a:lnTo>
                  <a:pt x="0" y="411479"/>
                </a:lnTo>
                <a:lnTo>
                  <a:pt x="3048" y="414527"/>
                </a:lnTo>
                <a:lnTo>
                  <a:pt x="10668" y="414527"/>
                </a:lnTo>
                <a:lnTo>
                  <a:pt x="13716" y="411479"/>
                </a:lnTo>
                <a:lnTo>
                  <a:pt x="13716" y="403860"/>
                </a:lnTo>
                <a:lnTo>
                  <a:pt x="10668" y="400812"/>
                </a:lnTo>
                <a:close/>
              </a:path>
              <a:path w="3470148" h="3374136">
                <a:moveTo>
                  <a:pt x="10668" y="376427"/>
                </a:moveTo>
                <a:lnTo>
                  <a:pt x="3048" y="376427"/>
                </a:lnTo>
                <a:lnTo>
                  <a:pt x="0" y="379475"/>
                </a:lnTo>
                <a:lnTo>
                  <a:pt x="0" y="385572"/>
                </a:lnTo>
                <a:lnTo>
                  <a:pt x="3048" y="388620"/>
                </a:lnTo>
                <a:lnTo>
                  <a:pt x="10668" y="388620"/>
                </a:lnTo>
                <a:lnTo>
                  <a:pt x="13716" y="385572"/>
                </a:lnTo>
                <a:lnTo>
                  <a:pt x="13716" y="379475"/>
                </a:lnTo>
                <a:lnTo>
                  <a:pt x="10668" y="376427"/>
                </a:lnTo>
                <a:close/>
              </a:path>
              <a:path w="3470148" h="3374136">
                <a:moveTo>
                  <a:pt x="10668" y="350520"/>
                </a:moveTo>
                <a:lnTo>
                  <a:pt x="3048" y="350520"/>
                </a:lnTo>
                <a:lnTo>
                  <a:pt x="0" y="353567"/>
                </a:lnTo>
                <a:lnTo>
                  <a:pt x="0" y="361188"/>
                </a:lnTo>
                <a:lnTo>
                  <a:pt x="3048" y="362712"/>
                </a:lnTo>
                <a:lnTo>
                  <a:pt x="10668" y="362712"/>
                </a:lnTo>
                <a:lnTo>
                  <a:pt x="13716" y="361188"/>
                </a:lnTo>
                <a:lnTo>
                  <a:pt x="13716" y="353567"/>
                </a:lnTo>
                <a:lnTo>
                  <a:pt x="10668" y="350520"/>
                </a:lnTo>
                <a:close/>
              </a:path>
              <a:path w="3470148" h="3374136">
                <a:moveTo>
                  <a:pt x="10668" y="324612"/>
                </a:moveTo>
                <a:lnTo>
                  <a:pt x="3048" y="324612"/>
                </a:lnTo>
                <a:lnTo>
                  <a:pt x="0" y="327660"/>
                </a:lnTo>
                <a:lnTo>
                  <a:pt x="0" y="335279"/>
                </a:lnTo>
                <a:lnTo>
                  <a:pt x="3048" y="338327"/>
                </a:lnTo>
                <a:lnTo>
                  <a:pt x="10668" y="338327"/>
                </a:lnTo>
                <a:lnTo>
                  <a:pt x="13716" y="335279"/>
                </a:lnTo>
                <a:lnTo>
                  <a:pt x="13716" y="327660"/>
                </a:lnTo>
                <a:lnTo>
                  <a:pt x="10668" y="324612"/>
                </a:lnTo>
                <a:close/>
              </a:path>
              <a:path w="3470148" h="3374136">
                <a:moveTo>
                  <a:pt x="10668" y="300227"/>
                </a:moveTo>
                <a:lnTo>
                  <a:pt x="3048" y="300227"/>
                </a:lnTo>
                <a:lnTo>
                  <a:pt x="0" y="303275"/>
                </a:lnTo>
                <a:lnTo>
                  <a:pt x="0" y="309372"/>
                </a:lnTo>
                <a:lnTo>
                  <a:pt x="3048" y="312420"/>
                </a:lnTo>
                <a:lnTo>
                  <a:pt x="10668" y="312420"/>
                </a:lnTo>
                <a:lnTo>
                  <a:pt x="13716" y="309372"/>
                </a:lnTo>
                <a:lnTo>
                  <a:pt x="13716" y="303275"/>
                </a:lnTo>
                <a:lnTo>
                  <a:pt x="10668" y="300227"/>
                </a:lnTo>
                <a:close/>
              </a:path>
              <a:path w="3470148" h="3374136">
                <a:moveTo>
                  <a:pt x="10668" y="274320"/>
                </a:moveTo>
                <a:lnTo>
                  <a:pt x="3048" y="274320"/>
                </a:lnTo>
                <a:lnTo>
                  <a:pt x="0" y="277367"/>
                </a:lnTo>
                <a:lnTo>
                  <a:pt x="0" y="284988"/>
                </a:lnTo>
                <a:lnTo>
                  <a:pt x="3048" y="286512"/>
                </a:lnTo>
                <a:lnTo>
                  <a:pt x="10668" y="286512"/>
                </a:lnTo>
                <a:lnTo>
                  <a:pt x="13716" y="284988"/>
                </a:lnTo>
                <a:lnTo>
                  <a:pt x="13716" y="277367"/>
                </a:lnTo>
                <a:lnTo>
                  <a:pt x="10668" y="274320"/>
                </a:lnTo>
                <a:close/>
              </a:path>
              <a:path w="3470148" h="3374136">
                <a:moveTo>
                  <a:pt x="10668" y="248412"/>
                </a:moveTo>
                <a:lnTo>
                  <a:pt x="3048" y="248412"/>
                </a:lnTo>
                <a:lnTo>
                  <a:pt x="0" y="251460"/>
                </a:lnTo>
                <a:lnTo>
                  <a:pt x="0" y="259079"/>
                </a:lnTo>
                <a:lnTo>
                  <a:pt x="3048" y="262127"/>
                </a:lnTo>
                <a:lnTo>
                  <a:pt x="10668" y="262127"/>
                </a:lnTo>
                <a:lnTo>
                  <a:pt x="13716" y="259079"/>
                </a:lnTo>
                <a:lnTo>
                  <a:pt x="13716" y="251460"/>
                </a:lnTo>
                <a:lnTo>
                  <a:pt x="10668" y="248412"/>
                </a:lnTo>
                <a:close/>
              </a:path>
              <a:path w="3470148" h="3374136">
                <a:moveTo>
                  <a:pt x="10668" y="224027"/>
                </a:moveTo>
                <a:lnTo>
                  <a:pt x="3048" y="224027"/>
                </a:lnTo>
                <a:lnTo>
                  <a:pt x="0" y="227075"/>
                </a:lnTo>
                <a:lnTo>
                  <a:pt x="0" y="233172"/>
                </a:lnTo>
                <a:lnTo>
                  <a:pt x="3048" y="236220"/>
                </a:lnTo>
                <a:lnTo>
                  <a:pt x="10668" y="236220"/>
                </a:lnTo>
                <a:lnTo>
                  <a:pt x="13716" y="233172"/>
                </a:lnTo>
                <a:lnTo>
                  <a:pt x="13716" y="227075"/>
                </a:lnTo>
                <a:lnTo>
                  <a:pt x="10668" y="224027"/>
                </a:lnTo>
                <a:close/>
              </a:path>
              <a:path w="3470148" h="3374136">
                <a:moveTo>
                  <a:pt x="10668" y="198120"/>
                </a:moveTo>
                <a:lnTo>
                  <a:pt x="3048" y="198120"/>
                </a:lnTo>
                <a:lnTo>
                  <a:pt x="0" y="201167"/>
                </a:lnTo>
                <a:lnTo>
                  <a:pt x="0" y="208787"/>
                </a:lnTo>
                <a:lnTo>
                  <a:pt x="3048" y="210312"/>
                </a:lnTo>
                <a:lnTo>
                  <a:pt x="10668" y="210312"/>
                </a:lnTo>
                <a:lnTo>
                  <a:pt x="13716" y="208787"/>
                </a:lnTo>
                <a:lnTo>
                  <a:pt x="13716" y="201167"/>
                </a:lnTo>
                <a:lnTo>
                  <a:pt x="10668" y="198120"/>
                </a:lnTo>
                <a:close/>
              </a:path>
              <a:path w="3470148" h="3374136">
                <a:moveTo>
                  <a:pt x="10668" y="172212"/>
                </a:moveTo>
                <a:lnTo>
                  <a:pt x="3048" y="172212"/>
                </a:lnTo>
                <a:lnTo>
                  <a:pt x="0" y="175260"/>
                </a:lnTo>
                <a:lnTo>
                  <a:pt x="0" y="182879"/>
                </a:lnTo>
                <a:lnTo>
                  <a:pt x="3048" y="185927"/>
                </a:lnTo>
                <a:lnTo>
                  <a:pt x="10668" y="185927"/>
                </a:lnTo>
                <a:lnTo>
                  <a:pt x="13716" y="182879"/>
                </a:lnTo>
                <a:lnTo>
                  <a:pt x="13716" y="175260"/>
                </a:lnTo>
                <a:lnTo>
                  <a:pt x="10668" y="172212"/>
                </a:lnTo>
                <a:close/>
              </a:path>
              <a:path w="3470148" h="3374136">
                <a:moveTo>
                  <a:pt x="10668" y="147827"/>
                </a:moveTo>
                <a:lnTo>
                  <a:pt x="3048" y="147827"/>
                </a:lnTo>
                <a:lnTo>
                  <a:pt x="0" y="150875"/>
                </a:lnTo>
                <a:lnTo>
                  <a:pt x="0" y="156972"/>
                </a:lnTo>
                <a:lnTo>
                  <a:pt x="3048" y="160020"/>
                </a:lnTo>
                <a:lnTo>
                  <a:pt x="10668" y="160020"/>
                </a:lnTo>
                <a:lnTo>
                  <a:pt x="13716" y="156972"/>
                </a:lnTo>
                <a:lnTo>
                  <a:pt x="13716" y="150875"/>
                </a:lnTo>
                <a:lnTo>
                  <a:pt x="10668" y="147827"/>
                </a:lnTo>
                <a:close/>
              </a:path>
              <a:path w="3470148" h="3374136">
                <a:moveTo>
                  <a:pt x="10668" y="121920"/>
                </a:moveTo>
                <a:lnTo>
                  <a:pt x="3048" y="121920"/>
                </a:lnTo>
                <a:lnTo>
                  <a:pt x="0" y="124967"/>
                </a:lnTo>
                <a:lnTo>
                  <a:pt x="0" y="131063"/>
                </a:lnTo>
                <a:lnTo>
                  <a:pt x="3048" y="134112"/>
                </a:lnTo>
                <a:lnTo>
                  <a:pt x="10668" y="134112"/>
                </a:lnTo>
                <a:lnTo>
                  <a:pt x="13716" y="131063"/>
                </a:lnTo>
                <a:lnTo>
                  <a:pt x="13716" y="124967"/>
                </a:lnTo>
                <a:lnTo>
                  <a:pt x="10668" y="121920"/>
                </a:lnTo>
                <a:close/>
              </a:path>
              <a:path w="3470148" h="3374136">
                <a:moveTo>
                  <a:pt x="10668" y="96012"/>
                </a:moveTo>
                <a:lnTo>
                  <a:pt x="3048" y="96012"/>
                </a:lnTo>
                <a:lnTo>
                  <a:pt x="0" y="99060"/>
                </a:lnTo>
                <a:lnTo>
                  <a:pt x="0" y="106679"/>
                </a:lnTo>
                <a:lnTo>
                  <a:pt x="3048" y="109727"/>
                </a:lnTo>
                <a:lnTo>
                  <a:pt x="10668" y="109727"/>
                </a:lnTo>
                <a:lnTo>
                  <a:pt x="13716" y="106679"/>
                </a:lnTo>
                <a:lnTo>
                  <a:pt x="13716" y="99060"/>
                </a:lnTo>
                <a:lnTo>
                  <a:pt x="10668" y="96012"/>
                </a:lnTo>
                <a:close/>
              </a:path>
              <a:path w="3470148" h="3374136">
                <a:moveTo>
                  <a:pt x="10668" y="71627"/>
                </a:moveTo>
                <a:lnTo>
                  <a:pt x="3048" y="71627"/>
                </a:lnTo>
                <a:lnTo>
                  <a:pt x="0" y="74675"/>
                </a:lnTo>
                <a:lnTo>
                  <a:pt x="0" y="80772"/>
                </a:lnTo>
                <a:lnTo>
                  <a:pt x="3048" y="83820"/>
                </a:lnTo>
                <a:lnTo>
                  <a:pt x="10668" y="83820"/>
                </a:lnTo>
                <a:lnTo>
                  <a:pt x="13716" y="80772"/>
                </a:lnTo>
                <a:lnTo>
                  <a:pt x="13716" y="74675"/>
                </a:lnTo>
                <a:lnTo>
                  <a:pt x="10668" y="71627"/>
                </a:lnTo>
                <a:close/>
              </a:path>
              <a:path w="3470148" h="3374136">
                <a:moveTo>
                  <a:pt x="10668" y="45720"/>
                </a:moveTo>
                <a:lnTo>
                  <a:pt x="3048" y="45720"/>
                </a:lnTo>
                <a:lnTo>
                  <a:pt x="0" y="48767"/>
                </a:lnTo>
                <a:lnTo>
                  <a:pt x="0" y="54863"/>
                </a:lnTo>
                <a:lnTo>
                  <a:pt x="3048" y="57912"/>
                </a:lnTo>
                <a:lnTo>
                  <a:pt x="10668" y="57912"/>
                </a:lnTo>
                <a:lnTo>
                  <a:pt x="13716" y="54863"/>
                </a:lnTo>
                <a:lnTo>
                  <a:pt x="13716" y="48767"/>
                </a:lnTo>
                <a:lnTo>
                  <a:pt x="10668" y="45720"/>
                </a:lnTo>
                <a:close/>
              </a:path>
              <a:path w="3470148" h="3374136">
                <a:moveTo>
                  <a:pt x="10668" y="19812"/>
                </a:moveTo>
                <a:lnTo>
                  <a:pt x="3048" y="19812"/>
                </a:lnTo>
                <a:lnTo>
                  <a:pt x="0" y="22860"/>
                </a:lnTo>
                <a:lnTo>
                  <a:pt x="0" y="30479"/>
                </a:lnTo>
                <a:lnTo>
                  <a:pt x="3048" y="33527"/>
                </a:lnTo>
                <a:lnTo>
                  <a:pt x="10668" y="33527"/>
                </a:lnTo>
                <a:lnTo>
                  <a:pt x="13716" y="30479"/>
                </a:lnTo>
                <a:lnTo>
                  <a:pt x="13716" y="22860"/>
                </a:lnTo>
                <a:lnTo>
                  <a:pt x="10668" y="19812"/>
                </a:lnTo>
                <a:close/>
              </a:path>
              <a:path w="3470148" h="3374136">
                <a:moveTo>
                  <a:pt x="15240" y="0"/>
                </a:moveTo>
                <a:lnTo>
                  <a:pt x="9144" y="0"/>
                </a:lnTo>
                <a:lnTo>
                  <a:pt x="6096" y="3048"/>
                </a:lnTo>
                <a:lnTo>
                  <a:pt x="6096" y="9143"/>
                </a:lnTo>
                <a:lnTo>
                  <a:pt x="9144" y="12191"/>
                </a:lnTo>
                <a:lnTo>
                  <a:pt x="15240" y="12191"/>
                </a:lnTo>
                <a:lnTo>
                  <a:pt x="18287" y="9143"/>
                </a:lnTo>
                <a:lnTo>
                  <a:pt x="18287" y="3048"/>
                </a:lnTo>
                <a:lnTo>
                  <a:pt x="15240" y="0"/>
                </a:lnTo>
                <a:close/>
              </a:path>
              <a:path w="3470148" h="3374136">
                <a:moveTo>
                  <a:pt x="41148" y="0"/>
                </a:moveTo>
                <a:lnTo>
                  <a:pt x="33528" y="0"/>
                </a:lnTo>
                <a:lnTo>
                  <a:pt x="30480" y="3048"/>
                </a:lnTo>
                <a:lnTo>
                  <a:pt x="30480" y="9143"/>
                </a:lnTo>
                <a:lnTo>
                  <a:pt x="33528" y="12191"/>
                </a:lnTo>
                <a:lnTo>
                  <a:pt x="41148" y="12191"/>
                </a:lnTo>
                <a:lnTo>
                  <a:pt x="44196" y="9143"/>
                </a:lnTo>
                <a:lnTo>
                  <a:pt x="44196" y="3048"/>
                </a:lnTo>
                <a:lnTo>
                  <a:pt x="41148" y="0"/>
                </a:lnTo>
                <a:close/>
              </a:path>
              <a:path w="3470148" h="3374136">
                <a:moveTo>
                  <a:pt x="65532" y="0"/>
                </a:moveTo>
                <a:lnTo>
                  <a:pt x="59436" y="0"/>
                </a:lnTo>
                <a:lnTo>
                  <a:pt x="56387" y="3048"/>
                </a:lnTo>
                <a:lnTo>
                  <a:pt x="56387" y="9143"/>
                </a:lnTo>
                <a:lnTo>
                  <a:pt x="59436" y="12191"/>
                </a:lnTo>
                <a:lnTo>
                  <a:pt x="65532" y="12191"/>
                </a:lnTo>
                <a:lnTo>
                  <a:pt x="68580" y="9143"/>
                </a:lnTo>
                <a:lnTo>
                  <a:pt x="68580" y="3048"/>
                </a:lnTo>
                <a:lnTo>
                  <a:pt x="65532" y="0"/>
                </a:lnTo>
                <a:close/>
              </a:path>
              <a:path w="3470148" h="3374136">
                <a:moveTo>
                  <a:pt x="91440" y="0"/>
                </a:moveTo>
                <a:lnTo>
                  <a:pt x="85344" y="0"/>
                </a:lnTo>
                <a:lnTo>
                  <a:pt x="82296" y="3048"/>
                </a:lnTo>
                <a:lnTo>
                  <a:pt x="82296" y="9143"/>
                </a:lnTo>
                <a:lnTo>
                  <a:pt x="85344" y="12191"/>
                </a:lnTo>
                <a:lnTo>
                  <a:pt x="91440" y="12191"/>
                </a:lnTo>
                <a:lnTo>
                  <a:pt x="94487" y="9143"/>
                </a:lnTo>
                <a:lnTo>
                  <a:pt x="94487" y="3048"/>
                </a:lnTo>
                <a:lnTo>
                  <a:pt x="91440" y="0"/>
                </a:lnTo>
                <a:close/>
              </a:path>
              <a:path w="3470148" h="3374136">
                <a:moveTo>
                  <a:pt x="117348" y="0"/>
                </a:moveTo>
                <a:lnTo>
                  <a:pt x="109728" y="0"/>
                </a:lnTo>
                <a:lnTo>
                  <a:pt x="106680" y="3048"/>
                </a:lnTo>
                <a:lnTo>
                  <a:pt x="106680" y="9143"/>
                </a:lnTo>
                <a:lnTo>
                  <a:pt x="109728" y="12191"/>
                </a:lnTo>
                <a:lnTo>
                  <a:pt x="117348" y="12191"/>
                </a:lnTo>
                <a:lnTo>
                  <a:pt x="120396" y="9143"/>
                </a:lnTo>
                <a:lnTo>
                  <a:pt x="120396" y="3048"/>
                </a:lnTo>
                <a:lnTo>
                  <a:pt x="117348" y="0"/>
                </a:lnTo>
                <a:close/>
              </a:path>
              <a:path w="3470148" h="3374136">
                <a:moveTo>
                  <a:pt x="143256" y="0"/>
                </a:moveTo>
                <a:lnTo>
                  <a:pt x="135636" y="0"/>
                </a:lnTo>
                <a:lnTo>
                  <a:pt x="132587" y="3048"/>
                </a:lnTo>
                <a:lnTo>
                  <a:pt x="132587" y="9143"/>
                </a:lnTo>
                <a:lnTo>
                  <a:pt x="135636" y="12191"/>
                </a:lnTo>
                <a:lnTo>
                  <a:pt x="143256" y="12191"/>
                </a:lnTo>
                <a:lnTo>
                  <a:pt x="144780" y="9143"/>
                </a:lnTo>
                <a:lnTo>
                  <a:pt x="144780" y="3048"/>
                </a:lnTo>
                <a:lnTo>
                  <a:pt x="143256" y="0"/>
                </a:lnTo>
                <a:close/>
              </a:path>
              <a:path w="3470148" h="3374136">
                <a:moveTo>
                  <a:pt x="167640" y="0"/>
                </a:moveTo>
                <a:lnTo>
                  <a:pt x="161544" y="0"/>
                </a:lnTo>
                <a:lnTo>
                  <a:pt x="158496" y="3048"/>
                </a:lnTo>
                <a:lnTo>
                  <a:pt x="158496" y="9143"/>
                </a:lnTo>
                <a:lnTo>
                  <a:pt x="161544" y="12191"/>
                </a:lnTo>
                <a:lnTo>
                  <a:pt x="167640" y="12191"/>
                </a:lnTo>
                <a:lnTo>
                  <a:pt x="170687" y="9143"/>
                </a:lnTo>
                <a:lnTo>
                  <a:pt x="170687" y="3048"/>
                </a:lnTo>
                <a:lnTo>
                  <a:pt x="167640" y="0"/>
                </a:lnTo>
                <a:close/>
              </a:path>
              <a:path w="3470148" h="3374136">
                <a:moveTo>
                  <a:pt x="193548" y="0"/>
                </a:moveTo>
                <a:lnTo>
                  <a:pt x="185928" y="0"/>
                </a:lnTo>
                <a:lnTo>
                  <a:pt x="182880" y="3048"/>
                </a:lnTo>
                <a:lnTo>
                  <a:pt x="182880" y="9143"/>
                </a:lnTo>
                <a:lnTo>
                  <a:pt x="185928" y="12191"/>
                </a:lnTo>
                <a:lnTo>
                  <a:pt x="193548" y="12191"/>
                </a:lnTo>
                <a:lnTo>
                  <a:pt x="196596" y="9143"/>
                </a:lnTo>
                <a:lnTo>
                  <a:pt x="196596" y="3048"/>
                </a:lnTo>
                <a:lnTo>
                  <a:pt x="193548" y="0"/>
                </a:lnTo>
                <a:close/>
              </a:path>
              <a:path w="3470148" h="3374136">
                <a:moveTo>
                  <a:pt x="219456" y="0"/>
                </a:moveTo>
                <a:lnTo>
                  <a:pt x="211836" y="0"/>
                </a:lnTo>
                <a:lnTo>
                  <a:pt x="208787" y="3048"/>
                </a:lnTo>
                <a:lnTo>
                  <a:pt x="208787" y="9143"/>
                </a:lnTo>
                <a:lnTo>
                  <a:pt x="211836" y="12191"/>
                </a:lnTo>
                <a:lnTo>
                  <a:pt x="219456" y="12191"/>
                </a:lnTo>
                <a:lnTo>
                  <a:pt x="220980" y="9143"/>
                </a:lnTo>
                <a:lnTo>
                  <a:pt x="220980" y="3048"/>
                </a:lnTo>
                <a:lnTo>
                  <a:pt x="219456" y="0"/>
                </a:lnTo>
                <a:close/>
              </a:path>
              <a:path w="3470148" h="3374136">
                <a:moveTo>
                  <a:pt x="243840" y="0"/>
                </a:moveTo>
                <a:lnTo>
                  <a:pt x="237744" y="0"/>
                </a:lnTo>
                <a:lnTo>
                  <a:pt x="234696" y="3048"/>
                </a:lnTo>
                <a:lnTo>
                  <a:pt x="234696" y="9143"/>
                </a:lnTo>
                <a:lnTo>
                  <a:pt x="237744" y="12191"/>
                </a:lnTo>
                <a:lnTo>
                  <a:pt x="243840" y="12191"/>
                </a:lnTo>
                <a:lnTo>
                  <a:pt x="246887" y="9143"/>
                </a:lnTo>
                <a:lnTo>
                  <a:pt x="246887" y="3048"/>
                </a:lnTo>
                <a:lnTo>
                  <a:pt x="243840" y="0"/>
                </a:lnTo>
                <a:close/>
              </a:path>
              <a:path w="3470148" h="3374136">
                <a:moveTo>
                  <a:pt x="269748" y="0"/>
                </a:moveTo>
                <a:lnTo>
                  <a:pt x="262128" y="0"/>
                </a:lnTo>
                <a:lnTo>
                  <a:pt x="259080" y="3048"/>
                </a:lnTo>
                <a:lnTo>
                  <a:pt x="259080" y="9143"/>
                </a:lnTo>
                <a:lnTo>
                  <a:pt x="262128" y="12191"/>
                </a:lnTo>
                <a:lnTo>
                  <a:pt x="269748" y="12191"/>
                </a:lnTo>
                <a:lnTo>
                  <a:pt x="272796" y="9143"/>
                </a:lnTo>
                <a:lnTo>
                  <a:pt x="272796" y="3048"/>
                </a:lnTo>
                <a:lnTo>
                  <a:pt x="269748" y="0"/>
                </a:lnTo>
                <a:close/>
              </a:path>
              <a:path w="3470148" h="3374136">
                <a:moveTo>
                  <a:pt x="295656" y="0"/>
                </a:moveTo>
                <a:lnTo>
                  <a:pt x="288036" y="0"/>
                </a:lnTo>
                <a:lnTo>
                  <a:pt x="284988" y="3048"/>
                </a:lnTo>
                <a:lnTo>
                  <a:pt x="284988" y="9143"/>
                </a:lnTo>
                <a:lnTo>
                  <a:pt x="288036" y="12191"/>
                </a:lnTo>
                <a:lnTo>
                  <a:pt x="295656" y="12191"/>
                </a:lnTo>
                <a:lnTo>
                  <a:pt x="297180" y="9143"/>
                </a:lnTo>
                <a:lnTo>
                  <a:pt x="297180" y="3048"/>
                </a:lnTo>
                <a:lnTo>
                  <a:pt x="295656" y="0"/>
                </a:lnTo>
                <a:close/>
              </a:path>
              <a:path w="3470148" h="3374136">
                <a:moveTo>
                  <a:pt x="320040" y="0"/>
                </a:moveTo>
                <a:lnTo>
                  <a:pt x="313944" y="0"/>
                </a:lnTo>
                <a:lnTo>
                  <a:pt x="310896" y="3048"/>
                </a:lnTo>
                <a:lnTo>
                  <a:pt x="310896" y="9143"/>
                </a:lnTo>
                <a:lnTo>
                  <a:pt x="313944" y="12191"/>
                </a:lnTo>
                <a:lnTo>
                  <a:pt x="320040" y="12191"/>
                </a:lnTo>
                <a:lnTo>
                  <a:pt x="323088" y="9143"/>
                </a:lnTo>
                <a:lnTo>
                  <a:pt x="323088" y="3048"/>
                </a:lnTo>
                <a:lnTo>
                  <a:pt x="320040" y="0"/>
                </a:lnTo>
                <a:close/>
              </a:path>
              <a:path w="3470148" h="3374136">
                <a:moveTo>
                  <a:pt x="345948" y="0"/>
                </a:moveTo>
                <a:lnTo>
                  <a:pt x="338328" y="0"/>
                </a:lnTo>
                <a:lnTo>
                  <a:pt x="335280" y="3048"/>
                </a:lnTo>
                <a:lnTo>
                  <a:pt x="335280" y="9143"/>
                </a:lnTo>
                <a:lnTo>
                  <a:pt x="338328" y="12191"/>
                </a:lnTo>
                <a:lnTo>
                  <a:pt x="345948" y="12191"/>
                </a:lnTo>
                <a:lnTo>
                  <a:pt x="348996" y="9143"/>
                </a:lnTo>
                <a:lnTo>
                  <a:pt x="348996" y="3048"/>
                </a:lnTo>
                <a:lnTo>
                  <a:pt x="345948" y="0"/>
                </a:lnTo>
                <a:close/>
              </a:path>
              <a:path w="3470148" h="3374136">
                <a:moveTo>
                  <a:pt x="371856" y="0"/>
                </a:moveTo>
                <a:lnTo>
                  <a:pt x="364236" y="0"/>
                </a:lnTo>
                <a:lnTo>
                  <a:pt x="361188" y="3048"/>
                </a:lnTo>
                <a:lnTo>
                  <a:pt x="361188" y="9143"/>
                </a:lnTo>
                <a:lnTo>
                  <a:pt x="364236" y="12191"/>
                </a:lnTo>
                <a:lnTo>
                  <a:pt x="371856" y="12191"/>
                </a:lnTo>
                <a:lnTo>
                  <a:pt x="373380" y="9143"/>
                </a:lnTo>
                <a:lnTo>
                  <a:pt x="373380" y="3048"/>
                </a:lnTo>
                <a:lnTo>
                  <a:pt x="371856" y="0"/>
                </a:lnTo>
                <a:close/>
              </a:path>
              <a:path w="3470148" h="3374136">
                <a:moveTo>
                  <a:pt x="396240" y="0"/>
                </a:moveTo>
                <a:lnTo>
                  <a:pt x="390144" y="0"/>
                </a:lnTo>
                <a:lnTo>
                  <a:pt x="387096" y="3048"/>
                </a:lnTo>
                <a:lnTo>
                  <a:pt x="387096" y="9143"/>
                </a:lnTo>
                <a:lnTo>
                  <a:pt x="390144" y="12191"/>
                </a:lnTo>
                <a:lnTo>
                  <a:pt x="396240" y="12191"/>
                </a:lnTo>
                <a:lnTo>
                  <a:pt x="399288" y="9143"/>
                </a:lnTo>
                <a:lnTo>
                  <a:pt x="399288" y="3048"/>
                </a:lnTo>
                <a:lnTo>
                  <a:pt x="396240" y="0"/>
                </a:lnTo>
                <a:close/>
              </a:path>
              <a:path w="3470148" h="3374136">
                <a:moveTo>
                  <a:pt x="422148" y="0"/>
                </a:moveTo>
                <a:lnTo>
                  <a:pt x="414528" y="0"/>
                </a:lnTo>
                <a:lnTo>
                  <a:pt x="411480" y="3048"/>
                </a:lnTo>
                <a:lnTo>
                  <a:pt x="411480" y="9143"/>
                </a:lnTo>
                <a:lnTo>
                  <a:pt x="414528" y="12191"/>
                </a:lnTo>
                <a:lnTo>
                  <a:pt x="422148" y="12191"/>
                </a:lnTo>
                <a:lnTo>
                  <a:pt x="425196" y="9143"/>
                </a:lnTo>
                <a:lnTo>
                  <a:pt x="425196" y="3048"/>
                </a:lnTo>
                <a:lnTo>
                  <a:pt x="422148" y="0"/>
                </a:lnTo>
                <a:close/>
              </a:path>
              <a:path w="3470148" h="3374136">
                <a:moveTo>
                  <a:pt x="448056" y="0"/>
                </a:moveTo>
                <a:lnTo>
                  <a:pt x="440436" y="0"/>
                </a:lnTo>
                <a:lnTo>
                  <a:pt x="437388" y="3048"/>
                </a:lnTo>
                <a:lnTo>
                  <a:pt x="437388" y="9143"/>
                </a:lnTo>
                <a:lnTo>
                  <a:pt x="440436" y="12191"/>
                </a:lnTo>
                <a:lnTo>
                  <a:pt x="448056" y="12191"/>
                </a:lnTo>
                <a:lnTo>
                  <a:pt x="449580" y="9143"/>
                </a:lnTo>
                <a:lnTo>
                  <a:pt x="449580" y="3048"/>
                </a:lnTo>
                <a:lnTo>
                  <a:pt x="448056" y="0"/>
                </a:lnTo>
                <a:close/>
              </a:path>
              <a:path w="3470148" h="3374136">
                <a:moveTo>
                  <a:pt x="472440" y="0"/>
                </a:moveTo>
                <a:lnTo>
                  <a:pt x="466344" y="0"/>
                </a:lnTo>
                <a:lnTo>
                  <a:pt x="463296" y="3048"/>
                </a:lnTo>
                <a:lnTo>
                  <a:pt x="463296" y="9143"/>
                </a:lnTo>
                <a:lnTo>
                  <a:pt x="466344" y="12191"/>
                </a:lnTo>
                <a:lnTo>
                  <a:pt x="472440" y="12191"/>
                </a:lnTo>
                <a:lnTo>
                  <a:pt x="475488" y="9143"/>
                </a:lnTo>
                <a:lnTo>
                  <a:pt x="475488" y="3048"/>
                </a:lnTo>
                <a:lnTo>
                  <a:pt x="472440" y="0"/>
                </a:lnTo>
                <a:close/>
              </a:path>
              <a:path w="3470148" h="3374136">
                <a:moveTo>
                  <a:pt x="498348" y="0"/>
                </a:moveTo>
                <a:lnTo>
                  <a:pt x="490728" y="0"/>
                </a:lnTo>
                <a:lnTo>
                  <a:pt x="487680" y="3048"/>
                </a:lnTo>
                <a:lnTo>
                  <a:pt x="487680" y="9143"/>
                </a:lnTo>
                <a:lnTo>
                  <a:pt x="490728" y="12191"/>
                </a:lnTo>
                <a:lnTo>
                  <a:pt x="498348" y="12191"/>
                </a:lnTo>
                <a:lnTo>
                  <a:pt x="501396" y="9143"/>
                </a:lnTo>
                <a:lnTo>
                  <a:pt x="501396" y="3048"/>
                </a:lnTo>
                <a:lnTo>
                  <a:pt x="498348" y="0"/>
                </a:lnTo>
                <a:close/>
              </a:path>
              <a:path w="3470148" h="3374136">
                <a:moveTo>
                  <a:pt x="524256" y="0"/>
                </a:moveTo>
                <a:lnTo>
                  <a:pt x="516636" y="0"/>
                </a:lnTo>
                <a:lnTo>
                  <a:pt x="513588" y="3048"/>
                </a:lnTo>
                <a:lnTo>
                  <a:pt x="513588" y="9143"/>
                </a:lnTo>
                <a:lnTo>
                  <a:pt x="516636" y="12191"/>
                </a:lnTo>
                <a:lnTo>
                  <a:pt x="524256" y="12191"/>
                </a:lnTo>
                <a:lnTo>
                  <a:pt x="525780" y="9143"/>
                </a:lnTo>
                <a:lnTo>
                  <a:pt x="525780" y="3048"/>
                </a:lnTo>
                <a:lnTo>
                  <a:pt x="524256" y="0"/>
                </a:lnTo>
                <a:close/>
              </a:path>
              <a:path w="3470148" h="3374136">
                <a:moveTo>
                  <a:pt x="548640" y="0"/>
                </a:moveTo>
                <a:lnTo>
                  <a:pt x="542544" y="0"/>
                </a:lnTo>
                <a:lnTo>
                  <a:pt x="539496" y="3048"/>
                </a:lnTo>
                <a:lnTo>
                  <a:pt x="539496" y="9143"/>
                </a:lnTo>
                <a:lnTo>
                  <a:pt x="542544" y="12191"/>
                </a:lnTo>
                <a:lnTo>
                  <a:pt x="548640" y="12191"/>
                </a:lnTo>
                <a:lnTo>
                  <a:pt x="551688" y="9143"/>
                </a:lnTo>
                <a:lnTo>
                  <a:pt x="551688" y="3048"/>
                </a:lnTo>
                <a:lnTo>
                  <a:pt x="548640" y="0"/>
                </a:lnTo>
                <a:close/>
              </a:path>
              <a:path w="3470148" h="3374136">
                <a:moveTo>
                  <a:pt x="574548" y="0"/>
                </a:moveTo>
                <a:lnTo>
                  <a:pt x="566928" y="0"/>
                </a:lnTo>
                <a:lnTo>
                  <a:pt x="565404" y="3048"/>
                </a:lnTo>
                <a:lnTo>
                  <a:pt x="565404" y="9143"/>
                </a:lnTo>
                <a:lnTo>
                  <a:pt x="566928" y="12191"/>
                </a:lnTo>
                <a:lnTo>
                  <a:pt x="574548" y="12191"/>
                </a:lnTo>
                <a:lnTo>
                  <a:pt x="577596" y="9143"/>
                </a:lnTo>
                <a:lnTo>
                  <a:pt x="577596" y="3048"/>
                </a:lnTo>
                <a:lnTo>
                  <a:pt x="574548" y="0"/>
                </a:lnTo>
                <a:close/>
              </a:path>
              <a:path w="3470148" h="3374136">
                <a:moveTo>
                  <a:pt x="600456" y="0"/>
                </a:moveTo>
                <a:lnTo>
                  <a:pt x="592836" y="0"/>
                </a:lnTo>
                <a:lnTo>
                  <a:pt x="589788" y="3048"/>
                </a:lnTo>
                <a:lnTo>
                  <a:pt x="589788" y="9143"/>
                </a:lnTo>
                <a:lnTo>
                  <a:pt x="592836" y="12191"/>
                </a:lnTo>
                <a:lnTo>
                  <a:pt x="600456" y="12191"/>
                </a:lnTo>
                <a:lnTo>
                  <a:pt x="603504" y="9143"/>
                </a:lnTo>
                <a:lnTo>
                  <a:pt x="603504" y="3048"/>
                </a:lnTo>
                <a:lnTo>
                  <a:pt x="600456" y="0"/>
                </a:lnTo>
                <a:close/>
              </a:path>
              <a:path w="3470148" h="3374136">
                <a:moveTo>
                  <a:pt x="624840" y="0"/>
                </a:moveTo>
                <a:lnTo>
                  <a:pt x="618744" y="0"/>
                </a:lnTo>
                <a:lnTo>
                  <a:pt x="615696" y="3048"/>
                </a:lnTo>
                <a:lnTo>
                  <a:pt x="615696" y="9143"/>
                </a:lnTo>
                <a:lnTo>
                  <a:pt x="618744" y="12191"/>
                </a:lnTo>
                <a:lnTo>
                  <a:pt x="624840" y="12191"/>
                </a:lnTo>
                <a:lnTo>
                  <a:pt x="627888" y="9143"/>
                </a:lnTo>
                <a:lnTo>
                  <a:pt x="627888" y="3048"/>
                </a:lnTo>
                <a:lnTo>
                  <a:pt x="624840" y="0"/>
                </a:lnTo>
                <a:close/>
              </a:path>
              <a:path w="3470148" h="3374136">
                <a:moveTo>
                  <a:pt x="650748" y="0"/>
                </a:moveTo>
                <a:lnTo>
                  <a:pt x="643128" y="0"/>
                </a:lnTo>
                <a:lnTo>
                  <a:pt x="641604" y="3048"/>
                </a:lnTo>
                <a:lnTo>
                  <a:pt x="641604" y="9143"/>
                </a:lnTo>
                <a:lnTo>
                  <a:pt x="643128" y="12191"/>
                </a:lnTo>
                <a:lnTo>
                  <a:pt x="650748" y="12191"/>
                </a:lnTo>
                <a:lnTo>
                  <a:pt x="653796" y="9143"/>
                </a:lnTo>
                <a:lnTo>
                  <a:pt x="653796" y="3048"/>
                </a:lnTo>
                <a:lnTo>
                  <a:pt x="650748" y="0"/>
                </a:lnTo>
                <a:close/>
              </a:path>
              <a:path w="3470148" h="3374136">
                <a:moveTo>
                  <a:pt x="676656" y="0"/>
                </a:moveTo>
                <a:lnTo>
                  <a:pt x="669036" y="0"/>
                </a:lnTo>
                <a:lnTo>
                  <a:pt x="665988" y="3048"/>
                </a:lnTo>
                <a:lnTo>
                  <a:pt x="665988" y="9143"/>
                </a:lnTo>
                <a:lnTo>
                  <a:pt x="669036" y="12191"/>
                </a:lnTo>
                <a:lnTo>
                  <a:pt x="676656" y="12191"/>
                </a:lnTo>
                <a:lnTo>
                  <a:pt x="679704" y="9143"/>
                </a:lnTo>
                <a:lnTo>
                  <a:pt x="679704" y="3048"/>
                </a:lnTo>
                <a:lnTo>
                  <a:pt x="676656" y="0"/>
                </a:lnTo>
                <a:close/>
              </a:path>
              <a:path w="3470148" h="3374136">
                <a:moveTo>
                  <a:pt x="701040" y="0"/>
                </a:moveTo>
                <a:lnTo>
                  <a:pt x="694944" y="0"/>
                </a:lnTo>
                <a:lnTo>
                  <a:pt x="691896" y="3048"/>
                </a:lnTo>
                <a:lnTo>
                  <a:pt x="691896" y="9143"/>
                </a:lnTo>
                <a:lnTo>
                  <a:pt x="694944" y="12191"/>
                </a:lnTo>
                <a:lnTo>
                  <a:pt x="701040" y="12191"/>
                </a:lnTo>
                <a:lnTo>
                  <a:pt x="704088" y="9143"/>
                </a:lnTo>
                <a:lnTo>
                  <a:pt x="704088" y="3048"/>
                </a:lnTo>
                <a:lnTo>
                  <a:pt x="701040" y="0"/>
                </a:lnTo>
                <a:close/>
              </a:path>
              <a:path w="3470148" h="3374136">
                <a:moveTo>
                  <a:pt x="726948" y="0"/>
                </a:moveTo>
                <a:lnTo>
                  <a:pt x="719328" y="0"/>
                </a:lnTo>
                <a:lnTo>
                  <a:pt x="717804" y="3048"/>
                </a:lnTo>
                <a:lnTo>
                  <a:pt x="717804" y="9143"/>
                </a:lnTo>
                <a:lnTo>
                  <a:pt x="719328" y="12191"/>
                </a:lnTo>
                <a:lnTo>
                  <a:pt x="726948" y="12191"/>
                </a:lnTo>
                <a:lnTo>
                  <a:pt x="729996" y="9143"/>
                </a:lnTo>
                <a:lnTo>
                  <a:pt x="729996" y="3048"/>
                </a:lnTo>
                <a:lnTo>
                  <a:pt x="726948" y="0"/>
                </a:lnTo>
                <a:close/>
              </a:path>
              <a:path w="3470148" h="3374136">
                <a:moveTo>
                  <a:pt x="752856" y="0"/>
                </a:moveTo>
                <a:lnTo>
                  <a:pt x="745236" y="0"/>
                </a:lnTo>
                <a:lnTo>
                  <a:pt x="742188" y="3048"/>
                </a:lnTo>
                <a:lnTo>
                  <a:pt x="742188" y="9143"/>
                </a:lnTo>
                <a:lnTo>
                  <a:pt x="745236" y="12191"/>
                </a:lnTo>
                <a:lnTo>
                  <a:pt x="752856" y="12191"/>
                </a:lnTo>
                <a:lnTo>
                  <a:pt x="755904" y="9143"/>
                </a:lnTo>
                <a:lnTo>
                  <a:pt x="755904" y="3048"/>
                </a:lnTo>
                <a:lnTo>
                  <a:pt x="752856" y="0"/>
                </a:lnTo>
                <a:close/>
              </a:path>
              <a:path w="3470148" h="3374136">
                <a:moveTo>
                  <a:pt x="777240" y="0"/>
                </a:moveTo>
                <a:lnTo>
                  <a:pt x="771144" y="0"/>
                </a:lnTo>
                <a:lnTo>
                  <a:pt x="768096" y="3048"/>
                </a:lnTo>
                <a:lnTo>
                  <a:pt x="768096" y="9143"/>
                </a:lnTo>
                <a:lnTo>
                  <a:pt x="771144" y="12191"/>
                </a:lnTo>
                <a:lnTo>
                  <a:pt x="777240" y="12191"/>
                </a:lnTo>
                <a:lnTo>
                  <a:pt x="780288" y="9143"/>
                </a:lnTo>
                <a:lnTo>
                  <a:pt x="780288" y="3048"/>
                </a:lnTo>
                <a:lnTo>
                  <a:pt x="777240" y="0"/>
                </a:lnTo>
                <a:close/>
              </a:path>
              <a:path w="3470148" h="3374136">
                <a:moveTo>
                  <a:pt x="803148" y="0"/>
                </a:moveTo>
                <a:lnTo>
                  <a:pt x="795528" y="0"/>
                </a:lnTo>
                <a:lnTo>
                  <a:pt x="794004" y="3048"/>
                </a:lnTo>
                <a:lnTo>
                  <a:pt x="794004" y="9143"/>
                </a:lnTo>
                <a:lnTo>
                  <a:pt x="795528" y="12191"/>
                </a:lnTo>
                <a:lnTo>
                  <a:pt x="803148" y="12191"/>
                </a:lnTo>
                <a:lnTo>
                  <a:pt x="806196" y="9143"/>
                </a:lnTo>
                <a:lnTo>
                  <a:pt x="806196" y="3048"/>
                </a:lnTo>
                <a:lnTo>
                  <a:pt x="803148" y="0"/>
                </a:lnTo>
                <a:close/>
              </a:path>
              <a:path w="3470148" h="3374136">
                <a:moveTo>
                  <a:pt x="829056" y="0"/>
                </a:moveTo>
                <a:lnTo>
                  <a:pt x="821436" y="0"/>
                </a:lnTo>
                <a:lnTo>
                  <a:pt x="818388" y="3048"/>
                </a:lnTo>
                <a:lnTo>
                  <a:pt x="818388" y="9143"/>
                </a:lnTo>
                <a:lnTo>
                  <a:pt x="821436" y="12191"/>
                </a:lnTo>
                <a:lnTo>
                  <a:pt x="829056" y="12191"/>
                </a:lnTo>
                <a:lnTo>
                  <a:pt x="832104" y="9143"/>
                </a:lnTo>
                <a:lnTo>
                  <a:pt x="832104" y="3048"/>
                </a:lnTo>
                <a:lnTo>
                  <a:pt x="829056" y="0"/>
                </a:lnTo>
                <a:close/>
              </a:path>
              <a:path w="3470148" h="3374136">
                <a:moveTo>
                  <a:pt x="853440" y="0"/>
                </a:moveTo>
                <a:lnTo>
                  <a:pt x="847344" y="0"/>
                </a:lnTo>
                <a:lnTo>
                  <a:pt x="844296" y="3048"/>
                </a:lnTo>
                <a:lnTo>
                  <a:pt x="844296" y="9143"/>
                </a:lnTo>
                <a:lnTo>
                  <a:pt x="847344" y="12191"/>
                </a:lnTo>
                <a:lnTo>
                  <a:pt x="853440" y="12191"/>
                </a:lnTo>
                <a:lnTo>
                  <a:pt x="856488" y="9143"/>
                </a:lnTo>
                <a:lnTo>
                  <a:pt x="856488" y="3048"/>
                </a:lnTo>
                <a:lnTo>
                  <a:pt x="853440" y="0"/>
                </a:lnTo>
                <a:close/>
              </a:path>
              <a:path w="3470148" h="3374136">
                <a:moveTo>
                  <a:pt x="879348" y="0"/>
                </a:moveTo>
                <a:lnTo>
                  <a:pt x="871728" y="0"/>
                </a:lnTo>
                <a:lnTo>
                  <a:pt x="870204" y="3048"/>
                </a:lnTo>
                <a:lnTo>
                  <a:pt x="870204" y="9143"/>
                </a:lnTo>
                <a:lnTo>
                  <a:pt x="871728" y="12191"/>
                </a:lnTo>
                <a:lnTo>
                  <a:pt x="879348" y="12191"/>
                </a:lnTo>
                <a:lnTo>
                  <a:pt x="882396" y="9143"/>
                </a:lnTo>
                <a:lnTo>
                  <a:pt x="882396" y="3048"/>
                </a:lnTo>
                <a:lnTo>
                  <a:pt x="879348" y="0"/>
                </a:lnTo>
                <a:close/>
              </a:path>
              <a:path w="3470148" h="3374136">
                <a:moveTo>
                  <a:pt x="905256" y="0"/>
                </a:moveTo>
                <a:lnTo>
                  <a:pt x="897636" y="0"/>
                </a:lnTo>
                <a:lnTo>
                  <a:pt x="894588" y="3048"/>
                </a:lnTo>
                <a:lnTo>
                  <a:pt x="894588" y="9143"/>
                </a:lnTo>
                <a:lnTo>
                  <a:pt x="897636" y="12191"/>
                </a:lnTo>
                <a:lnTo>
                  <a:pt x="905256" y="12191"/>
                </a:lnTo>
                <a:lnTo>
                  <a:pt x="908304" y="9143"/>
                </a:lnTo>
                <a:lnTo>
                  <a:pt x="908304" y="3048"/>
                </a:lnTo>
                <a:lnTo>
                  <a:pt x="905256" y="0"/>
                </a:lnTo>
                <a:close/>
              </a:path>
              <a:path w="3470148" h="3374136">
                <a:moveTo>
                  <a:pt x="929640" y="0"/>
                </a:moveTo>
                <a:lnTo>
                  <a:pt x="923544" y="0"/>
                </a:lnTo>
                <a:lnTo>
                  <a:pt x="920496" y="3048"/>
                </a:lnTo>
                <a:lnTo>
                  <a:pt x="920496" y="9143"/>
                </a:lnTo>
                <a:lnTo>
                  <a:pt x="923544" y="12191"/>
                </a:lnTo>
                <a:lnTo>
                  <a:pt x="929640" y="12191"/>
                </a:lnTo>
                <a:lnTo>
                  <a:pt x="932688" y="9143"/>
                </a:lnTo>
                <a:lnTo>
                  <a:pt x="932688" y="3048"/>
                </a:lnTo>
                <a:lnTo>
                  <a:pt x="929640" y="0"/>
                </a:lnTo>
                <a:close/>
              </a:path>
              <a:path w="3470148" h="3374136">
                <a:moveTo>
                  <a:pt x="955548" y="0"/>
                </a:moveTo>
                <a:lnTo>
                  <a:pt x="947928" y="0"/>
                </a:lnTo>
                <a:lnTo>
                  <a:pt x="946404" y="3048"/>
                </a:lnTo>
                <a:lnTo>
                  <a:pt x="946404" y="9143"/>
                </a:lnTo>
                <a:lnTo>
                  <a:pt x="947928" y="12191"/>
                </a:lnTo>
                <a:lnTo>
                  <a:pt x="955548" y="12191"/>
                </a:lnTo>
                <a:lnTo>
                  <a:pt x="958596" y="9143"/>
                </a:lnTo>
                <a:lnTo>
                  <a:pt x="958596" y="3048"/>
                </a:lnTo>
                <a:lnTo>
                  <a:pt x="955548" y="0"/>
                </a:lnTo>
                <a:close/>
              </a:path>
              <a:path w="3470148" h="3374136">
                <a:moveTo>
                  <a:pt x="981456" y="0"/>
                </a:moveTo>
                <a:lnTo>
                  <a:pt x="973836" y="0"/>
                </a:lnTo>
                <a:lnTo>
                  <a:pt x="970788" y="3048"/>
                </a:lnTo>
                <a:lnTo>
                  <a:pt x="970788" y="9143"/>
                </a:lnTo>
                <a:lnTo>
                  <a:pt x="973836" y="12191"/>
                </a:lnTo>
                <a:lnTo>
                  <a:pt x="981456" y="12191"/>
                </a:lnTo>
                <a:lnTo>
                  <a:pt x="984504" y="9143"/>
                </a:lnTo>
                <a:lnTo>
                  <a:pt x="984504" y="3048"/>
                </a:lnTo>
                <a:lnTo>
                  <a:pt x="981456" y="0"/>
                </a:lnTo>
                <a:close/>
              </a:path>
              <a:path w="3470148" h="3374136">
                <a:moveTo>
                  <a:pt x="1005840" y="0"/>
                </a:moveTo>
                <a:lnTo>
                  <a:pt x="999744" y="0"/>
                </a:lnTo>
                <a:lnTo>
                  <a:pt x="996696" y="3048"/>
                </a:lnTo>
                <a:lnTo>
                  <a:pt x="996696" y="9143"/>
                </a:lnTo>
                <a:lnTo>
                  <a:pt x="999744" y="12191"/>
                </a:lnTo>
                <a:lnTo>
                  <a:pt x="1005840" y="12191"/>
                </a:lnTo>
                <a:lnTo>
                  <a:pt x="1008888" y="9143"/>
                </a:lnTo>
                <a:lnTo>
                  <a:pt x="1008888" y="3048"/>
                </a:lnTo>
                <a:lnTo>
                  <a:pt x="1005840" y="0"/>
                </a:lnTo>
                <a:close/>
              </a:path>
              <a:path w="3470148" h="3374136">
                <a:moveTo>
                  <a:pt x="1031748" y="0"/>
                </a:moveTo>
                <a:lnTo>
                  <a:pt x="1025652" y="0"/>
                </a:lnTo>
                <a:lnTo>
                  <a:pt x="1022604" y="3048"/>
                </a:lnTo>
                <a:lnTo>
                  <a:pt x="1022604" y="9143"/>
                </a:lnTo>
                <a:lnTo>
                  <a:pt x="1025652" y="12191"/>
                </a:lnTo>
                <a:lnTo>
                  <a:pt x="1031748" y="12191"/>
                </a:lnTo>
                <a:lnTo>
                  <a:pt x="1034796" y="9143"/>
                </a:lnTo>
                <a:lnTo>
                  <a:pt x="1034796" y="3048"/>
                </a:lnTo>
                <a:lnTo>
                  <a:pt x="1031748" y="0"/>
                </a:lnTo>
                <a:close/>
              </a:path>
              <a:path w="3470148" h="3374136">
                <a:moveTo>
                  <a:pt x="1057656" y="0"/>
                </a:moveTo>
                <a:lnTo>
                  <a:pt x="1050036" y="0"/>
                </a:lnTo>
                <a:lnTo>
                  <a:pt x="1046988" y="3048"/>
                </a:lnTo>
                <a:lnTo>
                  <a:pt x="1046988" y="9143"/>
                </a:lnTo>
                <a:lnTo>
                  <a:pt x="1050036" y="12191"/>
                </a:lnTo>
                <a:lnTo>
                  <a:pt x="1057656" y="12191"/>
                </a:lnTo>
                <a:lnTo>
                  <a:pt x="1060704" y="9143"/>
                </a:lnTo>
                <a:lnTo>
                  <a:pt x="1060704" y="3048"/>
                </a:lnTo>
                <a:lnTo>
                  <a:pt x="1057656" y="0"/>
                </a:lnTo>
                <a:close/>
              </a:path>
              <a:path w="3470148" h="3374136">
                <a:moveTo>
                  <a:pt x="1082040" y="0"/>
                </a:moveTo>
                <a:lnTo>
                  <a:pt x="1075944" y="0"/>
                </a:lnTo>
                <a:lnTo>
                  <a:pt x="1072896" y="3048"/>
                </a:lnTo>
                <a:lnTo>
                  <a:pt x="1072896" y="9143"/>
                </a:lnTo>
                <a:lnTo>
                  <a:pt x="1075944" y="12191"/>
                </a:lnTo>
                <a:lnTo>
                  <a:pt x="1082040" y="12191"/>
                </a:lnTo>
                <a:lnTo>
                  <a:pt x="1085088" y="9143"/>
                </a:lnTo>
                <a:lnTo>
                  <a:pt x="1085088" y="3048"/>
                </a:lnTo>
                <a:lnTo>
                  <a:pt x="1082040" y="0"/>
                </a:lnTo>
                <a:close/>
              </a:path>
              <a:path w="3470148" h="3374136">
                <a:moveTo>
                  <a:pt x="1107948" y="0"/>
                </a:moveTo>
                <a:lnTo>
                  <a:pt x="1101852" y="0"/>
                </a:lnTo>
                <a:lnTo>
                  <a:pt x="1098804" y="3048"/>
                </a:lnTo>
                <a:lnTo>
                  <a:pt x="1098804" y="9143"/>
                </a:lnTo>
                <a:lnTo>
                  <a:pt x="1101852" y="12191"/>
                </a:lnTo>
                <a:lnTo>
                  <a:pt x="1107948" y="12191"/>
                </a:lnTo>
                <a:lnTo>
                  <a:pt x="1110996" y="9143"/>
                </a:lnTo>
                <a:lnTo>
                  <a:pt x="1110996" y="3048"/>
                </a:lnTo>
                <a:lnTo>
                  <a:pt x="1107948" y="0"/>
                </a:lnTo>
                <a:close/>
              </a:path>
              <a:path w="3470148" h="3374136">
                <a:moveTo>
                  <a:pt x="1133856" y="0"/>
                </a:moveTo>
                <a:lnTo>
                  <a:pt x="1126236" y="0"/>
                </a:lnTo>
                <a:lnTo>
                  <a:pt x="1123188" y="3048"/>
                </a:lnTo>
                <a:lnTo>
                  <a:pt x="1123188" y="9143"/>
                </a:lnTo>
                <a:lnTo>
                  <a:pt x="1126236" y="12191"/>
                </a:lnTo>
                <a:lnTo>
                  <a:pt x="1133856" y="12191"/>
                </a:lnTo>
                <a:lnTo>
                  <a:pt x="1136904" y="9143"/>
                </a:lnTo>
                <a:lnTo>
                  <a:pt x="1136904" y="3048"/>
                </a:lnTo>
                <a:lnTo>
                  <a:pt x="1133856" y="0"/>
                </a:lnTo>
                <a:close/>
              </a:path>
              <a:path w="3470148" h="3374136">
                <a:moveTo>
                  <a:pt x="1159764" y="0"/>
                </a:moveTo>
                <a:lnTo>
                  <a:pt x="1152144" y="0"/>
                </a:lnTo>
                <a:lnTo>
                  <a:pt x="1149096" y="3048"/>
                </a:lnTo>
                <a:lnTo>
                  <a:pt x="1149096" y="9143"/>
                </a:lnTo>
                <a:lnTo>
                  <a:pt x="1152144" y="12191"/>
                </a:lnTo>
                <a:lnTo>
                  <a:pt x="1159764" y="12191"/>
                </a:lnTo>
                <a:lnTo>
                  <a:pt x="1161288" y="9143"/>
                </a:lnTo>
                <a:lnTo>
                  <a:pt x="1161288" y="3048"/>
                </a:lnTo>
                <a:lnTo>
                  <a:pt x="1159764" y="0"/>
                </a:lnTo>
                <a:close/>
              </a:path>
              <a:path w="3470148" h="3374136">
                <a:moveTo>
                  <a:pt x="1184148" y="0"/>
                </a:moveTo>
                <a:lnTo>
                  <a:pt x="1178052" y="0"/>
                </a:lnTo>
                <a:lnTo>
                  <a:pt x="1175004" y="3048"/>
                </a:lnTo>
                <a:lnTo>
                  <a:pt x="1175004" y="9143"/>
                </a:lnTo>
                <a:lnTo>
                  <a:pt x="1178052" y="12191"/>
                </a:lnTo>
                <a:lnTo>
                  <a:pt x="1184148" y="12191"/>
                </a:lnTo>
                <a:lnTo>
                  <a:pt x="1187196" y="9143"/>
                </a:lnTo>
                <a:lnTo>
                  <a:pt x="1187196" y="3048"/>
                </a:lnTo>
                <a:lnTo>
                  <a:pt x="1184148" y="0"/>
                </a:lnTo>
                <a:close/>
              </a:path>
              <a:path w="3470148" h="3374136">
                <a:moveTo>
                  <a:pt x="1210056" y="0"/>
                </a:moveTo>
                <a:lnTo>
                  <a:pt x="1202436" y="0"/>
                </a:lnTo>
                <a:lnTo>
                  <a:pt x="1199388" y="3048"/>
                </a:lnTo>
                <a:lnTo>
                  <a:pt x="1199388" y="9143"/>
                </a:lnTo>
                <a:lnTo>
                  <a:pt x="1202436" y="12191"/>
                </a:lnTo>
                <a:lnTo>
                  <a:pt x="1210056" y="12191"/>
                </a:lnTo>
                <a:lnTo>
                  <a:pt x="1213104" y="9143"/>
                </a:lnTo>
                <a:lnTo>
                  <a:pt x="1213104" y="3048"/>
                </a:lnTo>
                <a:lnTo>
                  <a:pt x="1210056" y="0"/>
                </a:lnTo>
                <a:close/>
              </a:path>
              <a:path w="3470148" h="3374136">
                <a:moveTo>
                  <a:pt x="1235964" y="0"/>
                </a:moveTo>
                <a:lnTo>
                  <a:pt x="1228344" y="0"/>
                </a:lnTo>
                <a:lnTo>
                  <a:pt x="1225296" y="3048"/>
                </a:lnTo>
                <a:lnTo>
                  <a:pt x="1225296" y="9143"/>
                </a:lnTo>
                <a:lnTo>
                  <a:pt x="1228344" y="12191"/>
                </a:lnTo>
                <a:lnTo>
                  <a:pt x="1235964" y="12191"/>
                </a:lnTo>
                <a:lnTo>
                  <a:pt x="1237488" y="9143"/>
                </a:lnTo>
                <a:lnTo>
                  <a:pt x="1237488" y="3048"/>
                </a:lnTo>
                <a:lnTo>
                  <a:pt x="1235964" y="0"/>
                </a:lnTo>
                <a:close/>
              </a:path>
              <a:path w="3470148" h="3374136">
                <a:moveTo>
                  <a:pt x="1260348" y="0"/>
                </a:moveTo>
                <a:lnTo>
                  <a:pt x="1254252" y="0"/>
                </a:lnTo>
                <a:lnTo>
                  <a:pt x="1251204" y="3048"/>
                </a:lnTo>
                <a:lnTo>
                  <a:pt x="1251204" y="9143"/>
                </a:lnTo>
                <a:lnTo>
                  <a:pt x="1254252" y="12191"/>
                </a:lnTo>
                <a:lnTo>
                  <a:pt x="1260348" y="12191"/>
                </a:lnTo>
                <a:lnTo>
                  <a:pt x="1263396" y="9143"/>
                </a:lnTo>
                <a:lnTo>
                  <a:pt x="1263396" y="3048"/>
                </a:lnTo>
                <a:lnTo>
                  <a:pt x="1260348" y="0"/>
                </a:lnTo>
                <a:close/>
              </a:path>
              <a:path w="3470148" h="3374136">
                <a:moveTo>
                  <a:pt x="1286256" y="0"/>
                </a:moveTo>
                <a:lnTo>
                  <a:pt x="1278636" y="0"/>
                </a:lnTo>
                <a:lnTo>
                  <a:pt x="1275588" y="3048"/>
                </a:lnTo>
                <a:lnTo>
                  <a:pt x="1275588" y="9143"/>
                </a:lnTo>
                <a:lnTo>
                  <a:pt x="1278636" y="12191"/>
                </a:lnTo>
                <a:lnTo>
                  <a:pt x="1286256" y="12191"/>
                </a:lnTo>
                <a:lnTo>
                  <a:pt x="1289304" y="9143"/>
                </a:lnTo>
                <a:lnTo>
                  <a:pt x="1289304" y="3048"/>
                </a:lnTo>
                <a:lnTo>
                  <a:pt x="1286256" y="0"/>
                </a:lnTo>
                <a:close/>
              </a:path>
              <a:path w="3470148" h="3374136">
                <a:moveTo>
                  <a:pt x="1312164" y="0"/>
                </a:moveTo>
                <a:lnTo>
                  <a:pt x="1304544" y="0"/>
                </a:lnTo>
                <a:lnTo>
                  <a:pt x="1301496" y="3048"/>
                </a:lnTo>
                <a:lnTo>
                  <a:pt x="1301496" y="9143"/>
                </a:lnTo>
                <a:lnTo>
                  <a:pt x="1304544" y="12191"/>
                </a:lnTo>
                <a:lnTo>
                  <a:pt x="1312164" y="12191"/>
                </a:lnTo>
                <a:lnTo>
                  <a:pt x="1313688" y="9143"/>
                </a:lnTo>
                <a:lnTo>
                  <a:pt x="1313688" y="3048"/>
                </a:lnTo>
                <a:lnTo>
                  <a:pt x="1312164" y="0"/>
                </a:lnTo>
                <a:close/>
              </a:path>
              <a:path w="3470148" h="3374136">
                <a:moveTo>
                  <a:pt x="1336548" y="0"/>
                </a:moveTo>
                <a:lnTo>
                  <a:pt x="1330452" y="0"/>
                </a:lnTo>
                <a:lnTo>
                  <a:pt x="1327404" y="3048"/>
                </a:lnTo>
                <a:lnTo>
                  <a:pt x="1327404" y="9143"/>
                </a:lnTo>
                <a:lnTo>
                  <a:pt x="1330452" y="12191"/>
                </a:lnTo>
                <a:lnTo>
                  <a:pt x="1336548" y="12191"/>
                </a:lnTo>
                <a:lnTo>
                  <a:pt x="1339596" y="9143"/>
                </a:lnTo>
                <a:lnTo>
                  <a:pt x="1339596" y="3048"/>
                </a:lnTo>
                <a:lnTo>
                  <a:pt x="1336548" y="0"/>
                </a:lnTo>
                <a:close/>
              </a:path>
              <a:path w="3470148" h="3374136">
                <a:moveTo>
                  <a:pt x="1362456" y="0"/>
                </a:moveTo>
                <a:lnTo>
                  <a:pt x="1354836" y="0"/>
                </a:lnTo>
                <a:lnTo>
                  <a:pt x="1351788" y="3048"/>
                </a:lnTo>
                <a:lnTo>
                  <a:pt x="1351788" y="9143"/>
                </a:lnTo>
                <a:lnTo>
                  <a:pt x="1354836" y="12191"/>
                </a:lnTo>
                <a:lnTo>
                  <a:pt x="1362456" y="12191"/>
                </a:lnTo>
                <a:lnTo>
                  <a:pt x="1365504" y="9143"/>
                </a:lnTo>
                <a:lnTo>
                  <a:pt x="1365504" y="3048"/>
                </a:lnTo>
                <a:lnTo>
                  <a:pt x="1362456" y="0"/>
                </a:lnTo>
                <a:close/>
              </a:path>
              <a:path w="3470148" h="3374136">
                <a:moveTo>
                  <a:pt x="1388364" y="0"/>
                </a:moveTo>
                <a:lnTo>
                  <a:pt x="1380744" y="0"/>
                </a:lnTo>
                <a:lnTo>
                  <a:pt x="1377696" y="3048"/>
                </a:lnTo>
                <a:lnTo>
                  <a:pt x="1377696" y="9143"/>
                </a:lnTo>
                <a:lnTo>
                  <a:pt x="1380744" y="12191"/>
                </a:lnTo>
                <a:lnTo>
                  <a:pt x="1388364" y="12191"/>
                </a:lnTo>
                <a:lnTo>
                  <a:pt x="1389888" y="9143"/>
                </a:lnTo>
                <a:lnTo>
                  <a:pt x="1389888" y="3048"/>
                </a:lnTo>
                <a:lnTo>
                  <a:pt x="1388364" y="0"/>
                </a:lnTo>
                <a:close/>
              </a:path>
              <a:path w="3470148" h="3374136">
                <a:moveTo>
                  <a:pt x="1412748" y="0"/>
                </a:moveTo>
                <a:lnTo>
                  <a:pt x="1406652" y="0"/>
                </a:lnTo>
                <a:lnTo>
                  <a:pt x="1403604" y="3048"/>
                </a:lnTo>
                <a:lnTo>
                  <a:pt x="1403604" y="9143"/>
                </a:lnTo>
                <a:lnTo>
                  <a:pt x="1406652" y="12191"/>
                </a:lnTo>
                <a:lnTo>
                  <a:pt x="1412748" y="12191"/>
                </a:lnTo>
                <a:lnTo>
                  <a:pt x="1415796" y="9143"/>
                </a:lnTo>
                <a:lnTo>
                  <a:pt x="1415796" y="3048"/>
                </a:lnTo>
                <a:lnTo>
                  <a:pt x="1412748" y="0"/>
                </a:lnTo>
                <a:close/>
              </a:path>
              <a:path w="3470148" h="3374136">
                <a:moveTo>
                  <a:pt x="1438656" y="0"/>
                </a:moveTo>
                <a:lnTo>
                  <a:pt x="1431036" y="0"/>
                </a:lnTo>
                <a:lnTo>
                  <a:pt x="1427988" y="3048"/>
                </a:lnTo>
                <a:lnTo>
                  <a:pt x="1427988" y="9143"/>
                </a:lnTo>
                <a:lnTo>
                  <a:pt x="1431036" y="12191"/>
                </a:lnTo>
                <a:lnTo>
                  <a:pt x="1438656" y="12191"/>
                </a:lnTo>
                <a:lnTo>
                  <a:pt x="1441704" y="9143"/>
                </a:lnTo>
                <a:lnTo>
                  <a:pt x="1441704" y="3048"/>
                </a:lnTo>
                <a:lnTo>
                  <a:pt x="1438656" y="0"/>
                </a:lnTo>
                <a:close/>
              </a:path>
              <a:path w="3470148" h="3374136">
                <a:moveTo>
                  <a:pt x="1464564" y="0"/>
                </a:moveTo>
                <a:lnTo>
                  <a:pt x="1456944" y="0"/>
                </a:lnTo>
                <a:lnTo>
                  <a:pt x="1453896" y="3048"/>
                </a:lnTo>
                <a:lnTo>
                  <a:pt x="1453896" y="9143"/>
                </a:lnTo>
                <a:lnTo>
                  <a:pt x="1456944" y="12191"/>
                </a:lnTo>
                <a:lnTo>
                  <a:pt x="1464564" y="12191"/>
                </a:lnTo>
                <a:lnTo>
                  <a:pt x="1466088" y="9143"/>
                </a:lnTo>
                <a:lnTo>
                  <a:pt x="1466088" y="3048"/>
                </a:lnTo>
                <a:lnTo>
                  <a:pt x="1464564" y="0"/>
                </a:lnTo>
                <a:close/>
              </a:path>
              <a:path w="3470148" h="3374136">
                <a:moveTo>
                  <a:pt x="1488948" y="0"/>
                </a:moveTo>
                <a:lnTo>
                  <a:pt x="1482852" y="0"/>
                </a:lnTo>
                <a:lnTo>
                  <a:pt x="1479804" y="3048"/>
                </a:lnTo>
                <a:lnTo>
                  <a:pt x="1479804" y="9143"/>
                </a:lnTo>
                <a:lnTo>
                  <a:pt x="1482852" y="12191"/>
                </a:lnTo>
                <a:lnTo>
                  <a:pt x="1488948" y="12191"/>
                </a:lnTo>
                <a:lnTo>
                  <a:pt x="1491996" y="9143"/>
                </a:lnTo>
                <a:lnTo>
                  <a:pt x="1491996" y="3048"/>
                </a:lnTo>
                <a:lnTo>
                  <a:pt x="1488948" y="0"/>
                </a:lnTo>
                <a:close/>
              </a:path>
              <a:path w="3470148" h="3374136">
                <a:moveTo>
                  <a:pt x="1514856" y="0"/>
                </a:moveTo>
                <a:lnTo>
                  <a:pt x="1507236" y="0"/>
                </a:lnTo>
                <a:lnTo>
                  <a:pt x="1504188" y="3048"/>
                </a:lnTo>
                <a:lnTo>
                  <a:pt x="1504188" y="9143"/>
                </a:lnTo>
                <a:lnTo>
                  <a:pt x="1507236" y="12191"/>
                </a:lnTo>
                <a:lnTo>
                  <a:pt x="1514856" y="12191"/>
                </a:lnTo>
                <a:lnTo>
                  <a:pt x="1517904" y="9143"/>
                </a:lnTo>
                <a:lnTo>
                  <a:pt x="1517904" y="3048"/>
                </a:lnTo>
                <a:lnTo>
                  <a:pt x="1514856" y="0"/>
                </a:lnTo>
                <a:close/>
              </a:path>
              <a:path w="3470148" h="3374136">
                <a:moveTo>
                  <a:pt x="1540764" y="0"/>
                </a:moveTo>
                <a:lnTo>
                  <a:pt x="1533144" y="0"/>
                </a:lnTo>
                <a:lnTo>
                  <a:pt x="1530096" y="3048"/>
                </a:lnTo>
                <a:lnTo>
                  <a:pt x="1530096" y="9143"/>
                </a:lnTo>
                <a:lnTo>
                  <a:pt x="1533144" y="12191"/>
                </a:lnTo>
                <a:lnTo>
                  <a:pt x="1540764" y="12191"/>
                </a:lnTo>
                <a:lnTo>
                  <a:pt x="1542288" y="9143"/>
                </a:lnTo>
                <a:lnTo>
                  <a:pt x="1542288" y="3048"/>
                </a:lnTo>
                <a:lnTo>
                  <a:pt x="1540764" y="0"/>
                </a:lnTo>
                <a:close/>
              </a:path>
              <a:path w="3470148" h="3374136">
                <a:moveTo>
                  <a:pt x="1565148" y="0"/>
                </a:moveTo>
                <a:lnTo>
                  <a:pt x="1559052" y="0"/>
                </a:lnTo>
                <a:lnTo>
                  <a:pt x="1556004" y="3048"/>
                </a:lnTo>
                <a:lnTo>
                  <a:pt x="1556004" y="9143"/>
                </a:lnTo>
                <a:lnTo>
                  <a:pt x="1559052" y="12191"/>
                </a:lnTo>
                <a:lnTo>
                  <a:pt x="1565148" y="12191"/>
                </a:lnTo>
                <a:lnTo>
                  <a:pt x="1568196" y="9143"/>
                </a:lnTo>
                <a:lnTo>
                  <a:pt x="1568196" y="3048"/>
                </a:lnTo>
                <a:lnTo>
                  <a:pt x="1565148" y="0"/>
                </a:lnTo>
                <a:close/>
              </a:path>
              <a:path w="3470148" h="3374136">
                <a:moveTo>
                  <a:pt x="1591056" y="0"/>
                </a:moveTo>
                <a:lnTo>
                  <a:pt x="1583436" y="0"/>
                </a:lnTo>
                <a:lnTo>
                  <a:pt x="1580388" y="3048"/>
                </a:lnTo>
                <a:lnTo>
                  <a:pt x="1580388" y="9143"/>
                </a:lnTo>
                <a:lnTo>
                  <a:pt x="1583436" y="12191"/>
                </a:lnTo>
                <a:lnTo>
                  <a:pt x="1591056" y="12191"/>
                </a:lnTo>
                <a:lnTo>
                  <a:pt x="1594104" y="9143"/>
                </a:lnTo>
                <a:lnTo>
                  <a:pt x="1594104" y="3048"/>
                </a:lnTo>
                <a:lnTo>
                  <a:pt x="1591056" y="0"/>
                </a:lnTo>
                <a:close/>
              </a:path>
              <a:path w="3470148" h="3374136">
                <a:moveTo>
                  <a:pt x="1616964" y="0"/>
                </a:moveTo>
                <a:lnTo>
                  <a:pt x="1609344" y="0"/>
                </a:lnTo>
                <a:lnTo>
                  <a:pt x="1606296" y="3048"/>
                </a:lnTo>
                <a:lnTo>
                  <a:pt x="1606296" y="9143"/>
                </a:lnTo>
                <a:lnTo>
                  <a:pt x="1609344" y="12191"/>
                </a:lnTo>
                <a:lnTo>
                  <a:pt x="1616964" y="12191"/>
                </a:lnTo>
                <a:lnTo>
                  <a:pt x="1620012" y="9143"/>
                </a:lnTo>
                <a:lnTo>
                  <a:pt x="1620012" y="3048"/>
                </a:lnTo>
                <a:lnTo>
                  <a:pt x="1616964" y="0"/>
                </a:lnTo>
                <a:close/>
              </a:path>
              <a:path w="3470148" h="3374136">
                <a:moveTo>
                  <a:pt x="1641348" y="0"/>
                </a:moveTo>
                <a:lnTo>
                  <a:pt x="1635252" y="0"/>
                </a:lnTo>
                <a:lnTo>
                  <a:pt x="1632204" y="3048"/>
                </a:lnTo>
                <a:lnTo>
                  <a:pt x="1632204" y="9143"/>
                </a:lnTo>
                <a:lnTo>
                  <a:pt x="1635252" y="12191"/>
                </a:lnTo>
                <a:lnTo>
                  <a:pt x="1641348" y="12191"/>
                </a:lnTo>
                <a:lnTo>
                  <a:pt x="1644396" y="9143"/>
                </a:lnTo>
                <a:lnTo>
                  <a:pt x="1644396" y="3048"/>
                </a:lnTo>
                <a:lnTo>
                  <a:pt x="1641348" y="0"/>
                </a:lnTo>
                <a:close/>
              </a:path>
              <a:path w="3470148" h="3374136">
                <a:moveTo>
                  <a:pt x="1667256" y="0"/>
                </a:moveTo>
                <a:lnTo>
                  <a:pt x="1659636" y="0"/>
                </a:lnTo>
                <a:lnTo>
                  <a:pt x="1658112" y="3048"/>
                </a:lnTo>
                <a:lnTo>
                  <a:pt x="1658112" y="9143"/>
                </a:lnTo>
                <a:lnTo>
                  <a:pt x="1659636" y="12191"/>
                </a:lnTo>
                <a:lnTo>
                  <a:pt x="1667256" y="12191"/>
                </a:lnTo>
                <a:lnTo>
                  <a:pt x="1670304" y="9143"/>
                </a:lnTo>
                <a:lnTo>
                  <a:pt x="1670304" y="3048"/>
                </a:lnTo>
                <a:lnTo>
                  <a:pt x="1667256" y="0"/>
                </a:lnTo>
                <a:close/>
              </a:path>
              <a:path w="3470148" h="3374136">
                <a:moveTo>
                  <a:pt x="1693164" y="0"/>
                </a:moveTo>
                <a:lnTo>
                  <a:pt x="1685544" y="0"/>
                </a:lnTo>
                <a:lnTo>
                  <a:pt x="1682496" y="3048"/>
                </a:lnTo>
                <a:lnTo>
                  <a:pt x="1682496" y="9143"/>
                </a:lnTo>
                <a:lnTo>
                  <a:pt x="1685544" y="12191"/>
                </a:lnTo>
                <a:lnTo>
                  <a:pt x="1693164" y="12191"/>
                </a:lnTo>
                <a:lnTo>
                  <a:pt x="1696212" y="9143"/>
                </a:lnTo>
                <a:lnTo>
                  <a:pt x="1696212" y="3048"/>
                </a:lnTo>
                <a:lnTo>
                  <a:pt x="1693164" y="0"/>
                </a:lnTo>
                <a:close/>
              </a:path>
              <a:path w="3470148" h="3374136">
                <a:moveTo>
                  <a:pt x="1717548" y="0"/>
                </a:moveTo>
                <a:lnTo>
                  <a:pt x="1711452" y="0"/>
                </a:lnTo>
                <a:lnTo>
                  <a:pt x="1708404" y="3048"/>
                </a:lnTo>
                <a:lnTo>
                  <a:pt x="1708404" y="9143"/>
                </a:lnTo>
                <a:lnTo>
                  <a:pt x="1711452" y="12191"/>
                </a:lnTo>
                <a:lnTo>
                  <a:pt x="1717548" y="12191"/>
                </a:lnTo>
                <a:lnTo>
                  <a:pt x="1720596" y="9143"/>
                </a:lnTo>
                <a:lnTo>
                  <a:pt x="1720596" y="3048"/>
                </a:lnTo>
                <a:lnTo>
                  <a:pt x="1717548" y="0"/>
                </a:lnTo>
                <a:close/>
              </a:path>
              <a:path w="3470148" h="3374136">
                <a:moveTo>
                  <a:pt x="1743456" y="0"/>
                </a:moveTo>
                <a:lnTo>
                  <a:pt x="1735836" y="0"/>
                </a:lnTo>
                <a:lnTo>
                  <a:pt x="1734312" y="3048"/>
                </a:lnTo>
                <a:lnTo>
                  <a:pt x="1734312" y="9143"/>
                </a:lnTo>
                <a:lnTo>
                  <a:pt x="1735836" y="12191"/>
                </a:lnTo>
                <a:lnTo>
                  <a:pt x="1743456" y="12191"/>
                </a:lnTo>
                <a:lnTo>
                  <a:pt x="1746504" y="9143"/>
                </a:lnTo>
                <a:lnTo>
                  <a:pt x="1746504" y="3048"/>
                </a:lnTo>
                <a:lnTo>
                  <a:pt x="1743456" y="0"/>
                </a:lnTo>
                <a:close/>
              </a:path>
              <a:path w="3470148" h="3374136">
                <a:moveTo>
                  <a:pt x="1769364" y="0"/>
                </a:moveTo>
                <a:lnTo>
                  <a:pt x="1761744" y="0"/>
                </a:lnTo>
                <a:lnTo>
                  <a:pt x="1758696" y="3048"/>
                </a:lnTo>
                <a:lnTo>
                  <a:pt x="1758696" y="9143"/>
                </a:lnTo>
                <a:lnTo>
                  <a:pt x="1761744" y="12191"/>
                </a:lnTo>
                <a:lnTo>
                  <a:pt x="1769364" y="12191"/>
                </a:lnTo>
                <a:lnTo>
                  <a:pt x="1772412" y="9143"/>
                </a:lnTo>
                <a:lnTo>
                  <a:pt x="1772412" y="3048"/>
                </a:lnTo>
                <a:lnTo>
                  <a:pt x="1769364" y="0"/>
                </a:lnTo>
                <a:close/>
              </a:path>
              <a:path w="3470148" h="3374136">
                <a:moveTo>
                  <a:pt x="1793748" y="0"/>
                </a:moveTo>
                <a:lnTo>
                  <a:pt x="1787652" y="0"/>
                </a:lnTo>
                <a:lnTo>
                  <a:pt x="1784604" y="3048"/>
                </a:lnTo>
                <a:lnTo>
                  <a:pt x="1784604" y="9143"/>
                </a:lnTo>
                <a:lnTo>
                  <a:pt x="1787652" y="12191"/>
                </a:lnTo>
                <a:lnTo>
                  <a:pt x="1793748" y="12191"/>
                </a:lnTo>
                <a:lnTo>
                  <a:pt x="1796796" y="9143"/>
                </a:lnTo>
                <a:lnTo>
                  <a:pt x="1796796" y="3048"/>
                </a:lnTo>
                <a:lnTo>
                  <a:pt x="1793748" y="0"/>
                </a:lnTo>
                <a:close/>
              </a:path>
              <a:path w="3470148" h="3374136">
                <a:moveTo>
                  <a:pt x="1819656" y="0"/>
                </a:moveTo>
                <a:lnTo>
                  <a:pt x="1812036" y="0"/>
                </a:lnTo>
                <a:lnTo>
                  <a:pt x="1810512" y="3048"/>
                </a:lnTo>
                <a:lnTo>
                  <a:pt x="1810512" y="9143"/>
                </a:lnTo>
                <a:lnTo>
                  <a:pt x="1812036" y="12191"/>
                </a:lnTo>
                <a:lnTo>
                  <a:pt x="1819656" y="12191"/>
                </a:lnTo>
                <a:lnTo>
                  <a:pt x="1822704" y="9143"/>
                </a:lnTo>
                <a:lnTo>
                  <a:pt x="1822704" y="3048"/>
                </a:lnTo>
                <a:lnTo>
                  <a:pt x="1819656" y="0"/>
                </a:lnTo>
                <a:close/>
              </a:path>
              <a:path w="3470148" h="3374136">
                <a:moveTo>
                  <a:pt x="1845564" y="0"/>
                </a:moveTo>
                <a:lnTo>
                  <a:pt x="1837944" y="0"/>
                </a:lnTo>
                <a:lnTo>
                  <a:pt x="1834896" y="3048"/>
                </a:lnTo>
                <a:lnTo>
                  <a:pt x="1834896" y="9143"/>
                </a:lnTo>
                <a:lnTo>
                  <a:pt x="1837944" y="12191"/>
                </a:lnTo>
                <a:lnTo>
                  <a:pt x="1845564" y="12191"/>
                </a:lnTo>
                <a:lnTo>
                  <a:pt x="1848612" y="9143"/>
                </a:lnTo>
                <a:lnTo>
                  <a:pt x="1848612" y="3048"/>
                </a:lnTo>
                <a:lnTo>
                  <a:pt x="1845564" y="0"/>
                </a:lnTo>
                <a:close/>
              </a:path>
              <a:path w="3470148" h="3374136">
                <a:moveTo>
                  <a:pt x="1869948" y="0"/>
                </a:moveTo>
                <a:lnTo>
                  <a:pt x="1863852" y="0"/>
                </a:lnTo>
                <a:lnTo>
                  <a:pt x="1860804" y="3048"/>
                </a:lnTo>
                <a:lnTo>
                  <a:pt x="1860804" y="9143"/>
                </a:lnTo>
                <a:lnTo>
                  <a:pt x="1863852" y="12191"/>
                </a:lnTo>
                <a:lnTo>
                  <a:pt x="1869948" y="12191"/>
                </a:lnTo>
                <a:lnTo>
                  <a:pt x="1872996" y="9143"/>
                </a:lnTo>
                <a:lnTo>
                  <a:pt x="1872996" y="3048"/>
                </a:lnTo>
                <a:lnTo>
                  <a:pt x="1869948" y="0"/>
                </a:lnTo>
                <a:close/>
              </a:path>
              <a:path w="3470148" h="3374136">
                <a:moveTo>
                  <a:pt x="1895856" y="0"/>
                </a:moveTo>
                <a:lnTo>
                  <a:pt x="1888236" y="0"/>
                </a:lnTo>
                <a:lnTo>
                  <a:pt x="1886712" y="3048"/>
                </a:lnTo>
                <a:lnTo>
                  <a:pt x="1886712" y="9143"/>
                </a:lnTo>
                <a:lnTo>
                  <a:pt x="1888236" y="12191"/>
                </a:lnTo>
                <a:lnTo>
                  <a:pt x="1895856" y="12191"/>
                </a:lnTo>
                <a:lnTo>
                  <a:pt x="1898904" y="9143"/>
                </a:lnTo>
                <a:lnTo>
                  <a:pt x="1898904" y="3048"/>
                </a:lnTo>
                <a:lnTo>
                  <a:pt x="1895856" y="0"/>
                </a:lnTo>
                <a:close/>
              </a:path>
              <a:path w="3470148" h="3374136">
                <a:moveTo>
                  <a:pt x="1921764" y="0"/>
                </a:moveTo>
                <a:lnTo>
                  <a:pt x="1914144" y="0"/>
                </a:lnTo>
                <a:lnTo>
                  <a:pt x="1911096" y="3048"/>
                </a:lnTo>
                <a:lnTo>
                  <a:pt x="1911096" y="9143"/>
                </a:lnTo>
                <a:lnTo>
                  <a:pt x="1914144" y="12191"/>
                </a:lnTo>
                <a:lnTo>
                  <a:pt x="1921764" y="12191"/>
                </a:lnTo>
                <a:lnTo>
                  <a:pt x="1924812" y="9143"/>
                </a:lnTo>
                <a:lnTo>
                  <a:pt x="1924812" y="3048"/>
                </a:lnTo>
                <a:lnTo>
                  <a:pt x="1921764" y="0"/>
                </a:lnTo>
                <a:close/>
              </a:path>
              <a:path w="3470148" h="3374136">
                <a:moveTo>
                  <a:pt x="1946148" y="0"/>
                </a:moveTo>
                <a:lnTo>
                  <a:pt x="1940052" y="0"/>
                </a:lnTo>
                <a:lnTo>
                  <a:pt x="1937004" y="3048"/>
                </a:lnTo>
                <a:lnTo>
                  <a:pt x="1937004" y="9143"/>
                </a:lnTo>
                <a:lnTo>
                  <a:pt x="1940052" y="12191"/>
                </a:lnTo>
                <a:lnTo>
                  <a:pt x="1946148" y="12191"/>
                </a:lnTo>
                <a:lnTo>
                  <a:pt x="1949196" y="9143"/>
                </a:lnTo>
                <a:lnTo>
                  <a:pt x="1949196" y="3048"/>
                </a:lnTo>
                <a:lnTo>
                  <a:pt x="1946148" y="0"/>
                </a:lnTo>
                <a:close/>
              </a:path>
              <a:path w="3470148" h="3374136">
                <a:moveTo>
                  <a:pt x="1972056" y="0"/>
                </a:moveTo>
                <a:lnTo>
                  <a:pt x="1964436" y="0"/>
                </a:lnTo>
                <a:lnTo>
                  <a:pt x="1962912" y="3048"/>
                </a:lnTo>
                <a:lnTo>
                  <a:pt x="1962912" y="9143"/>
                </a:lnTo>
                <a:lnTo>
                  <a:pt x="1964436" y="12191"/>
                </a:lnTo>
                <a:lnTo>
                  <a:pt x="1972056" y="12191"/>
                </a:lnTo>
                <a:lnTo>
                  <a:pt x="1975104" y="9143"/>
                </a:lnTo>
                <a:lnTo>
                  <a:pt x="1975104" y="3048"/>
                </a:lnTo>
                <a:lnTo>
                  <a:pt x="1972056" y="0"/>
                </a:lnTo>
                <a:close/>
              </a:path>
              <a:path w="3470148" h="3374136">
                <a:moveTo>
                  <a:pt x="1997964" y="0"/>
                </a:moveTo>
                <a:lnTo>
                  <a:pt x="1990344" y="0"/>
                </a:lnTo>
                <a:lnTo>
                  <a:pt x="1987296" y="3048"/>
                </a:lnTo>
                <a:lnTo>
                  <a:pt x="1987296" y="9143"/>
                </a:lnTo>
                <a:lnTo>
                  <a:pt x="1990344" y="12191"/>
                </a:lnTo>
                <a:lnTo>
                  <a:pt x="1997964" y="12191"/>
                </a:lnTo>
                <a:lnTo>
                  <a:pt x="2001012" y="9143"/>
                </a:lnTo>
                <a:lnTo>
                  <a:pt x="2001012" y="3048"/>
                </a:lnTo>
                <a:lnTo>
                  <a:pt x="1997964" y="0"/>
                </a:lnTo>
                <a:close/>
              </a:path>
              <a:path w="3470148" h="3374136">
                <a:moveTo>
                  <a:pt x="2022348" y="0"/>
                </a:moveTo>
                <a:lnTo>
                  <a:pt x="2016252" y="0"/>
                </a:lnTo>
                <a:lnTo>
                  <a:pt x="2013204" y="3048"/>
                </a:lnTo>
                <a:lnTo>
                  <a:pt x="2013204" y="9143"/>
                </a:lnTo>
                <a:lnTo>
                  <a:pt x="2016252" y="12191"/>
                </a:lnTo>
                <a:lnTo>
                  <a:pt x="2022348" y="12191"/>
                </a:lnTo>
                <a:lnTo>
                  <a:pt x="2025396" y="9143"/>
                </a:lnTo>
                <a:lnTo>
                  <a:pt x="2025396" y="3048"/>
                </a:lnTo>
                <a:lnTo>
                  <a:pt x="2022348" y="0"/>
                </a:lnTo>
                <a:close/>
              </a:path>
              <a:path w="3470148" h="3374136">
                <a:moveTo>
                  <a:pt x="2048256" y="0"/>
                </a:moveTo>
                <a:lnTo>
                  <a:pt x="2042160" y="0"/>
                </a:lnTo>
                <a:lnTo>
                  <a:pt x="2039112" y="3048"/>
                </a:lnTo>
                <a:lnTo>
                  <a:pt x="2039112" y="9143"/>
                </a:lnTo>
                <a:lnTo>
                  <a:pt x="2042160" y="12191"/>
                </a:lnTo>
                <a:lnTo>
                  <a:pt x="2048256" y="12191"/>
                </a:lnTo>
                <a:lnTo>
                  <a:pt x="2051304" y="9143"/>
                </a:lnTo>
                <a:lnTo>
                  <a:pt x="2051304" y="3048"/>
                </a:lnTo>
                <a:lnTo>
                  <a:pt x="2048256" y="0"/>
                </a:lnTo>
                <a:close/>
              </a:path>
              <a:path w="3470148" h="3374136">
                <a:moveTo>
                  <a:pt x="2074164" y="0"/>
                </a:moveTo>
                <a:lnTo>
                  <a:pt x="2066544" y="0"/>
                </a:lnTo>
                <a:lnTo>
                  <a:pt x="2063496" y="3048"/>
                </a:lnTo>
                <a:lnTo>
                  <a:pt x="2063496" y="9143"/>
                </a:lnTo>
                <a:lnTo>
                  <a:pt x="2066544" y="12191"/>
                </a:lnTo>
                <a:lnTo>
                  <a:pt x="2074164" y="12191"/>
                </a:lnTo>
                <a:lnTo>
                  <a:pt x="2077212" y="9143"/>
                </a:lnTo>
                <a:lnTo>
                  <a:pt x="2077212" y="3048"/>
                </a:lnTo>
                <a:lnTo>
                  <a:pt x="2074164" y="0"/>
                </a:lnTo>
                <a:close/>
              </a:path>
              <a:path w="3470148" h="3374136">
                <a:moveTo>
                  <a:pt x="2098548" y="0"/>
                </a:moveTo>
                <a:lnTo>
                  <a:pt x="2092452" y="0"/>
                </a:lnTo>
                <a:lnTo>
                  <a:pt x="2089404" y="3048"/>
                </a:lnTo>
                <a:lnTo>
                  <a:pt x="2089404" y="9143"/>
                </a:lnTo>
                <a:lnTo>
                  <a:pt x="2092452" y="12191"/>
                </a:lnTo>
                <a:lnTo>
                  <a:pt x="2098548" y="12191"/>
                </a:lnTo>
                <a:lnTo>
                  <a:pt x="2101596" y="9143"/>
                </a:lnTo>
                <a:lnTo>
                  <a:pt x="2101596" y="3048"/>
                </a:lnTo>
                <a:lnTo>
                  <a:pt x="2098548" y="0"/>
                </a:lnTo>
                <a:close/>
              </a:path>
              <a:path w="3470148" h="3374136">
                <a:moveTo>
                  <a:pt x="2124456" y="0"/>
                </a:moveTo>
                <a:lnTo>
                  <a:pt x="2118360" y="0"/>
                </a:lnTo>
                <a:lnTo>
                  <a:pt x="2115312" y="3048"/>
                </a:lnTo>
                <a:lnTo>
                  <a:pt x="2115312" y="9143"/>
                </a:lnTo>
                <a:lnTo>
                  <a:pt x="2118360" y="12191"/>
                </a:lnTo>
                <a:lnTo>
                  <a:pt x="2124456" y="12191"/>
                </a:lnTo>
                <a:lnTo>
                  <a:pt x="2127504" y="9143"/>
                </a:lnTo>
                <a:lnTo>
                  <a:pt x="2127504" y="3048"/>
                </a:lnTo>
                <a:lnTo>
                  <a:pt x="2124456" y="0"/>
                </a:lnTo>
                <a:close/>
              </a:path>
              <a:path w="3470148" h="3374136">
                <a:moveTo>
                  <a:pt x="2150364" y="0"/>
                </a:moveTo>
                <a:lnTo>
                  <a:pt x="2142744" y="0"/>
                </a:lnTo>
                <a:lnTo>
                  <a:pt x="2139696" y="3048"/>
                </a:lnTo>
                <a:lnTo>
                  <a:pt x="2139696" y="9143"/>
                </a:lnTo>
                <a:lnTo>
                  <a:pt x="2142744" y="12191"/>
                </a:lnTo>
                <a:lnTo>
                  <a:pt x="2150364" y="12191"/>
                </a:lnTo>
                <a:lnTo>
                  <a:pt x="2153412" y="9143"/>
                </a:lnTo>
                <a:lnTo>
                  <a:pt x="2153412" y="3048"/>
                </a:lnTo>
                <a:lnTo>
                  <a:pt x="2150364" y="0"/>
                </a:lnTo>
                <a:close/>
              </a:path>
              <a:path w="3470148" h="3374136">
                <a:moveTo>
                  <a:pt x="2174748" y="0"/>
                </a:moveTo>
                <a:lnTo>
                  <a:pt x="2168652" y="0"/>
                </a:lnTo>
                <a:lnTo>
                  <a:pt x="2165604" y="3048"/>
                </a:lnTo>
                <a:lnTo>
                  <a:pt x="2165604" y="9143"/>
                </a:lnTo>
                <a:lnTo>
                  <a:pt x="2168652" y="12191"/>
                </a:lnTo>
                <a:lnTo>
                  <a:pt x="2174748" y="12191"/>
                </a:lnTo>
                <a:lnTo>
                  <a:pt x="2177796" y="9143"/>
                </a:lnTo>
                <a:lnTo>
                  <a:pt x="2177796" y="3048"/>
                </a:lnTo>
                <a:lnTo>
                  <a:pt x="2174748" y="0"/>
                </a:lnTo>
                <a:close/>
              </a:path>
              <a:path w="3470148" h="3374136">
                <a:moveTo>
                  <a:pt x="2200656" y="0"/>
                </a:moveTo>
                <a:lnTo>
                  <a:pt x="2194560" y="0"/>
                </a:lnTo>
                <a:lnTo>
                  <a:pt x="2191512" y="3048"/>
                </a:lnTo>
                <a:lnTo>
                  <a:pt x="2191512" y="9143"/>
                </a:lnTo>
                <a:lnTo>
                  <a:pt x="2194560" y="12191"/>
                </a:lnTo>
                <a:lnTo>
                  <a:pt x="2200656" y="12191"/>
                </a:lnTo>
                <a:lnTo>
                  <a:pt x="2203704" y="9143"/>
                </a:lnTo>
                <a:lnTo>
                  <a:pt x="2203704" y="3048"/>
                </a:lnTo>
                <a:lnTo>
                  <a:pt x="2200656" y="0"/>
                </a:lnTo>
                <a:close/>
              </a:path>
              <a:path w="3470148" h="3374136">
                <a:moveTo>
                  <a:pt x="2226564" y="0"/>
                </a:moveTo>
                <a:lnTo>
                  <a:pt x="2218944" y="0"/>
                </a:lnTo>
                <a:lnTo>
                  <a:pt x="2215896" y="3048"/>
                </a:lnTo>
                <a:lnTo>
                  <a:pt x="2215896" y="9143"/>
                </a:lnTo>
                <a:lnTo>
                  <a:pt x="2218944" y="12191"/>
                </a:lnTo>
                <a:lnTo>
                  <a:pt x="2226564" y="12191"/>
                </a:lnTo>
                <a:lnTo>
                  <a:pt x="2229612" y="9143"/>
                </a:lnTo>
                <a:lnTo>
                  <a:pt x="2229612" y="3048"/>
                </a:lnTo>
                <a:lnTo>
                  <a:pt x="2226564" y="0"/>
                </a:lnTo>
                <a:close/>
              </a:path>
              <a:path w="3470148" h="3374136">
                <a:moveTo>
                  <a:pt x="2252472" y="0"/>
                </a:moveTo>
                <a:lnTo>
                  <a:pt x="2244852" y="0"/>
                </a:lnTo>
                <a:lnTo>
                  <a:pt x="2241804" y="3048"/>
                </a:lnTo>
                <a:lnTo>
                  <a:pt x="2241804" y="9143"/>
                </a:lnTo>
                <a:lnTo>
                  <a:pt x="2244852" y="12191"/>
                </a:lnTo>
                <a:lnTo>
                  <a:pt x="2252472" y="12191"/>
                </a:lnTo>
                <a:lnTo>
                  <a:pt x="2253996" y="9143"/>
                </a:lnTo>
                <a:lnTo>
                  <a:pt x="2253996" y="3048"/>
                </a:lnTo>
                <a:lnTo>
                  <a:pt x="2252472" y="0"/>
                </a:lnTo>
                <a:close/>
              </a:path>
              <a:path w="3470148" h="3374136">
                <a:moveTo>
                  <a:pt x="2276856" y="0"/>
                </a:moveTo>
                <a:lnTo>
                  <a:pt x="2270760" y="0"/>
                </a:lnTo>
                <a:lnTo>
                  <a:pt x="2267712" y="3048"/>
                </a:lnTo>
                <a:lnTo>
                  <a:pt x="2267712" y="9143"/>
                </a:lnTo>
                <a:lnTo>
                  <a:pt x="2270760" y="12191"/>
                </a:lnTo>
                <a:lnTo>
                  <a:pt x="2276856" y="12191"/>
                </a:lnTo>
                <a:lnTo>
                  <a:pt x="2279904" y="9143"/>
                </a:lnTo>
                <a:lnTo>
                  <a:pt x="2279904" y="3048"/>
                </a:lnTo>
                <a:lnTo>
                  <a:pt x="2276856" y="0"/>
                </a:lnTo>
                <a:close/>
              </a:path>
              <a:path w="3470148" h="3374136">
                <a:moveTo>
                  <a:pt x="2302764" y="0"/>
                </a:moveTo>
                <a:lnTo>
                  <a:pt x="2295144" y="0"/>
                </a:lnTo>
                <a:lnTo>
                  <a:pt x="2292096" y="3048"/>
                </a:lnTo>
                <a:lnTo>
                  <a:pt x="2292096" y="9143"/>
                </a:lnTo>
                <a:lnTo>
                  <a:pt x="2295144" y="12191"/>
                </a:lnTo>
                <a:lnTo>
                  <a:pt x="2302764" y="12191"/>
                </a:lnTo>
                <a:lnTo>
                  <a:pt x="2305812" y="9143"/>
                </a:lnTo>
                <a:lnTo>
                  <a:pt x="2305812" y="3048"/>
                </a:lnTo>
                <a:lnTo>
                  <a:pt x="2302764" y="0"/>
                </a:lnTo>
                <a:close/>
              </a:path>
              <a:path w="3470148" h="3374136">
                <a:moveTo>
                  <a:pt x="2328672" y="0"/>
                </a:moveTo>
                <a:lnTo>
                  <a:pt x="2321052" y="0"/>
                </a:lnTo>
                <a:lnTo>
                  <a:pt x="2318004" y="3048"/>
                </a:lnTo>
                <a:lnTo>
                  <a:pt x="2318004" y="9143"/>
                </a:lnTo>
                <a:lnTo>
                  <a:pt x="2321052" y="12191"/>
                </a:lnTo>
                <a:lnTo>
                  <a:pt x="2328672" y="12191"/>
                </a:lnTo>
                <a:lnTo>
                  <a:pt x="2330196" y="9143"/>
                </a:lnTo>
                <a:lnTo>
                  <a:pt x="2330196" y="3048"/>
                </a:lnTo>
                <a:lnTo>
                  <a:pt x="2328672" y="0"/>
                </a:lnTo>
                <a:close/>
              </a:path>
              <a:path w="3470148" h="3374136">
                <a:moveTo>
                  <a:pt x="2353056" y="0"/>
                </a:moveTo>
                <a:lnTo>
                  <a:pt x="2346960" y="0"/>
                </a:lnTo>
                <a:lnTo>
                  <a:pt x="2343912" y="3048"/>
                </a:lnTo>
                <a:lnTo>
                  <a:pt x="2343912" y="9143"/>
                </a:lnTo>
                <a:lnTo>
                  <a:pt x="2346960" y="12191"/>
                </a:lnTo>
                <a:lnTo>
                  <a:pt x="2353056" y="12191"/>
                </a:lnTo>
                <a:lnTo>
                  <a:pt x="2356104" y="9143"/>
                </a:lnTo>
                <a:lnTo>
                  <a:pt x="2356104" y="3048"/>
                </a:lnTo>
                <a:lnTo>
                  <a:pt x="2353056" y="0"/>
                </a:lnTo>
                <a:close/>
              </a:path>
              <a:path w="3470148" h="3374136">
                <a:moveTo>
                  <a:pt x="2378964" y="0"/>
                </a:moveTo>
                <a:lnTo>
                  <a:pt x="2371344" y="0"/>
                </a:lnTo>
                <a:lnTo>
                  <a:pt x="2368296" y="3048"/>
                </a:lnTo>
                <a:lnTo>
                  <a:pt x="2368296" y="9143"/>
                </a:lnTo>
                <a:lnTo>
                  <a:pt x="2371344" y="12191"/>
                </a:lnTo>
                <a:lnTo>
                  <a:pt x="2378964" y="12191"/>
                </a:lnTo>
                <a:lnTo>
                  <a:pt x="2382012" y="9143"/>
                </a:lnTo>
                <a:lnTo>
                  <a:pt x="2382012" y="3048"/>
                </a:lnTo>
                <a:lnTo>
                  <a:pt x="2378964" y="0"/>
                </a:lnTo>
                <a:close/>
              </a:path>
              <a:path w="3470148" h="3374136">
                <a:moveTo>
                  <a:pt x="2404872" y="0"/>
                </a:moveTo>
                <a:lnTo>
                  <a:pt x="2397252" y="0"/>
                </a:lnTo>
                <a:lnTo>
                  <a:pt x="2394204" y="3048"/>
                </a:lnTo>
                <a:lnTo>
                  <a:pt x="2394204" y="9143"/>
                </a:lnTo>
                <a:lnTo>
                  <a:pt x="2397252" y="12191"/>
                </a:lnTo>
                <a:lnTo>
                  <a:pt x="2404872" y="12191"/>
                </a:lnTo>
                <a:lnTo>
                  <a:pt x="2406396" y="9143"/>
                </a:lnTo>
                <a:lnTo>
                  <a:pt x="2406396" y="3048"/>
                </a:lnTo>
                <a:lnTo>
                  <a:pt x="2404872" y="0"/>
                </a:lnTo>
                <a:close/>
              </a:path>
              <a:path w="3470148" h="3374136">
                <a:moveTo>
                  <a:pt x="2429256" y="0"/>
                </a:moveTo>
                <a:lnTo>
                  <a:pt x="2423160" y="0"/>
                </a:lnTo>
                <a:lnTo>
                  <a:pt x="2420112" y="3048"/>
                </a:lnTo>
                <a:lnTo>
                  <a:pt x="2420112" y="9143"/>
                </a:lnTo>
                <a:lnTo>
                  <a:pt x="2423160" y="12191"/>
                </a:lnTo>
                <a:lnTo>
                  <a:pt x="2429256" y="12191"/>
                </a:lnTo>
                <a:lnTo>
                  <a:pt x="2432304" y="9143"/>
                </a:lnTo>
                <a:lnTo>
                  <a:pt x="2432304" y="3048"/>
                </a:lnTo>
                <a:lnTo>
                  <a:pt x="2429256" y="0"/>
                </a:lnTo>
                <a:close/>
              </a:path>
              <a:path w="3470148" h="3374136">
                <a:moveTo>
                  <a:pt x="2455164" y="0"/>
                </a:moveTo>
                <a:lnTo>
                  <a:pt x="2447544" y="0"/>
                </a:lnTo>
                <a:lnTo>
                  <a:pt x="2444496" y="3048"/>
                </a:lnTo>
                <a:lnTo>
                  <a:pt x="2444496" y="9143"/>
                </a:lnTo>
                <a:lnTo>
                  <a:pt x="2447544" y="12191"/>
                </a:lnTo>
                <a:lnTo>
                  <a:pt x="2455164" y="12191"/>
                </a:lnTo>
                <a:lnTo>
                  <a:pt x="2458212" y="9143"/>
                </a:lnTo>
                <a:lnTo>
                  <a:pt x="2458212" y="3048"/>
                </a:lnTo>
                <a:lnTo>
                  <a:pt x="2455164" y="0"/>
                </a:lnTo>
                <a:close/>
              </a:path>
              <a:path w="3470148" h="3374136">
                <a:moveTo>
                  <a:pt x="2481072" y="0"/>
                </a:moveTo>
                <a:lnTo>
                  <a:pt x="2473452" y="0"/>
                </a:lnTo>
                <a:lnTo>
                  <a:pt x="2470404" y="3048"/>
                </a:lnTo>
                <a:lnTo>
                  <a:pt x="2470404" y="9143"/>
                </a:lnTo>
                <a:lnTo>
                  <a:pt x="2473452" y="12191"/>
                </a:lnTo>
                <a:lnTo>
                  <a:pt x="2481072" y="12191"/>
                </a:lnTo>
                <a:lnTo>
                  <a:pt x="2482596" y="9143"/>
                </a:lnTo>
                <a:lnTo>
                  <a:pt x="2482596" y="3048"/>
                </a:lnTo>
                <a:lnTo>
                  <a:pt x="2481072" y="0"/>
                </a:lnTo>
                <a:close/>
              </a:path>
              <a:path w="3470148" h="3374136">
                <a:moveTo>
                  <a:pt x="2505456" y="0"/>
                </a:moveTo>
                <a:lnTo>
                  <a:pt x="2499360" y="0"/>
                </a:lnTo>
                <a:lnTo>
                  <a:pt x="2496312" y="3048"/>
                </a:lnTo>
                <a:lnTo>
                  <a:pt x="2496312" y="9143"/>
                </a:lnTo>
                <a:lnTo>
                  <a:pt x="2499360" y="12191"/>
                </a:lnTo>
                <a:lnTo>
                  <a:pt x="2505456" y="12191"/>
                </a:lnTo>
                <a:lnTo>
                  <a:pt x="2508504" y="9143"/>
                </a:lnTo>
                <a:lnTo>
                  <a:pt x="2508504" y="3048"/>
                </a:lnTo>
                <a:lnTo>
                  <a:pt x="2505456" y="0"/>
                </a:lnTo>
                <a:close/>
              </a:path>
              <a:path w="3470148" h="3374136">
                <a:moveTo>
                  <a:pt x="2531364" y="0"/>
                </a:moveTo>
                <a:lnTo>
                  <a:pt x="2523744" y="0"/>
                </a:lnTo>
                <a:lnTo>
                  <a:pt x="2520696" y="3048"/>
                </a:lnTo>
                <a:lnTo>
                  <a:pt x="2520696" y="9143"/>
                </a:lnTo>
                <a:lnTo>
                  <a:pt x="2523744" y="12191"/>
                </a:lnTo>
                <a:lnTo>
                  <a:pt x="2531364" y="12191"/>
                </a:lnTo>
                <a:lnTo>
                  <a:pt x="2534412" y="9143"/>
                </a:lnTo>
                <a:lnTo>
                  <a:pt x="2534412" y="3048"/>
                </a:lnTo>
                <a:lnTo>
                  <a:pt x="2531364" y="0"/>
                </a:lnTo>
                <a:close/>
              </a:path>
              <a:path w="3470148" h="3374136">
                <a:moveTo>
                  <a:pt x="2557272" y="0"/>
                </a:moveTo>
                <a:lnTo>
                  <a:pt x="2549652" y="0"/>
                </a:lnTo>
                <a:lnTo>
                  <a:pt x="2546604" y="3048"/>
                </a:lnTo>
                <a:lnTo>
                  <a:pt x="2546604" y="9143"/>
                </a:lnTo>
                <a:lnTo>
                  <a:pt x="2549652" y="12191"/>
                </a:lnTo>
                <a:lnTo>
                  <a:pt x="2557272" y="12191"/>
                </a:lnTo>
                <a:lnTo>
                  <a:pt x="2558796" y="9143"/>
                </a:lnTo>
                <a:lnTo>
                  <a:pt x="2558796" y="3048"/>
                </a:lnTo>
                <a:lnTo>
                  <a:pt x="2557272" y="0"/>
                </a:lnTo>
                <a:close/>
              </a:path>
              <a:path w="3470148" h="3374136">
                <a:moveTo>
                  <a:pt x="2581656" y="0"/>
                </a:moveTo>
                <a:lnTo>
                  <a:pt x="2575560" y="0"/>
                </a:lnTo>
                <a:lnTo>
                  <a:pt x="2572512" y="3048"/>
                </a:lnTo>
                <a:lnTo>
                  <a:pt x="2572512" y="9143"/>
                </a:lnTo>
                <a:lnTo>
                  <a:pt x="2575560" y="12191"/>
                </a:lnTo>
                <a:lnTo>
                  <a:pt x="2581656" y="12191"/>
                </a:lnTo>
                <a:lnTo>
                  <a:pt x="2584704" y="9143"/>
                </a:lnTo>
                <a:lnTo>
                  <a:pt x="2584704" y="3048"/>
                </a:lnTo>
                <a:lnTo>
                  <a:pt x="2581656" y="0"/>
                </a:lnTo>
                <a:close/>
              </a:path>
              <a:path w="3470148" h="3374136">
                <a:moveTo>
                  <a:pt x="2607564" y="0"/>
                </a:moveTo>
                <a:lnTo>
                  <a:pt x="2599944" y="0"/>
                </a:lnTo>
                <a:lnTo>
                  <a:pt x="2596896" y="3048"/>
                </a:lnTo>
                <a:lnTo>
                  <a:pt x="2596896" y="9143"/>
                </a:lnTo>
                <a:lnTo>
                  <a:pt x="2599944" y="12191"/>
                </a:lnTo>
                <a:lnTo>
                  <a:pt x="2607564" y="12191"/>
                </a:lnTo>
                <a:lnTo>
                  <a:pt x="2610612" y="9143"/>
                </a:lnTo>
                <a:lnTo>
                  <a:pt x="2610612" y="3048"/>
                </a:lnTo>
                <a:lnTo>
                  <a:pt x="2607564" y="0"/>
                </a:lnTo>
                <a:close/>
              </a:path>
              <a:path w="3470148" h="3374136">
                <a:moveTo>
                  <a:pt x="2633472" y="0"/>
                </a:moveTo>
                <a:lnTo>
                  <a:pt x="2625852" y="0"/>
                </a:lnTo>
                <a:lnTo>
                  <a:pt x="2622804" y="3048"/>
                </a:lnTo>
                <a:lnTo>
                  <a:pt x="2622804" y="9143"/>
                </a:lnTo>
                <a:lnTo>
                  <a:pt x="2625852" y="12191"/>
                </a:lnTo>
                <a:lnTo>
                  <a:pt x="2633472" y="12191"/>
                </a:lnTo>
                <a:lnTo>
                  <a:pt x="2636520" y="9143"/>
                </a:lnTo>
                <a:lnTo>
                  <a:pt x="2636520" y="3048"/>
                </a:lnTo>
                <a:lnTo>
                  <a:pt x="2633472" y="0"/>
                </a:lnTo>
                <a:close/>
              </a:path>
              <a:path w="3470148" h="3374136">
                <a:moveTo>
                  <a:pt x="2657856" y="0"/>
                </a:moveTo>
                <a:lnTo>
                  <a:pt x="2651760" y="0"/>
                </a:lnTo>
                <a:lnTo>
                  <a:pt x="2648712" y="3048"/>
                </a:lnTo>
                <a:lnTo>
                  <a:pt x="2648712" y="9143"/>
                </a:lnTo>
                <a:lnTo>
                  <a:pt x="2651760" y="12191"/>
                </a:lnTo>
                <a:lnTo>
                  <a:pt x="2657856" y="12191"/>
                </a:lnTo>
                <a:lnTo>
                  <a:pt x="2660904" y="9143"/>
                </a:lnTo>
                <a:lnTo>
                  <a:pt x="2660904" y="3048"/>
                </a:lnTo>
                <a:lnTo>
                  <a:pt x="2657856" y="0"/>
                </a:lnTo>
                <a:close/>
              </a:path>
              <a:path w="3470148" h="3374136">
                <a:moveTo>
                  <a:pt x="2683764" y="0"/>
                </a:moveTo>
                <a:lnTo>
                  <a:pt x="2676144" y="0"/>
                </a:lnTo>
                <a:lnTo>
                  <a:pt x="2674620" y="3048"/>
                </a:lnTo>
                <a:lnTo>
                  <a:pt x="2674620" y="9143"/>
                </a:lnTo>
                <a:lnTo>
                  <a:pt x="2676144" y="12191"/>
                </a:lnTo>
                <a:lnTo>
                  <a:pt x="2683764" y="12191"/>
                </a:lnTo>
                <a:lnTo>
                  <a:pt x="2686812" y="9143"/>
                </a:lnTo>
                <a:lnTo>
                  <a:pt x="2686812" y="3048"/>
                </a:lnTo>
                <a:lnTo>
                  <a:pt x="2683764" y="0"/>
                </a:lnTo>
                <a:close/>
              </a:path>
              <a:path w="3470148" h="3374136">
                <a:moveTo>
                  <a:pt x="2709672" y="0"/>
                </a:moveTo>
                <a:lnTo>
                  <a:pt x="2702052" y="0"/>
                </a:lnTo>
                <a:lnTo>
                  <a:pt x="2699004" y="3048"/>
                </a:lnTo>
                <a:lnTo>
                  <a:pt x="2699004" y="9143"/>
                </a:lnTo>
                <a:lnTo>
                  <a:pt x="2702052" y="12191"/>
                </a:lnTo>
                <a:lnTo>
                  <a:pt x="2709672" y="12191"/>
                </a:lnTo>
                <a:lnTo>
                  <a:pt x="2712720" y="9143"/>
                </a:lnTo>
                <a:lnTo>
                  <a:pt x="2712720" y="3048"/>
                </a:lnTo>
                <a:lnTo>
                  <a:pt x="2709672" y="0"/>
                </a:lnTo>
                <a:close/>
              </a:path>
              <a:path w="3470148" h="3374136">
                <a:moveTo>
                  <a:pt x="2734056" y="0"/>
                </a:moveTo>
                <a:lnTo>
                  <a:pt x="2727960" y="0"/>
                </a:lnTo>
                <a:lnTo>
                  <a:pt x="2724912" y="3048"/>
                </a:lnTo>
                <a:lnTo>
                  <a:pt x="2724912" y="9143"/>
                </a:lnTo>
                <a:lnTo>
                  <a:pt x="2727960" y="12191"/>
                </a:lnTo>
                <a:lnTo>
                  <a:pt x="2734056" y="12191"/>
                </a:lnTo>
                <a:lnTo>
                  <a:pt x="2737104" y="9143"/>
                </a:lnTo>
                <a:lnTo>
                  <a:pt x="2737104" y="3048"/>
                </a:lnTo>
                <a:lnTo>
                  <a:pt x="2734056" y="0"/>
                </a:lnTo>
                <a:close/>
              </a:path>
              <a:path w="3470148" h="3374136">
                <a:moveTo>
                  <a:pt x="2759964" y="0"/>
                </a:moveTo>
                <a:lnTo>
                  <a:pt x="2752344" y="0"/>
                </a:lnTo>
                <a:lnTo>
                  <a:pt x="2750820" y="3048"/>
                </a:lnTo>
                <a:lnTo>
                  <a:pt x="2750820" y="9143"/>
                </a:lnTo>
                <a:lnTo>
                  <a:pt x="2752344" y="12191"/>
                </a:lnTo>
                <a:lnTo>
                  <a:pt x="2759964" y="12191"/>
                </a:lnTo>
                <a:lnTo>
                  <a:pt x="2763012" y="9143"/>
                </a:lnTo>
                <a:lnTo>
                  <a:pt x="2763012" y="3048"/>
                </a:lnTo>
                <a:lnTo>
                  <a:pt x="2759964" y="0"/>
                </a:lnTo>
                <a:close/>
              </a:path>
              <a:path w="3470148" h="3374136">
                <a:moveTo>
                  <a:pt x="2785872" y="0"/>
                </a:moveTo>
                <a:lnTo>
                  <a:pt x="2778252" y="0"/>
                </a:lnTo>
                <a:lnTo>
                  <a:pt x="2775204" y="3048"/>
                </a:lnTo>
                <a:lnTo>
                  <a:pt x="2775204" y="9143"/>
                </a:lnTo>
                <a:lnTo>
                  <a:pt x="2778252" y="12191"/>
                </a:lnTo>
                <a:lnTo>
                  <a:pt x="2785872" y="12191"/>
                </a:lnTo>
                <a:lnTo>
                  <a:pt x="2788920" y="9143"/>
                </a:lnTo>
                <a:lnTo>
                  <a:pt x="2788920" y="3048"/>
                </a:lnTo>
                <a:lnTo>
                  <a:pt x="2785872" y="0"/>
                </a:lnTo>
                <a:close/>
              </a:path>
              <a:path w="3470148" h="3374136">
                <a:moveTo>
                  <a:pt x="2810256" y="0"/>
                </a:moveTo>
                <a:lnTo>
                  <a:pt x="2804160" y="0"/>
                </a:lnTo>
                <a:lnTo>
                  <a:pt x="2801112" y="3048"/>
                </a:lnTo>
                <a:lnTo>
                  <a:pt x="2801112" y="9143"/>
                </a:lnTo>
                <a:lnTo>
                  <a:pt x="2804160" y="12191"/>
                </a:lnTo>
                <a:lnTo>
                  <a:pt x="2810256" y="12191"/>
                </a:lnTo>
                <a:lnTo>
                  <a:pt x="2813304" y="9143"/>
                </a:lnTo>
                <a:lnTo>
                  <a:pt x="2813304" y="3048"/>
                </a:lnTo>
                <a:lnTo>
                  <a:pt x="2810256" y="0"/>
                </a:lnTo>
                <a:close/>
              </a:path>
              <a:path w="3470148" h="3374136">
                <a:moveTo>
                  <a:pt x="2836164" y="0"/>
                </a:moveTo>
                <a:lnTo>
                  <a:pt x="2828544" y="0"/>
                </a:lnTo>
                <a:lnTo>
                  <a:pt x="2827020" y="3048"/>
                </a:lnTo>
                <a:lnTo>
                  <a:pt x="2827020" y="9143"/>
                </a:lnTo>
                <a:lnTo>
                  <a:pt x="2828544" y="12191"/>
                </a:lnTo>
                <a:lnTo>
                  <a:pt x="2836164" y="12191"/>
                </a:lnTo>
                <a:lnTo>
                  <a:pt x="2839212" y="9143"/>
                </a:lnTo>
                <a:lnTo>
                  <a:pt x="2839212" y="3048"/>
                </a:lnTo>
                <a:lnTo>
                  <a:pt x="2836164" y="0"/>
                </a:lnTo>
                <a:close/>
              </a:path>
              <a:path w="3470148" h="3374136">
                <a:moveTo>
                  <a:pt x="2862072" y="0"/>
                </a:moveTo>
                <a:lnTo>
                  <a:pt x="2854452" y="0"/>
                </a:lnTo>
                <a:lnTo>
                  <a:pt x="2851404" y="3048"/>
                </a:lnTo>
                <a:lnTo>
                  <a:pt x="2851404" y="9143"/>
                </a:lnTo>
                <a:lnTo>
                  <a:pt x="2854452" y="12191"/>
                </a:lnTo>
                <a:lnTo>
                  <a:pt x="2862072" y="12191"/>
                </a:lnTo>
                <a:lnTo>
                  <a:pt x="2865120" y="9143"/>
                </a:lnTo>
                <a:lnTo>
                  <a:pt x="2865120" y="3048"/>
                </a:lnTo>
                <a:lnTo>
                  <a:pt x="2862072" y="0"/>
                </a:lnTo>
                <a:close/>
              </a:path>
              <a:path w="3470148" h="3374136">
                <a:moveTo>
                  <a:pt x="2886456" y="0"/>
                </a:moveTo>
                <a:lnTo>
                  <a:pt x="2880360" y="0"/>
                </a:lnTo>
                <a:lnTo>
                  <a:pt x="2877312" y="3048"/>
                </a:lnTo>
                <a:lnTo>
                  <a:pt x="2877312" y="9143"/>
                </a:lnTo>
                <a:lnTo>
                  <a:pt x="2880360" y="12191"/>
                </a:lnTo>
                <a:lnTo>
                  <a:pt x="2886456" y="12191"/>
                </a:lnTo>
                <a:lnTo>
                  <a:pt x="2889504" y="9143"/>
                </a:lnTo>
                <a:lnTo>
                  <a:pt x="2889504" y="3048"/>
                </a:lnTo>
                <a:lnTo>
                  <a:pt x="2886456" y="0"/>
                </a:lnTo>
                <a:close/>
              </a:path>
              <a:path w="3470148" h="3374136">
                <a:moveTo>
                  <a:pt x="2912364" y="0"/>
                </a:moveTo>
                <a:lnTo>
                  <a:pt x="2904744" y="0"/>
                </a:lnTo>
                <a:lnTo>
                  <a:pt x="2903220" y="3048"/>
                </a:lnTo>
                <a:lnTo>
                  <a:pt x="2903220" y="9143"/>
                </a:lnTo>
                <a:lnTo>
                  <a:pt x="2904744" y="12191"/>
                </a:lnTo>
                <a:lnTo>
                  <a:pt x="2912364" y="12191"/>
                </a:lnTo>
                <a:lnTo>
                  <a:pt x="2915412" y="9143"/>
                </a:lnTo>
                <a:lnTo>
                  <a:pt x="2915412" y="3048"/>
                </a:lnTo>
                <a:lnTo>
                  <a:pt x="2912364" y="0"/>
                </a:lnTo>
                <a:close/>
              </a:path>
              <a:path w="3470148" h="3374136">
                <a:moveTo>
                  <a:pt x="2938272" y="0"/>
                </a:moveTo>
                <a:lnTo>
                  <a:pt x="2930652" y="0"/>
                </a:lnTo>
                <a:lnTo>
                  <a:pt x="2927604" y="3048"/>
                </a:lnTo>
                <a:lnTo>
                  <a:pt x="2927604" y="9143"/>
                </a:lnTo>
                <a:lnTo>
                  <a:pt x="2930652" y="12191"/>
                </a:lnTo>
                <a:lnTo>
                  <a:pt x="2938272" y="12191"/>
                </a:lnTo>
                <a:lnTo>
                  <a:pt x="2941320" y="9143"/>
                </a:lnTo>
                <a:lnTo>
                  <a:pt x="2941320" y="3048"/>
                </a:lnTo>
                <a:lnTo>
                  <a:pt x="2938272" y="0"/>
                </a:lnTo>
                <a:close/>
              </a:path>
              <a:path w="3470148" h="3374136">
                <a:moveTo>
                  <a:pt x="2962656" y="0"/>
                </a:moveTo>
                <a:lnTo>
                  <a:pt x="2956560" y="0"/>
                </a:lnTo>
                <a:lnTo>
                  <a:pt x="2953512" y="3048"/>
                </a:lnTo>
                <a:lnTo>
                  <a:pt x="2953512" y="9143"/>
                </a:lnTo>
                <a:lnTo>
                  <a:pt x="2956560" y="12191"/>
                </a:lnTo>
                <a:lnTo>
                  <a:pt x="2962656" y="12191"/>
                </a:lnTo>
                <a:lnTo>
                  <a:pt x="2965704" y="9143"/>
                </a:lnTo>
                <a:lnTo>
                  <a:pt x="2965704" y="3048"/>
                </a:lnTo>
                <a:lnTo>
                  <a:pt x="2962656" y="0"/>
                </a:lnTo>
                <a:close/>
              </a:path>
              <a:path w="3470148" h="3374136">
                <a:moveTo>
                  <a:pt x="2988564" y="0"/>
                </a:moveTo>
                <a:lnTo>
                  <a:pt x="2980943" y="0"/>
                </a:lnTo>
                <a:lnTo>
                  <a:pt x="2979420" y="3048"/>
                </a:lnTo>
                <a:lnTo>
                  <a:pt x="2979420" y="9143"/>
                </a:lnTo>
                <a:lnTo>
                  <a:pt x="2980943" y="12191"/>
                </a:lnTo>
                <a:lnTo>
                  <a:pt x="2988564" y="12191"/>
                </a:lnTo>
                <a:lnTo>
                  <a:pt x="2991612" y="9143"/>
                </a:lnTo>
                <a:lnTo>
                  <a:pt x="2991612" y="3048"/>
                </a:lnTo>
                <a:lnTo>
                  <a:pt x="2988564" y="0"/>
                </a:lnTo>
                <a:close/>
              </a:path>
              <a:path w="3470148" h="3374136">
                <a:moveTo>
                  <a:pt x="3014472" y="0"/>
                </a:moveTo>
                <a:lnTo>
                  <a:pt x="3006852" y="0"/>
                </a:lnTo>
                <a:lnTo>
                  <a:pt x="3003804" y="3048"/>
                </a:lnTo>
                <a:lnTo>
                  <a:pt x="3003804" y="9143"/>
                </a:lnTo>
                <a:lnTo>
                  <a:pt x="3006852" y="12191"/>
                </a:lnTo>
                <a:lnTo>
                  <a:pt x="3014472" y="12191"/>
                </a:lnTo>
                <a:lnTo>
                  <a:pt x="3017520" y="9143"/>
                </a:lnTo>
                <a:lnTo>
                  <a:pt x="3017520" y="3048"/>
                </a:lnTo>
                <a:lnTo>
                  <a:pt x="3014472" y="0"/>
                </a:lnTo>
                <a:close/>
              </a:path>
              <a:path w="3470148" h="3374136">
                <a:moveTo>
                  <a:pt x="3038856" y="0"/>
                </a:moveTo>
                <a:lnTo>
                  <a:pt x="3032760" y="0"/>
                </a:lnTo>
                <a:lnTo>
                  <a:pt x="3029712" y="3048"/>
                </a:lnTo>
                <a:lnTo>
                  <a:pt x="3029712" y="9143"/>
                </a:lnTo>
                <a:lnTo>
                  <a:pt x="3032760" y="12191"/>
                </a:lnTo>
                <a:lnTo>
                  <a:pt x="3038856" y="12191"/>
                </a:lnTo>
                <a:lnTo>
                  <a:pt x="3041904" y="9143"/>
                </a:lnTo>
                <a:lnTo>
                  <a:pt x="3041904" y="3048"/>
                </a:lnTo>
                <a:lnTo>
                  <a:pt x="3038856" y="0"/>
                </a:lnTo>
                <a:close/>
              </a:path>
              <a:path w="3470148" h="3374136">
                <a:moveTo>
                  <a:pt x="3064764" y="0"/>
                </a:moveTo>
                <a:lnTo>
                  <a:pt x="3058667" y="0"/>
                </a:lnTo>
                <a:lnTo>
                  <a:pt x="3055620" y="3048"/>
                </a:lnTo>
                <a:lnTo>
                  <a:pt x="3055620" y="9143"/>
                </a:lnTo>
                <a:lnTo>
                  <a:pt x="3058667" y="12191"/>
                </a:lnTo>
                <a:lnTo>
                  <a:pt x="3064764" y="12191"/>
                </a:lnTo>
                <a:lnTo>
                  <a:pt x="3067812" y="9143"/>
                </a:lnTo>
                <a:lnTo>
                  <a:pt x="3067812" y="3048"/>
                </a:lnTo>
                <a:lnTo>
                  <a:pt x="3064764" y="0"/>
                </a:lnTo>
                <a:close/>
              </a:path>
              <a:path w="3470148" h="3374136">
                <a:moveTo>
                  <a:pt x="3090672" y="0"/>
                </a:moveTo>
                <a:lnTo>
                  <a:pt x="3083052" y="0"/>
                </a:lnTo>
                <a:lnTo>
                  <a:pt x="3080004" y="3048"/>
                </a:lnTo>
                <a:lnTo>
                  <a:pt x="3080004" y="9143"/>
                </a:lnTo>
                <a:lnTo>
                  <a:pt x="3083052" y="12191"/>
                </a:lnTo>
                <a:lnTo>
                  <a:pt x="3090672" y="12191"/>
                </a:lnTo>
                <a:lnTo>
                  <a:pt x="3093720" y="9143"/>
                </a:lnTo>
                <a:lnTo>
                  <a:pt x="3093720" y="3048"/>
                </a:lnTo>
                <a:lnTo>
                  <a:pt x="3090672" y="0"/>
                </a:lnTo>
                <a:close/>
              </a:path>
              <a:path w="3470148" h="3374136">
                <a:moveTo>
                  <a:pt x="3115056" y="0"/>
                </a:moveTo>
                <a:lnTo>
                  <a:pt x="3108960" y="0"/>
                </a:lnTo>
                <a:lnTo>
                  <a:pt x="3105912" y="3048"/>
                </a:lnTo>
                <a:lnTo>
                  <a:pt x="3105912" y="9143"/>
                </a:lnTo>
                <a:lnTo>
                  <a:pt x="3108960" y="12191"/>
                </a:lnTo>
                <a:lnTo>
                  <a:pt x="3115056" y="12191"/>
                </a:lnTo>
                <a:lnTo>
                  <a:pt x="3118104" y="9143"/>
                </a:lnTo>
                <a:lnTo>
                  <a:pt x="3118104" y="3048"/>
                </a:lnTo>
                <a:lnTo>
                  <a:pt x="3115056" y="0"/>
                </a:lnTo>
                <a:close/>
              </a:path>
              <a:path w="3470148" h="3374136">
                <a:moveTo>
                  <a:pt x="3140964" y="0"/>
                </a:moveTo>
                <a:lnTo>
                  <a:pt x="3134867" y="0"/>
                </a:lnTo>
                <a:lnTo>
                  <a:pt x="3131820" y="3048"/>
                </a:lnTo>
                <a:lnTo>
                  <a:pt x="3131820" y="9143"/>
                </a:lnTo>
                <a:lnTo>
                  <a:pt x="3134867" y="12191"/>
                </a:lnTo>
                <a:lnTo>
                  <a:pt x="3140964" y="12191"/>
                </a:lnTo>
                <a:lnTo>
                  <a:pt x="3144012" y="9143"/>
                </a:lnTo>
                <a:lnTo>
                  <a:pt x="3144012" y="3048"/>
                </a:lnTo>
                <a:lnTo>
                  <a:pt x="3140964" y="0"/>
                </a:lnTo>
                <a:close/>
              </a:path>
              <a:path w="3470148" h="3374136">
                <a:moveTo>
                  <a:pt x="3166872" y="0"/>
                </a:moveTo>
                <a:lnTo>
                  <a:pt x="3159252" y="0"/>
                </a:lnTo>
                <a:lnTo>
                  <a:pt x="3156204" y="3048"/>
                </a:lnTo>
                <a:lnTo>
                  <a:pt x="3156204" y="9143"/>
                </a:lnTo>
                <a:lnTo>
                  <a:pt x="3159252" y="12191"/>
                </a:lnTo>
                <a:lnTo>
                  <a:pt x="3166872" y="12191"/>
                </a:lnTo>
                <a:lnTo>
                  <a:pt x="3169920" y="9143"/>
                </a:lnTo>
                <a:lnTo>
                  <a:pt x="3169920" y="3048"/>
                </a:lnTo>
                <a:lnTo>
                  <a:pt x="3166872" y="0"/>
                </a:lnTo>
                <a:close/>
              </a:path>
              <a:path w="3470148" h="3374136">
                <a:moveTo>
                  <a:pt x="3192780" y="0"/>
                </a:moveTo>
                <a:lnTo>
                  <a:pt x="3185160" y="0"/>
                </a:lnTo>
                <a:lnTo>
                  <a:pt x="3182112" y="3048"/>
                </a:lnTo>
                <a:lnTo>
                  <a:pt x="3182112" y="9143"/>
                </a:lnTo>
                <a:lnTo>
                  <a:pt x="3185160" y="12191"/>
                </a:lnTo>
                <a:lnTo>
                  <a:pt x="3192780" y="12191"/>
                </a:lnTo>
                <a:lnTo>
                  <a:pt x="3194304" y="9143"/>
                </a:lnTo>
                <a:lnTo>
                  <a:pt x="3194304" y="3048"/>
                </a:lnTo>
                <a:lnTo>
                  <a:pt x="3192780" y="0"/>
                </a:lnTo>
                <a:close/>
              </a:path>
              <a:path w="3470148" h="3374136">
                <a:moveTo>
                  <a:pt x="3217164" y="0"/>
                </a:moveTo>
                <a:lnTo>
                  <a:pt x="3211067" y="0"/>
                </a:lnTo>
                <a:lnTo>
                  <a:pt x="3208020" y="3048"/>
                </a:lnTo>
                <a:lnTo>
                  <a:pt x="3208020" y="9143"/>
                </a:lnTo>
                <a:lnTo>
                  <a:pt x="3211067" y="12191"/>
                </a:lnTo>
                <a:lnTo>
                  <a:pt x="3217164" y="12191"/>
                </a:lnTo>
                <a:lnTo>
                  <a:pt x="3220212" y="9143"/>
                </a:lnTo>
                <a:lnTo>
                  <a:pt x="3220212" y="3048"/>
                </a:lnTo>
                <a:lnTo>
                  <a:pt x="3217164" y="0"/>
                </a:lnTo>
                <a:close/>
              </a:path>
              <a:path w="3470148" h="3374136">
                <a:moveTo>
                  <a:pt x="3243072" y="0"/>
                </a:moveTo>
                <a:lnTo>
                  <a:pt x="3235452" y="0"/>
                </a:lnTo>
                <a:lnTo>
                  <a:pt x="3232404" y="3048"/>
                </a:lnTo>
                <a:lnTo>
                  <a:pt x="3232404" y="9143"/>
                </a:lnTo>
                <a:lnTo>
                  <a:pt x="3235452" y="12191"/>
                </a:lnTo>
                <a:lnTo>
                  <a:pt x="3243072" y="12191"/>
                </a:lnTo>
                <a:lnTo>
                  <a:pt x="3246120" y="9143"/>
                </a:lnTo>
                <a:lnTo>
                  <a:pt x="3246120" y="3048"/>
                </a:lnTo>
                <a:lnTo>
                  <a:pt x="3243072" y="0"/>
                </a:lnTo>
                <a:close/>
              </a:path>
              <a:path w="3470148" h="3374136">
                <a:moveTo>
                  <a:pt x="3268980" y="0"/>
                </a:moveTo>
                <a:lnTo>
                  <a:pt x="3261360" y="0"/>
                </a:lnTo>
                <a:lnTo>
                  <a:pt x="3258312" y="3048"/>
                </a:lnTo>
                <a:lnTo>
                  <a:pt x="3258312" y="9143"/>
                </a:lnTo>
                <a:lnTo>
                  <a:pt x="3261360" y="12191"/>
                </a:lnTo>
                <a:lnTo>
                  <a:pt x="3268980" y="12191"/>
                </a:lnTo>
                <a:lnTo>
                  <a:pt x="3270504" y="9143"/>
                </a:lnTo>
                <a:lnTo>
                  <a:pt x="3270504" y="3048"/>
                </a:lnTo>
                <a:lnTo>
                  <a:pt x="3268980" y="0"/>
                </a:lnTo>
                <a:close/>
              </a:path>
              <a:path w="3470148" h="3374136">
                <a:moveTo>
                  <a:pt x="3293364" y="0"/>
                </a:moveTo>
                <a:lnTo>
                  <a:pt x="3287267" y="0"/>
                </a:lnTo>
                <a:lnTo>
                  <a:pt x="3284220" y="3048"/>
                </a:lnTo>
                <a:lnTo>
                  <a:pt x="3284220" y="9143"/>
                </a:lnTo>
                <a:lnTo>
                  <a:pt x="3287267" y="12191"/>
                </a:lnTo>
                <a:lnTo>
                  <a:pt x="3293364" y="12191"/>
                </a:lnTo>
                <a:lnTo>
                  <a:pt x="3296412" y="9143"/>
                </a:lnTo>
                <a:lnTo>
                  <a:pt x="3296412" y="3048"/>
                </a:lnTo>
                <a:lnTo>
                  <a:pt x="3293364" y="0"/>
                </a:lnTo>
                <a:close/>
              </a:path>
              <a:path w="3470148" h="3374136">
                <a:moveTo>
                  <a:pt x="3319272" y="0"/>
                </a:moveTo>
                <a:lnTo>
                  <a:pt x="3311652" y="0"/>
                </a:lnTo>
                <a:lnTo>
                  <a:pt x="3308604" y="3048"/>
                </a:lnTo>
                <a:lnTo>
                  <a:pt x="3308604" y="9143"/>
                </a:lnTo>
                <a:lnTo>
                  <a:pt x="3311652" y="12191"/>
                </a:lnTo>
                <a:lnTo>
                  <a:pt x="3319272" y="12191"/>
                </a:lnTo>
                <a:lnTo>
                  <a:pt x="3322320" y="9143"/>
                </a:lnTo>
                <a:lnTo>
                  <a:pt x="3322320" y="3048"/>
                </a:lnTo>
                <a:lnTo>
                  <a:pt x="3319272" y="0"/>
                </a:lnTo>
                <a:close/>
              </a:path>
              <a:path w="3470148" h="3374136">
                <a:moveTo>
                  <a:pt x="3345180" y="0"/>
                </a:moveTo>
                <a:lnTo>
                  <a:pt x="3337560" y="0"/>
                </a:lnTo>
                <a:lnTo>
                  <a:pt x="3334512" y="3048"/>
                </a:lnTo>
                <a:lnTo>
                  <a:pt x="3334512" y="9143"/>
                </a:lnTo>
                <a:lnTo>
                  <a:pt x="3337560" y="12191"/>
                </a:lnTo>
                <a:lnTo>
                  <a:pt x="3345180" y="12191"/>
                </a:lnTo>
                <a:lnTo>
                  <a:pt x="3346704" y="9143"/>
                </a:lnTo>
                <a:lnTo>
                  <a:pt x="3346704" y="3048"/>
                </a:lnTo>
                <a:lnTo>
                  <a:pt x="3345180" y="0"/>
                </a:lnTo>
                <a:close/>
              </a:path>
              <a:path w="3470148" h="3374136">
                <a:moveTo>
                  <a:pt x="3369564" y="0"/>
                </a:moveTo>
                <a:lnTo>
                  <a:pt x="3363467" y="0"/>
                </a:lnTo>
                <a:lnTo>
                  <a:pt x="3360420" y="3048"/>
                </a:lnTo>
                <a:lnTo>
                  <a:pt x="3360420" y="9143"/>
                </a:lnTo>
                <a:lnTo>
                  <a:pt x="3363467" y="12191"/>
                </a:lnTo>
                <a:lnTo>
                  <a:pt x="3369564" y="12191"/>
                </a:lnTo>
                <a:lnTo>
                  <a:pt x="3372612" y="9143"/>
                </a:lnTo>
                <a:lnTo>
                  <a:pt x="3372612" y="3048"/>
                </a:lnTo>
                <a:lnTo>
                  <a:pt x="3369564" y="0"/>
                </a:lnTo>
                <a:close/>
              </a:path>
              <a:path w="3470148" h="3374136">
                <a:moveTo>
                  <a:pt x="3395472" y="0"/>
                </a:moveTo>
                <a:lnTo>
                  <a:pt x="3387852" y="0"/>
                </a:lnTo>
                <a:lnTo>
                  <a:pt x="3384804" y="3048"/>
                </a:lnTo>
                <a:lnTo>
                  <a:pt x="3384804" y="9143"/>
                </a:lnTo>
                <a:lnTo>
                  <a:pt x="3387852" y="12191"/>
                </a:lnTo>
                <a:lnTo>
                  <a:pt x="3395472" y="12191"/>
                </a:lnTo>
                <a:lnTo>
                  <a:pt x="3398520" y="9143"/>
                </a:lnTo>
                <a:lnTo>
                  <a:pt x="3398520" y="3048"/>
                </a:lnTo>
                <a:lnTo>
                  <a:pt x="3395472" y="0"/>
                </a:lnTo>
                <a:close/>
              </a:path>
              <a:path w="3470148" h="3374136">
                <a:moveTo>
                  <a:pt x="3421380" y="0"/>
                </a:moveTo>
                <a:lnTo>
                  <a:pt x="3413760" y="0"/>
                </a:lnTo>
                <a:lnTo>
                  <a:pt x="3410712" y="3048"/>
                </a:lnTo>
                <a:lnTo>
                  <a:pt x="3410712" y="9143"/>
                </a:lnTo>
                <a:lnTo>
                  <a:pt x="3413760" y="12191"/>
                </a:lnTo>
                <a:lnTo>
                  <a:pt x="3421380" y="12191"/>
                </a:lnTo>
                <a:lnTo>
                  <a:pt x="3422904" y="9143"/>
                </a:lnTo>
                <a:lnTo>
                  <a:pt x="3422904" y="3048"/>
                </a:lnTo>
                <a:lnTo>
                  <a:pt x="3421380" y="0"/>
                </a:lnTo>
                <a:close/>
              </a:path>
              <a:path w="3470148" h="3374136">
                <a:moveTo>
                  <a:pt x="3445764" y="0"/>
                </a:moveTo>
                <a:lnTo>
                  <a:pt x="3439667" y="0"/>
                </a:lnTo>
                <a:lnTo>
                  <a:pt x="3436620" y="3048"/>
                </a:lnTo>
                <a:lnTo>
                  <a:pt x="3436620" y="9143"/>
                </a:lnTo>
                <a:lnTo>
                  <a:pt x="3439667" y="12191"/>
                </a:lnTo>
                <a:lnTo>
                  <a:pt x="3445764" y="12191"/>
                </a:lnTo>
                <a:lnTo>
                  <a:pt x="3448812" y="9143"/>
                </a:lnTo>
                <a:lnTo>
                  <a:pt x="3448812" y="3048"/>
                </a:lnTo>
                <a:lnTo>
                  <a:pt x="3445764" y="0"/>
                </a:lnTo>
                <a:close/>
              </a:path>
              <a:path w="3470148" h="3374136">
                <a:moveTo>
                  <a:pt x="3467100" y="4572"/>
                </a:moveTo>
                <a:lnTo>
                  <a:pt x="3459480" y="4572"/>
                </a:lnTo>
                <a:lnTo>
                  <a:pt x="3456432" y="7620"/>
                </a:lnTo>
                <a:lnTo>
                  <a:pt x="3456432" y="15112"/>
                </a:lnTo>
                <a:lnTo>
                  <a:pt x="3459480" y="16763"/>
                </a:lnTo>
                <a:lnTo>
                  <a:pt x="3467100" y="16763"/>
                </a:lnTo>
                <a:lnTo>
                  <a:pt x="3470148" y="15112"/>
                </a:lnTo>
                <a:lnTo>
                  <a:pt x="3470148" y="7620"/>
                </a:lnTo>
                <a:lnTo>
                  <a:pt x="3467100" y="4572"/>
                </a:lnTo>
                <a:close/>
              </a:path>
              <a:path w="3470148" h="3374136">
                <a:moveTo>
                  <a:pt x="3467100" y="30479"/>
                </a:moveTo>
                <a:lnTo>
                  <a:pt x="3459480" y="30479"/>
                </a:lnTo>
                <a:lnTo>
                  <a:pt x="3456432" y="33527"/>
                </a:lnTo>
                <a:lnTo>
                  <a:pt x="3456432" y="39624"/>
                </a:lnTo>
                <a:lnTo>
                  <a:pt x="3459480" y="42672"/>
                </a:lnTo>
                <a:lnTo>
                  <a:pt x="3467100" y="42672"/>
                </a:lnTo>
                <a:lnTo>
                  <a:pt x="3470148" y="39624"/>
                </a:lnTo>
                <a:lnTo>
                  <a:pt x="3470148" y="33527"/>
                </a:lnTo>
                <a:lnTo>
                  <a:pt x="3467100" y="30479"/>
                </a:lnTo>
                <a:close/>
              </a:path>
              <a:path w="3470148" h="3374136">
                <a:moveTo>
                  <a:pt x="3467100" y="54863"/>
                </a:moveTo>
                <a:lnTo>
                  <a:pt x="3459480" y="54863"/>
                </a:lnTo>
                <a:lnTo>
                  <a:pt x="3456432" y="57912"/>
                </a:lnTo>
                <a:lnTo>
                  <a:pt x="3456432" y="65532"/>
                </a:lnTo>
                <a:lnTo>
                  <a:pt x="3459480" y="68579"/>
                </a:lnTo>
                <a:lnTo>
                  <a:pt x="3467100" y="68579"/>
                </a:lnTo>
                <a:lnTo>
                  <a:pt x="3470148" y="65532"/>
                </a:lnTo>
                <a:lnTo>
                  <a:pt x="3470148" y="57912"/>
                </a:lnTo>
                <a:lnTo>
                  <a:pt x="3467100" y="54863"/>
                </a:lnTo>
                <a:close/>
              </a:path>
              <a:path w="3470148" h="3374136">
                <a:moveTo>
                  <a:pt x="3467100" y="80772"/>
                </a:moveTo>
                <a:lnTo>
                  <a:pt x="3459480" y="80772"/>
                </a:lnTo>
                <a:lnTo>
                  <a:pt x="3456432" y="83820"/>
                </a:lnTo>
                <a:lnTo>
                  <a:pt x="3456432" y="91312"/>
                </a:lnTo>
                <a:lnTo>
                  <a:pt x="3459480" y="92963"/>
                </a:lnTo>
                <a:lnTo>
                  <a:pt x="3467100" y="92963"/>
                </a:lnTo>
                <a:lnTo>
                  <a:pt x="3470148" y="91312"/>
                </a:lnTo>
                <a:lnTo>
                  <a:pt x="3470148" y="83820"/>
                </a:lnTo>
                <a:lnTo>
                  <a:pt x="3467100" y="80772"/>
                </a:lnTo>
                <a:close/>
              </a:path>
              <a:path w="3470148" h="3374136">
                <a:moveTo>
                  <a:pt x="3467100" y="106679"/>
                </a:moveTo>
                <a:lnTo>
                  <a:pt x="3459480" y="106679"/>
                </a:lnTo>
                <a:lnTo>
                  <a:pt x="3456432" y="109727"/>
                </a:lnTo>
                <a:lnTo>
                  <a:pt x="3456432" y="115824"/>
                </a:lnTo>
                <a:lnTo>
                  <a:pt x="3459480" y="118872"/>
                </a:lnTo>
                <a:lnTo>
                  <a:pt x="3467100" y="118872"/>
                </a:lnTo>
                <a:lnTo>
                  <a:pt x="3470148" y="115824"/>
                </a:lnTo>
                <a:lnTo>
                  <a:pt x="3470148" y="109727"/>
                </a:lnTo>
                <a:lnTo>
                  <a:pt x="3467100" y="106679"/>
                </a:lnTo>
                <a:close/>
              </a:path>
              <a:path w="3470148" h="3374136">
                <a:moveTo>
                  <a:pt x="3467100" y="132587"/>
                </a:moveTo>
                <a:lnTo>
                  <a:pt x="3459480" y="132587"/>
                </a:lnTo>
                <a:lnTo>
                  <a:pt x="3456432" y="134112"/>
                </a:lnTo>
                <a:lnTo>
                  <a:pt x="3456432" y="141732"/>
                </a:lnTo>
                <a:lnTo>
                  <a:pt x="3459480" y="144779"/>
                </a:lnTo>
                <a:lnTo>
                  <a:pt x="3467100" y="144779"/>
                </a:lnTo>
                <a:lnTo>
                  <a:pt x="3470148" y="141732"/>
                </a:lnTo>
                <a:lnTo>
                  <a:pt x="3470148" y="134112"/>
                </a:lnTo>
                <a:lnTo>
                  <a:pt x="3467100" y="132587"/>
                </a:lnTo>
                <a:close/>
              </a:path>
              <a:path w="3470148" h="3374136">
                <a:moveTo>
                  <a:pt x="3467100" y="156972"/>
                </a:moveTo>
                <a:lnTo>
                  <a:pt x="3459480" y="156972"/>
                </a:lnTo>
                <a:lnTo>
                  <a:pt x="3456432" y="160020"/>
                </a:lnTo>
                <a:lnTo>
                  <a:pt x="3456432" y="167512"/>
                </a:lnTo>
                <a:lnTo>
                  <a:pt x="3459480" y="170687"/>
                </a:lnTo>
                <a:lnTo>
                  <a:pt x="3467100" y="170687"/>
                </a:lnTo>
                <a:lnTo>
                  <a:pt x="3470148" y="167512"/>
                </a:lnTo>
                <a:lnTo>
                  <a:pt x="3470148" y="160020"/>
                </a:lnTo>
                <a:lnTo>
                  <a:pt x="3467100" y="156972"/>
                </a:lnTo>
                <a:close/>
              </a:path>
              <a:path w="3470148" h="3374136">
                <a:moveTo>
                  <a:pt x="3467100" y="182879"/>
                </a:moveTo>
                <a:lnTo>
                  <a:pt x="3459480" y="182879"/>
                </a:lnTo>
                <a:lnTo>
                  <a:pt x="3456432" y="185927"/>
                </a:lnTo>
                <a:lnTo>
                  <a:pt x="3456432" y="192024"/>
                </a:lnTo>
                <a:lnTo>
                  <a:pt x="3459480" y="195072"/>
                </a:lnTo>
                <a:lnTo>
                  <a:pt x="3467100" y="195072"/>
                </a:lnTo>
                <a:lnTo>
                  <a:pt x="3470148" y="192024"/>
                </a:lnTo>
                <a:lnTo>
                  <a:pt x="3470148" y="185927"/>
                </a:lnTo>
                <a:lnTo>
                  <a:pt x="3467100" y="182879"/>
                </a:lnTo>
                <a:close/>
              </a:path>
              <a:path w="3470148" h="3374136">
                <a:moveTo>
                  <a:pt x="3467100" y="208787"/>
                </a:moveTo>
                <a:lnTo>
                  <a:pt x="3459480" y="208787"/>
                </a:lnTo>
                <a:lnTo>
                  <a:pt x="3456432" y="210312"/>
                </a:lnTo>
                <a:lnTo>
                  <a:pt x="3456432" y="217932"/>
                </a:lnTo>
                <a:lnTo>
                  <a:pt x="3459480" y="220979"/>
                </a:lnTo>
                <a:lnTo>
                  <a:pt x="3467100" y="220979"/>
                </a:lnTo>
                <a:lnTo>
                  <a:pt x="3470148" y="217932"/>
                </a:lnTo>
                <a:lnTo>
                  <a:pt x="3470148" y="210312"/>
                </a:lnTo>
                <a:lnTo>
                  <a:pt x="3467100" y="208787"/>
                </a:lnTo>
                <a:close/>
              </a:path>
              <a:path w="3470148" h="3374136">
                <a:moveTo>
                  <a:pt x="3467100" y="233172"/>
                </a:moveTo>
                <a:lnTo>
                  <a:pt x="3459480" y="233172"/>
                </a:lnTo>
                <a:lnTo>
                  <a:pt x="3456432" y="236220"/>
                </a:lnTo>
                <a:lnTo>
                  <a:pt x="3456432" y="243712"/>
                </a:lnTo>
                <a:lnTo>
                  <a:pt x="3459480" y="246887"/>
                </a:lnTo>
                <a:lnTo>
                  <a:pt x="3467100" y="246887"/>
                </a:lnTo>
                <a:lnTo>
                  <a:pt x="3470148" y="243712"/>
                </a:lnTo>
                <a:lnTo>
                  <a:pt x="3470148" y="236220"/>
                </a:lnTo>
                <a:lnTo>
                  <a:pt x="3467100" y="233172"/>
                </a:lnTo>
                <a:close/>
              </a:path>
              <a:path w="3470148" h="3374136">
                <a:moveTo>
                  <a:pt x="3467100" y="259079"/>
                </a:moveTo>
                <a:lnTo>
                  <a:pt x="3459480" y="259079"/>
                </a:lnTo>
                <a:lnTo>
                  <a:pt x="3456432" y="262127"/>
                </a:lnTo>
                <a:lnTo>
                  <a:pt x="3456432" y="268224"/>
                </a:lnTo>
                <a:lnTo>
                  <a:pt x="3459480" y="271272"/>
                </a:lnTo>
                <a:lnTo>
                  <a:pt x="3467100" y="271272"/>
                </a:lnTo>
                <a:lnTo>
                  <a:pt x="3470148" y="268224"/>
                </a:lnTo>
                <a:lnTo>
                  <a:pt x="3470148" y="262127"/>
                </a:lnTo>
                <a:lnTo>
                  <a:pt x="3467100" y="259079"/>
                </a:lnTo>
                <a:close/>
              </a:path>
              <a:path w="3470148" h="3374136">
                <a:moveTo>
                  <a:pt x="3467100" y="284988"/>
                </a:moveTo>
                <a:lnTo>
                  <a:pt x="3459480" y="284988"/>
                </a:lnTo>
                <a:lnTo>
                  <a:pt x="3456432" y="286512"/>
                </a:lnTo>
                <a:lnTo>
                  <a:pt x="3456432" y="294132"/>
                </a:lnTo>
                <a:lnTo>
                  <a:pt x="3459480" y="297179"/>
                </a:lnTo>
                <a:lnTo>
                  <a:pt x="3467100" y="297179"/>
                </a:lnTo>
                <a:lnTo>
                  <a:pt x="3470148" y="294132"/>
                </a:lnTo>
                <a:lnTo>
                  <a:pt x="3470148" y="286512"/>
                </a:lnTo>
                <a:lnTo>
                  <a:pt x="3467100" y="284988"/>
                </a:lnTo>
                <a:close/>
              </a:path>
              <a:path w="3470148" h="3374136">
                <a:moveTo>
                  <a:pt x="3467100" y="309372"/>
                </a:moveTo>
                <a:lnTo>
                  <a:pt x="3459480" y="309372"/>
                </a:lnTo>
                <a:lnTo>
                  <a:pt x="3456432" y="312420"/>
                </a:lnTo>
                <a:lnTo>
                  <a:pt x="3456432" y="319913"/>
                </a:lnTo>
                <a:lnTo>
                  <a:pt x="3459480" y="323088"/>
                </a:lnTo>
                <a:lnTo>
                  <a:pt x="3467100" y="323088"/>
                </a:lnTo>
                <a:lnTo>
                  <a:pt x="3470148" y="319913"/>
                </a:lnTo>
                <a:lnTo>
                  <a:pt x="3470148" y="312420"/>
                </a:lnTo>
                <a:lnTo>
                  <a:pt x="3467100" y="309372"/>
                </a:lnTo>
                <a:close/>
              </a:path>
              <a:path w="3470148" h="3374136">
                <a:moveTo>
                  <a:pt x="3467100" y="335279"/>
                </a:moveTo>
                <a:lnTo>
                  <a:pt x="3459480" y="335279"/>
                </a:lnTo>
                <a:lnTo>
                  <a:pt x="3456432" y="338327"/>
                </a:lnTo>
                <a:lnTo>
                  <a:pt x="3456432" y="344424"/>
                </a:lnTo>
                <a:lnTo>
                  <a:pt x="3459480" y="347472"/>
                </a:lnTo>
                <a:lnTo>
                  <a:pt x="3467100" y="347472"/>
                </a:lnTo>
                <a:lnTo>
                  <a:pt x="3470148" y="344424"/>
                </a:lnTo>
                <a:lnTo>
                  <a:pt x="3470148" y="338327"/>
                </a:lnTo>
                <a:lnTo>
                  <a:pt x="3467100" y="335279"/>
                </a:lnTo>
                <a:close/>
              </a:path>
              <a:path w="3470148" h="3374136">
                <a:moveTo>
                  <a:pt x="3467100" y="361188"/>
                </a:moveTo>
                <a:lnTo>
                  <a:pt x="3459480" y="361188"/>
                </a:lnTo>
                <a:lnTo>
                  <a:pt x="3456432" y="362712"/>
                </a:lnTo>
                <a:lnTo>
                  <a:pt x="3456432" y="370332"/>
                </a:lnTo>
                <a:lnTo>
                  <a:pt x="3459480" y="373379"/>
                </a:lnTo>
                <a:lnTo>
                  <a:pt x="3467100" y="373379"/>
                </a:lnTo>
                <a:lnTo>
                  <a:pt x="3470148" y="370332"/>
                </a:lnTo>
                <a:lnTo>
                  <a:pt x="3470148" y="362712"/>
                </a:lnTo>
                <a:lnTo>
                  <a:pt x="3467100" y="361188"/>
                </a:lnTo>
                <a:close/>
              </a:path>
              <a:path w="3470148" h="3374136">
                <a:moveTo>
                  <a:pt x="3467100" y="385572"/>
                </a:moveTo>
                <a:lnTo>
                  <a:pt x="3459480" y="385572"/>
                </a:lnTo>
                <a:lnTo>
                  <a:pt x="3456432" y="388620"/>
                </a:lnTo>
                <a:lnTo>
                  <a:pt x="3456432" y="396113"/>
                </a:lnTo>
                <a:lnTo>
                  <a:pt x="3459480" y="399288"/>
                </a:lnTo>
                <a:lnTo>
                  <a:pt x="3467100" y="399288"/>
                </a:lnTo>
                <a:lnTo>
                  <a:pt x="3470148" y="396113"/>
                </a:lnTo>
                <a:lnTo>
                  <a:pt x="3470148" y="388620"/>
                </a:lnTo>
                <a:lnTo>
                  <a:pt x="3467100" y="385572"/>
                </a:lnTo>
                <a:close/>
              </a:path>
              <a:path w="3470148" h="3374136">
                <a:moveTo>
                  <a:pt x="3467100" y="411479"/>
                </a:moveTo>
                <a:lnTo>
                  <a:pt x="3459480" y="411479"/>
                </a:lnTo>
                <a:lnTo>
                  <a:pt x="3456432" y="414527"/>
                </a:lnTo>
                <a:lnTo>
                  <a:pt x="3456432" y="420624"/>
                </a:lnTo>
                <a:lnTo>
                  <a:pt x="3459480" y="423672"/>
                </a:lnTo>
                <a:lnTo>
                  <a:pt x="3467100" y="423672"/>
                </a:lnTo>
                <a:lnTo>
                  <a:pt x="3470148" y="420624"/>
                </a:lnTo>
                <a:lnTo>
                  <a:pt x="3470148" y="414527"/>
                </a:lnTo>
                <a:lnTo>
                  <a:pt x="3467100" y="411479"/>
                </a:lnTo>
                <a:close/>
              </a:path>
              <a:path w="3470148" h="3374136">
                <a:moveTo>
                  <a:pt x="3467100" y="437388"/>
                </a:moveTo>
                <a:lnTo>
                  <a:pt x="3459480" y="437388"/>
                </a:lnTo>
                <a:lnTo>
                  <a:pt x="3456432" y="438912"/>
                </a:lnTo>
                <a:lnTo>
                  <a:pt x="3456432" y="446532"/>
                </a:lnTo>
                <a:lnTo>
                  <a:pt x="3459480" y="449579"/>
                </a:lnTo>
                <a:lnTo>
                  <a:pt x="3467100" y="449579"/>
                </a:lnTo>
                <a:lnTo>
                  <a:pt x="3470148" y="446532"/>
                </a:lnTo>
                <a:lnTo>
                  <a:pt x="3470148" y="438912"/>
                </a:lnTo>
                <a:lnTo>
                  <a:pt x="3467100" y="437388"/>
                </a:lnTo>
                <a:close/>
              </a:path>
              <a:path w="3470148" h="3374136">
                <a:moveTo>
                  <a:pt x="3467100" y="461772"/>
                </a:moveTo>
                <a:lnTo>
                  <a:pt x="3459480" y="461772"/>
                </a:lnTo>
                <a:lnTo>
                  <a:pt x="3456432" y="464820"/>
                </a:lnTo>
                <a:lnTo>
                  <a:pt x="3456432" y="472313"/>
                </a:lnTo>
                <a:lnTo>
                  <a:pt x="3459480" y="475488"/>
                </a:lnTo>
                <a:lnTo>
                  <a:pt x="3467100" y="475488"/>
                </a:lnTo>
                <a:lnTo>
                  <a:pt x="3470148" y="472313"/>
                </a:lnTo>
                <a:lnTo>
                  <a:pt x="3470148" y="464820"/>
                </a:lnTo>
                <a:lnTo>
                  <a:pt x="3467100" y="461772"/>
                </a:lnTo>
                <a:close/>
              </a:path>
              <a:path w="3470148" h="3374136">
                <a:moveTo>
                  <a:pt x="3467100" y="487679"/>
                </a:moveTo>
                <a:lnTo>
                  <a:pt x="3459480" y="487679"/>
                </a:lnTo>
                <a:lnTo>
                  <a:pt x="3456432" y="490727"/>
                </a:lnTo>
                <a:lnTo>
                  <a:pt x="3456432" y="496824"/>
                </a:lnTo>
                <a:lnTo>
                  <a:pt x="3459480" y="499872"/>
                </a:lnTo>
                <a:lnTo>
                  <a:pt x="3467100" y="499872"/>
                </a:lnTo>
                <a:lnTo>
                  <a:pt x="3470148" y="496824"/>
                </a:lnTo>
                <a:lnTo>
                  <a:pt x="3470148" y="490727"/>
                </a:lnTo>
                <a:lnTo>
                  <a:pt x="3467100" y="487679"/>
                </a:lnTo>
                <a:close/>
              </a:path>
              <a:path w="3470148" h="3374136">
                <a:moveTo>
                  <a:pt x="3467100" y="513588"/>
                </a:moveTo>
                <a:lnTo>
                  <a:pt x="3459480" y="513588"/>
                </a:lnTo>
                <a:lnTo>
                  <a:pt x="3456432" y="515112"/>
                </a:lnTo>
                <a:lnTo>
                  <a:pt x="3456432" y="522732"/>
                </a:lnTo>
                <a:lnTo>
                  <a:pt x="3459480" y="525779"/>
                </a:lnTo>
                <a:lnTo>
                  <a:pt x="3467100" y="525779"/>
                </a:lnTo>
                <a:lnTo>
                  <a:pt x="3470148" y="522732"/>
                </a:lnTo>
                <a:lnTo>
                  <a:pt x="3470148" y="515112"/>
                </a:lnTo>
                <a:lnTo>
                  <a:pt x="3467100" y="513588"/>
                </a:lnTo>
                <a:close/>
              </a:path>
              <a:path w="3470148" h="3374136">
                <a:moveTo>
                  <a:pt x="3467100" y="537972"/>
                </a:moveTo>
                <a:lnTo>
                  <a:pt x="3459480" y="537972"/>
                </a:lnTo>
                <a:lnTo>
                  <a:pt x="3456432" y="541020"/>
                </a:lnTo>
                <a:lnTo>
                  <a:pt x="3456432" y="548513"/>
                </a:lnTo>
                <a:lnTo>
                  <a:pt x="3459480" y="551688"/>
                </a:lnTo>
                <a:lnTo>
                  <a:pt x="3467100" y="551688"/>
                </a:lnTo>
                <a:lnTo>
                  <a:pt x="3470148" y="548513"/>
                </a:lnTo>
                <a:lnTo>
                  <a:pt x="3470148" y="541020"/>
                </a:lnTo>
                <a:lnTo>
                  <a:pt x="3467100" y="537972"/>
                </a:lnTo>
                <a:close/>
              </a:path>
              <a:path w="3470148" h="3374136">
                <a:moveTo>
                  <a:pt x="3467100" y="563879"/>
                </a:moveTo>
                <a:lnTo>
                  <a:pt x="3459480" y="563879"/>
                </a:lnTo>
                <a:lnTo>
                  <a:pt x="3456432" y="566927"/>
                </a:lnTo>
                <a:lnTo>
                  <a:pt x="3456432" y="573024"/>
                </a:lnTo>
                <a:lnTo>
                  <a:pt x="3459480" y="576072"/>
                </a:lnTo>
                <a:lnTo>
                  <a:pt x="3467100" y="576072"/>
                </a:lnTo>
                <a:lnTo>
                  <a:pt x="3470148" y="573024"/>
                </a:lnTo>
                <a:lnTo>
                  <a:pt x="3470148" y="566927"/>
                </a:lnTo>
                <a:lnTo>
                  <a:pt x="3467100" y="563879"/>
                </a:lnTo>
                <a:close/>
              </a:path>
              <a:path w="3470148" h="3374136">
                <a:moveTo>
                  <a:pt x="3467100" y="589788"/>
                </a:moveTo>
                <a:lnTo>
                  <a:pt x="3459480" y="589788"/>
                </a:lnTo>
                <a:lnTo>
                  <a:pt x="3456432" y="592836"/>
                </a:lnTo>
                <a:lnTo>
                  <a:pt x="3456432" y="598932"/>
                </a:lnTo>
                <a:lnTo>
                  <a:pt x="3459480" y="601979"/>
                </a:lnTo>
                <a:lnTo>
                  <a:pt x="3467100" y="601979"/>
                </a:lnTo>
                <a:lnTo>
                  <a:pt x="3470148" y="598932"/>
                </a:lnTo>
                <a:lnTo>
                  <a:pt x="3470148" y="592836"/>
                </a:lnTo>
                <a:lnTo>
                  <a:pt x="3467100" y="589788"/>
                </a:lnTo>
                <a:close/>
              </a:path>
              <a:path w="3470148" h="3374136">
                <a:moveTo>
                  <a:pt x="3467100" y="614172"/>
                </a:moveTo>
                <a:lnTo>
                  <a:pt x="3459480" y="614172"/>
                </a:lnTo>
                <a:lnTo>
                  <a:pt x="3456432" y="617220"/>
                </a:lnTo>
                <a:lnTo>
                  <a:pt x="3456432" y="624713"/>
                </a:lnTo>
                <a:lnTo>
                  <a:pt x="3459480" y="627888"/>
                </a:lnTo>
                <a:lnTo>
                  <a:pt x="3467100" y="627888"/>
                </a:lnTo>
                <a:lnTo>
                  <a:pt x="3470148" y="624713"/>
                </a:lnTo>
                <a:lnTo>
                  <a:pt x="3470148" y="617220"/>
                </a:lnTo>
                <a:lnTo>
                  <a:pt x="3467100" y="614172"/>
                </a:lnTo>
                <a:close/>
              </a:path>
              <a:path w="3470148" h="3374136">
                <a:moveTo>
                  <a:pt x="3467100" y="640079"/>
                </a:moveTo>
                <a:lnTo>
                  <a:pt x="3459480" y="640079"/>
                </a:lnTo>
                <a:lnTo>
                  <a:pt x="3456432" y="643127"/>
                </a:lnTo>
                <a:lnTo>
                  <a:pt x="3456432" y="649224"/>
                </a:lnTo>
                <a:lnTo>
                  <a:pt x="3459480" y="652272"/>
                </a:lnTo>
                <a:lnTo>
                  <a:pt x="3467100" y="652272"/>
                </a:lnTo>
                <a:lnTo>
                  <a:pt x="3470148" y="649224"/>
                </a:lnTo>
                <a:lnTo>
                  <a:pt x="3470148" y="643127"/>
                </a:lnTo>
                <a:lnTo>
                  <a:pt x="3467100" y="640079"/>
                </a:lnTo>
                <a:close/>
              </a:path>
              <a:path w="3470148" h="3374136">
                <a:moveTo>
                  <a:pt x="3467100" y="665988"/>
                </a:moveTo>
                <a:lnTo>
                  <a:pt x="3459480" y="665988"/>
                </a:lnTo>
                <a:lnTo>
                  <a:pt x="3456432" y="669036"/>
                </a:lnTo>
                <a:lnTo>
                  <a:pt x="3456432" y="675132"/>
                </a:lnTo>
                <a:lnTo>
                  <a:pt x="3459480" y="678179"/>
                </a:lnTo>
                <a:lnTo>
                  <a:pt x="3467100" y="678179"/>
                </a:lnTo>
                <a:lnTo>
                  <a:pt x="3470148" y="675132"/>
                </a:lnTo>
                <a:lnTo>
                  <a:pt x="3470148" y="669036"/>
                </a:lnTo>
                <a:lnTo>
                  <a:pt x="3467100" y="665988"/>
                </a:lnTo>
                <a:close/>
              </a:path>
              <a:path w="3470148" h="3374136">
                <a:moveTo>
                  <a:pt x="3467100" y="690372"/>
                </a:moveTo>
                <a:lnTo>
                  <a:pt x="3459480" y="690372"/>
                </a:lnTo>
                <a:lnTo>
                  <a:pt x="3456432" y="693420"/>
                </a:lnTo>
                <a:lnTo>
                  <a:pt x="3456432" y="700913"/>
                </a:lnTo>
                <a:lnTo>
                  <a:pt x="3459480" y="704088"/>
                </a:lnTo>
                <a:lnTo>
                  <a:pt x="3467100" y="704088"/>
                </a:lnTo>
                <a:lnTo>
                  <a:pt x="3470148" y="700913"/>
                </a:lnTo>
                <a:lnTo>
                  <a:pt x="3470148" y="693420"/>
                </a:lnTo>
                <a:lnTo>
                  <a:pt x="3467100" y="690372"/>
                </a:lnTo>
                <a:close/>
              </a:path>
              <a:path w="3470148" h="3374136">
                <a:moveTo>
                  <a:pt x="3467100" y="716279"/>
                </a:moveTo>
                <a:lnTo>
                  <a:pt x="3459480" y="716279"/>
                </a:lnTo>
                <a:lnTo>
                  <a:pt x="3456432" y="719327"/>
                </a:lnTo>
                <a:lnTo>
                  <a:pt x="3456432" y="726948"/>
                </a:lnTo>
                <a:lnTo>
                  <a:pt x="3459480" y="728472"/>
                </a:lnTo>
                <a:lnTo>
                  <a:pt x="3467100" y="728472"/>
                </a:lnTo>
                <a:lnTo>
                  <a:pt x="3470148" y="726948"/>
                </a:lnTo>
                <a:lnTo>
                  <a:pt x="3470148" y="719327"/>
                </a:lnTo>
                <a:lnTo>
                  <a:pt x="3467100" y="716279"/>
                </a:lnTo>
                <a:close/>
              </a:path>
              <a:path w="3470148" h="3374136">
                <a:moveTo>
                  <a:pt x="3467100" y="742188"/>
                </a:moveTo>
                <a:lnTo>
                  <a:pt x="3459480" y="742188"/>
                </a:lnTo>
                <a:lnTo>
                  <a:pt x="3456432" y="745236"/>
                </a:lnTo>
                <a:lnTo>
                  <a:pt x="3456432" y="751332"/>
                </a:lnTo>
                <a:lnTo>
                  <a:pt x="3459480" y="754379"/>
                </a:lnTo>
                <a:lnTo>
                  <a:pt x="3467100" y="754379"/>
                </a:lnTo>
                <a:lnTo>
                  <a:pt x="3470148" y="751332"/>
                </a:lnTo>
                <a:lnTo>
                  <a:pt x="3470148" y="745236"/>
                </a:lnTo>
                <a:lnTo>
                  <a:pt x="3467100" y="742188"/>
                </a:lnTo>
                <a:close/>
              </a:path>
              <a:path w="3470148" h="3374136">
                <a:moveTo>
                  <a:pt x="3467100" y="766572"/>
                </a:moveTo>
                <a:lnTo>
                  <a:pt x="3459480" y="766572"/>
                </a:lnTo>
                <a:lnTo>
                  <a:pt x="3456432" y="769620"/>
                </a:lnTo>
                <a:lnTo>
                  <a:pt x="3456432" y="777113"/>
                </a:lnTo>
                <a:lnTo>
                  <a:pt x="3459480" y="780288"/>
                </a:lnTo>
                <a:lnTo>
                  <a:pt x="3467100" y="780288"/>
                </a:lnTo>
                <a:lnTo>
                  <a:pt x="3470148" y="777113"/>
                </a:lnTo>
                <a:lnTo>
                  <a:pt x="3470148" y="769620"/>
                </a:lnTo>
                <a:lnTo>
                  <a:pt x="3467100" y="766572"/>
                </a:lnTo>
                <a:close/>
              </a:path>
              <a:path w="3470148" h="3374136">
                <a:moveTo>
                  <a:pt x="3467100" y="792479"/>
                </a:moveTo>
                <a:lnTo>
                  <a:pt x="3459480" y="792479"/>
                </a:lnTo>
                <a:lnTo>
                  <a:pt x="3456432" y="795527"/>
                </a:lnTo>
                <a:lnTo>
                  <a:pt x="3456432" y="803148"/>
                </a:lnTo>
                <a:lnTo>
                  <a:pt x="3459480" y="804672"/>
                </a:lnTo>
                <a:lnTo>
                  <a:pt x="3467100" y="804672"/>
                </a:lnTo>
                <a:lnTo>
                  <a:pt x="3470148" y="803148"/>
                </a:lnTo>
                <a:lnTo>
                  <a:pt x="3470148" y="795527"/>
                </a:lnTo>
                <a:lnTo>
                  <a:pt x="3467100" y="792479"/>
                </a:lnTo>
                <a:close/>
              </a:path>
              <a:path w="3470148" h="3374136">
                <a:moveTo>
                  <a:pt x="3467100" y="818388"/>
                </a:moveTo>
                <a:lnTo>
                  <a:pt x="3459480" y="818388"/>
                </a:lnTo>
                <a:lnTo>
                  <a:pt x="3456432" y="821436"/>
                </a:lnTo>
                <a:lnTo>
                  <a:pt x="3456432" y="827532"/>
                </a:lnTo>
                <a:lnTo>
                  <a:pt x="3459480" y="830579"/>
                </a:lnTo>
                <a:lnTo>
                  <a:pt x="3467100" y="830579"/>
                </a:lnTo>
                <a:lnTo>
                  <a:pt x="3470148" y="827532"/>
                </a:lnTo>
                <a:lnTo>
                  <a:pt x="3470148" y="821436"/>
                </a:lnTo>
                <a:lnTo>
                  <a:pt x="3467100" y="818388"/>
                </a:lnTo>
                <a:close/>
              </a:path>
              <a:path w="3470148" h="3374136">
                <a:moveTo>
                  <a:pt x="3467100" y="842772"/>
                </a:moveTo>
                <a:lnTo>
                  <a:pt x="3459480" y="842772"/>
                </a:lnTo>
                <a:lnTo>
                  <a:pt x="3456432" y="845820"/>
                </a:lnTo>
                <a:lnTo>
                  <a:pt x="3456432" y="853313"/>
                </a:lnTo>
                <a:lnTo>
                  <a:pt x="3459480" y="856488"/>
                </a:lnTo>
                <a:lnTo>
                  <a:pt x="3467100" y="856488"/>
                </a:lnTo>
                <a:lnTo>
                  <a:pt x="3470148" y="853313"/>
                </a:lnTo>
                <a:lnTo>
                  <a:pt x="3470148" y="845820"/>
                </a:lnTo>
                <a:lnTo>
                  <a:pt x="3467100" y="842772"/>
                </a:lnTo>
                <a:close/>
              </a:path>
              <a:path w="3470148" h="3374136">
                <a:moveTo>
                  <a:pt x="3467100" y="868679"/>
                </a:moveTo>
                <a:lnTo>
                  <a:pt x="3459480" y="868679"/>
                </a:lnTo>
                <a:lnTo>
                  <a:pt x="3456432" y="871727"/>
                </a:lnTo>
                <a:lnTo>
                  <a:pt x="3456432" y="879348"/>
                </a:lnTo>
                <a:lnTo>
                  <a:pt x="3459480" y="880872"/>
                </a:lnTo>
                <a:lnTo>
                  <a:pt x="3467100" y="880872"/>
                </a:lnTo>
                <a:lnTo>
                  <a:pt x="3470148" y="879348"/>
                </a:lnTo>
                <a:lnTo>
                  <a:pt x="3470148" y="871727"/>
                </a:lnTo>
                <a:lnTo>
                  <a:pt x="3467100" y="868679"/>
                </a:lnTo>
                <a:close/>
              </a:path>
              <a:path w="3470148" h="3374136">
                <a:moveTo>
                  <a:pt x="3467100" y="894588"/>
                </a:moveTo>
                <a:lnTo>
                  <a:pt x="3459480" y="894588"/>
                </a:lnTo>
                <a:lnTo>
                  <a:pt x="3456432" y="897636"/>
                </a:lnTo>
                <a:lnTo>
                  <a:pt x="3456432" y="903732"/>
                </a:lnTo>
                <a:lnTo>
                  <a:pt x="3459480" y="906779"/>
                </a:lnTo>
                <a:lnTo>
                  <a:pt x="3467100" y="906779"/>
                </a:lnTo>
                <a:lnTo>
                  <a:pt x="3470148" y="903732"/>
                </a:lnTo>
                <a:lnTo>
                  <a:pt x="3470148" y="897636"/>
                </a:lnTo>
                <a:lnTo>
                  <a:pt x="3467100" y="894588"/>
                </a:lnTo>
                <a:close/>
              </a:path>
              <a:path w="3470148" h="3374136">
                <a:moveTo>
                  <a:pt x="3467100" y="918972"/>
                </a:moveTo>
                <a:lnTo>
                  <a:pt x="3459480" y="918972"/>
                </a:lnTo>
                <a:lnTo>
                  <a:pt x="3456432" y="922020"/>
                </a:lnTo>
                <a:lnTo>
                  <a:pt x="3456432" y="929513"/>
                </a:lnTo>
                <a:lnTo>
                  <a:pt x="3459480" y="932688"/>
                </a:lnTo>
                <a:lnTo>
                  <a:pt x="3467100" y="932688"/>
                </a:lnTo>
                <a:lnTo>
                  <a:pt x="3470148" y="929513"/>
                </a:lnTo>
                <a:lnTo>
                  <a:pt x="3470148" y="922020"/>
                </a:lnTo>
                <a:lnTo>
                  <a:pt x="3467100" y="918972"/>
                </a:lnTo>
                <a:close/>
              </a:path>
              <a:path w="3470148" h="3374136">
                <a:moveTo>
                  <a:pt x="3467100" y="944879"/>
                </a:moveTo>
                <a:lnTo>
                  <a:pt x="3459480" y="944879"/>
                </a:lnTo>
                <a:lnTo>
                  <a:pt x="3456432" y="947927"/>
                </a:lnTo>
                <a:lnTo>
                  <a:pt x="3456432" y="955548"/>
                </a:lnTo>
                <a:lnTo>
                  <a:pt x="3459480" y="957072"/>
                </a:lnTo>
                <a:lnTo>
                  <a:pt x="3467100" y="957072"/>
                </a:lnTo>
                <a:lnTo>
                  <a:pt x="3470148" y="955548"/>
                </a:lnTo>
                <a:lnTo>
                  <a:pt x="3470148" y="947927"/>
                </a:lnTo>
                <a:lnTo>
                  <a:pt x="3467100" y="944879"/>
                </a:lnTo>
                <a:close/>
              </a:path>
              <a:path w="3470148" h="3374136">
                <a:moveTo>
                  <a:pt x="3467100" y="970788"/>
                </a:moveTo>
                <a:lnTo>
                  <a:pt x="3459480" y="970788"/>
                </a:lnTo>
                <a:lnTo>
                  <a:pt x="3456432" y="973836"/>
                </a:lnTo>
                <a:lnTo>
                  <a:pt x="3456432" y="979932"/>
                </a:lnTo>
                <a:lnTo>
                  <a:pt x="3459480" y="982979"/>
                </a:lnTo>
                <a:lnTo>
                  <a:pt x="3467100" y="982979"/>
                </a:lnTo>
                <a:lnTo>
                  <a:pt x="3470148" y="979932"/>
                </a:lnTo>
                <a:lnTo>
                  <a:pt x="3470148" y="973836"/>
                </a:lnTo>
                <a:lnTo>
                  <a:pt x="3467100" y="970788"/>
                </a:lnTo>
                <a:close/>
              </a:path>
              <a:path w="3470148" h="3374136">
                <a:moveTo>
                  <a:pt x="3467100" y="995172"/>
                </a:moveTo>
                <a:lnTo>
                  <a:pt x="3459480" y="995172"/>
                </a:lnTo>
                <a:lnTo>
                  <a:pt x="3456432" y="998220"/>
                </a:lnTo>
                <a:lnTo>
                  <a:pt x="3456432" y="1005713"/>
                </a:lnTo>
                <a:lnTo>
                  <a:pt x="3459480" y="1008888"/>
                </a:lnTo>
                <a:lnTo>
                  <a:pt x="3467100" y="1008888"/>
                </a:lnTo>
                <a:lnTo>
                  <a:pt x="3470148" y="1005713"/>
                </a:lnTo>
                <a:lnTo>
                  <a:pt x="3470148" y="998220"/>
                </a:lnTo>
                <a:lnTo>
                  <a:pt x="3467100" y="995172"/>
                </a:lnTo>
                <a:close/>
              </a:path>
              <a:path w="3470148" h="3374136">
                <a:moveTo>
                  <a:pt x="3467100" y="1021080"/>
                </a:moveTo>
                <a:lnTo>
                  <a:pt x="3459480" y="1021080"/>
                </a:lnTo>
                <a:lnTo>
                  <a:pt x="3456432" y="1024127"/>
                </a:lnTo>
                <a:lnTo>
                  <a:pt x="3456432" y="1031748"/>
                </a:lnTo>
                <a:lnTo>
                  <a:pt x="3459480" y="1033271"/>
                </a:lnTo>
                <a:lnTo>
                  <a:pt x="3467100" y="1033271"/>
                </a:lnTo>
                <a:lnTo>
                  <a:pt x="3470148" y="1031748"/>
                </a:lnTo>
                <a:lnTo>
                  <a:pt x="3470148" y="1024127"/>
                </a:lnTo>
                <a:lnTo>
                  <a:pt x="3467100" y="1021080"/>
                </a:lnTo>
                <a:close/>
              </a:path>
              <a:path w="3470148" h="3374136">
                <a:moveTo>
                  <a:pt x="3467100" y="1046988"/>
                </a:moveTo>
                <a:lnTo>
                  <a:pt x="3459480" y="1046988"/>
                </a:lnTo>
                <a:lnTo>
                  <a:pt x="3456432" y="1050036"/>
                </a:lnTo>
                <a:lnTo>
                  <a:pt x="3456432" y="1056132"/>
                </a:lnTo>
                <a:lnTo>
                  <a:pt x="3459480" y="1059180"/>
                </a:lnTo>
                <a:lnTo>
                  <a:pt x="3467100" y="1059180"/>
                </a:lnTo>
                <a:lnTo>
                  <a:pt x="3470148" y="1056132"/>
                </a:lnTo>
                <a:lnTo>
                  <a:pt x="3470148" y="1050036"/>
                </a:lnTo>
                <a:lnTo>
                  <a:pt x="3467100" y="1046988"/>
                </a:lnTo>
                <a:close/>
              </a:path>
              <a:path w="3470148" h="3374136">
                <a:moveTo>
                  <a:pt x="3467100" y="1071371"/>
                </a:moveTo>
                <a:lnTo>
                  <a:pt x="3459480" y="1071371"/>
                </a:lnTo>
                <a:lnTo>
                  <a:pt x="3456432" y="1074420"/>
                </a:lnTo>
                <a:lnTo>
                  <a:pt x="3456432" y="1081913"/>
                </a:lnTo>
                <a:lnTo>
                  <a:pt x="3459480" y="1085088"/>
                </a:lnTo>
                <a:lnTo>
                  <a:pt x="3467100" y="1085088"/>
                </a:lnTo>
                <a:lnTo>
                  <a:pt x="3470148" y="1081913"/>
                </a:lnTo>
                <a:lnTo>
                  <a:pt x="3470148" y="1074420"/>
                </a:lnTo>
                <a:lnTo>
                  <a:pt x="3467100" y="1071371"/>
                </a:lnTo>
                <a:close/>
              </a:path>
              <a:path w="3470148" h="3374136">
                <a:moveTo>
                  <a:pt x="3467100" y="1097280"/>
                </a:moveTo>
                <a:lnTo>
                  <a:pt x="3459480" y="1097280"/>
                </a:lnTo>
                <a:lnTo>
                  <a:pt x="3456432" y="1100327"/>
                </a:lnTo>
                <a:lnTo>
                  <a:pt x="3456432" y="1107948"/>
                </a:lnTo>
                <a:lnTo>
                  <a:pt x="3459480" y="1109471"/>
                </a:lnTo>
                <a:lnTo>
                  <a:pt x="3467100" y="1109471"/>
                </a:lnTo>
                <a:lnTo>
                  <a:pt x="3470148" y="1107948"/>
                </a:lnTo>
                <a:lnTo>
                  <a:pt x="3470148" y="1100327"/>
                </a:lnTo>
                <a:lnTo>
                  <a:pt x="3467100" y="1097280"/>
                </a:lnTo>
                <a:close/>
              </a:path>
              <a:path w="3470148" h="3374136">
                <a:moveTo>
                  <a:pt x="3467100" y="1123188"/>
                </a:moveTo>
                <a:lnTo>
                  <a:pt x="3459480" y="1123188"/>
                </a:lnTo>
                <a:lnTo>
                  <a:pt x="3456432" y="1126236"/>
                </a:lnTo>
                <a:lnTo>
                  <a:pt x="3456432" y="1132332"/>
                </a:lnTo>
                <a:lnTo>
                  <a:pt x="3459480" y="1135380"/>
                </a:lnTo>
                <a:lnTo>
                  <a:pt x="3467100" y="1135380"/>
                </a:lnTo>
                <a:lnTo>
                  <a:pt x="3470148" y="1132332"/>
                </a:lnTo>
                <a:lnTo>
                  <a:pt x="3470148" y="1126236"/>
                </a:lnTo>
                <a:lnTo>
                  <a:pt x="3467100" y="1123188"/>
                </a:lnTo>
                <a:close/>
              </a:path>
              <a:path w="3470148" h="3374136">
                <a:moveTo>
                  <a:pt x="3467100" y="1147571"/>
                </a:moveTo>
                <a:lnTo>
                  <a:pt x="3459480" y="1147571"/>
                </a:lnTo>
                <a:lnTo>
                  <a:pt x="3456432" y="1150620"/>
                </a:lnTo>
                <a:lnTo>
                  <a:pt x="3456432" y="1158113"/>
                </a:lnTo>
                <a:lnTo>
                  <a:pt x="3459480" y="1161288"/>
                </a:lnTo>
                <a:lnTo>
                  <a:pt x="3467100" y="1161288"/>
                </a:lnTo>
                <a:lnTo>
                  <a:pt x="3470148" y="1158113"/>
                </a:lnTo>
                <a:lnTo>
                  <a:pt x="3470148" y="1150620"/>
                </a:lnTo>
                <a:lnTo>
                  <a:pt x="3467100" y="1147571"/>
                </a:lnTo>
                <a:close/>
              </a:path>
              <a:path w="3470148" h="3374136">
                <a:moveTo>
                  <a:pt x="3467100" y="1173480"/>
                </a:moveTo>
                <a:lnTo>
                  <a:pt x="3459480" y="1173480"/>
                </a:lnTo>
                <a:lnTo>
                  <a:pt x="3456432" y="1176527"/>
                </a:lnTo>
                <a:lnTo>
                  <a:pt x="3456432" y="1184148"/>
                </a:lnTo>
                <a:lnTo>
                  <a:pt x="3459480" y="1187195"/>
                </a:lnTo>
                <a:lnTo>
                  <a:pt x="3467100" y="1187195"/>
                </a:lnTo>
                <a:lnTo>
                  <a:pt x="3470148" y="1184148"/>
                </a:lnTo>
                <a:lnTo>
                  <a:pt x="3470148" y="1176527"/>
                </a:lnTo>
                <a:lnTo>
                  <a:pt x="3467100" y="1173480"/>
                </a:lnTo>
                <a:close/>
              </a:path>
              <a:path w="3470148" h="3374136">
                <a:moveTo>
                  <a:pt x="3467100" y="1199388"/>
                </a:moveTo>
                <a:lnTo>
                  <a:pt x="3459480" y="1199388"/>
                </a:lnTo>
                <a:lnTo>
                  <a:pt x="3456432" y="1202436"/>
                </a:lnTo>
                <a:lnTo>
                  <a:pt x="3456432" y="1208532"/>
                </a:lnTo>
                <a:lnTo>
                  <a:pt x="3459480" y="1211580"/>
                </a:lnTo>
                <a:lnTo>
                  <a:pt x="3467100" y="1211580"/>
                </a:lnTo>
                <a:lnTo>
                  <a:pt x="3470148" y="1208532"/>
                </a:lnTo>
                <a:lnTo>
                  <a:pt x="3470148" y="1202436"/>
                </a:lnTo>
                <a:lnTo>
                  <a:pt x="3467100" y="1199388"/>
                </a:lnTo>
                <a:close/>
              </a:path>
              <a:path w="3470148" h="3374136">
                <a:moveTo>
                  <a:pt x="3467100" y="1225295"/>
                </a:moveTo>
                <a:lnTo>
                  <a:pt x="3459480" y="1225295"/>
                </a:lnTo>
                <a:lnTo>
                  <a:pt x="3456432" y="1226820"/>
                </a:lnTo>
                <a:lnTo>
                  <a:pt x="3456432" y="1234313"/>
                </a:lnTo>
                <a:lnTo>
                  <a:pt x="3459480" y="1237488"/>
                </a:lnTo>
                <a:lnTo>
                  <a:pt x="3467100" y="1237488"/>
                </a:lnTo>
                <a:lnTo>
                  <a:pt x="3470148" y="1234313"/>
                </a:lnTo>
                <a:lnTo>
                  <a:pt x="3470148" y="1226820"/>
                </a:lnTo>
                <a:lnTo>
                  <a:pt x="3467100" y="1225295"/>
                </a:lnTo>
                <a:close/>
              </a:path>
              <a:path w="3470148" h="3374136">
                <a:moveTo>
                  <a:pt x="3467100" y="1249680"/>
                </a:moveTo>
                <a:lnTo>
                  <a:pt x="3459480" y="1249680"/>
                </a:lnTo>
                <a:lnTo>
                  <a:pt x="3456432" y="1252727"/>
                </a:lnTo>
                <a:lnTo>
                  <a:pt x="3456432" y="1260348"/>
                </a:lnTo>
                <a:lnTo>
                  <a:pt x="3459480" y="1263395"/>
                </a:lnTo>
                <a:lnTo>
                  <a:pt x="3467100" y="1263395"/>
                </a:lnTo>
                <a:lnTo>
                  <a:pt x="3470148" y="1260348"/>
                </a:lnTo>
                <a:lnTo>
                  <a:pt x="3470148" y="1252727"/>
                </a:lnTo>
                <a:lnTo>
                  <a:pt x="3467100" y="1249680"/>
                </a:lnTo>
                <a:close/>
              </a:path>
              <a:path w="3470148" h="3374136">
                <a:moveTo>
                  <a:pt x="3467100" y="1275588"/>
                </a:moveTo>
                <a:lnTo>
                  <a:pt x="3459480" y="1275588"/>
                </a:lnTo>
                <a:lnTo>
                  <a:pt x="3456432" y="1278636"/>
                </a:lnTo>
                <a:lnTo>
                  <a:pt x="3456432" y="1284732"/>
                </a:lnTo>
                <a:lnTo>
                  <a:pt x="3459480" y="1287780"/>
                </a:lnTo>
                <a:lnTo>
                  <a:pt x="3467100" y="1287780"/>
                </a:lnTo>
                <a:lnTo>
                  <a:pt x="3470148" y="1284732"/>
                </a:lnTo>
                <a:lnTo>
                  <a:pt x="3470148" y="1278636"/>
                </a:lnTo>
                <a:lnTo>
                  <a:pt x="3467100" y="1275588"/>
                </a:lnTo>
                <a:close/>
              </a:path>
              <a:path w="3470148" h="3374136">
                <a:moveTo>
                  <a:pt x="3467100" y="1301495"/>
                </a:moveTo>
                <a:lnTo>
                  <a:pt x="3459480" y="1301495"/>
                </a:lnTo>
                <a:lnTo>
                  <a:pt x="3456432" y="1303020"/>
                </a:lnTo>
                <a:lnTo>
                  <a:pt x="3456432" y="1310513"/>
                </a:lnTo>
                <a:lnTo>
                  <a:pt x="3459480" y="1313688"/>
                </a:lnTo>
                <a:lnTo>
                  <a:pt x="3467100" y="1313688"/>
                </a:lnTo>
                <a:lnTo>
                  <a:pt x="3470148" y="1310513"/>
                </a:lnTo>
                <a:lnTo>
                  <a:pt x="3470148" y="1303020"/>
                </a:lnTo>
                <a:lnTo>
                  <a:pt x="3467100" y="1301495"/>
                </a:lnTo>
                <a:close/>
              </a:path>
              <a:path w="3470148" h="3374136">
                <a:moveTo>
                  <a:pt x="3467100" y="1325880"/>
                </a:moveTo>
                <a:lnTo>
                  <a:pt x="3459480" y="1325880"/>
                </a:lnTo>
                <a:lnTo>
                  <a:pt x="3456432" y="1328927"/>
                </a:lnTo>
                <a:lnTo>
                  <a:pt x="3456432" y="1336548"/>
                </a:lnTo>
                <a:lnTo>
                  <a:pt x="3459480" y="1339595"/>
                </a:lnTo>
                <a:lnTo>
                  <a:pt x="3467100" y="1339595"/>
                </a:lnTo>
                <a:lnTo>
                  <a:pt x="3470148" y="1336548"/>
                </a:lnTo>
                <a:lnTo>
                  <a:pt x="3470148" y="1328927"/>
                </a:lnTo>
                <a:lnTo>
                  <a:pt x="3467100" y="1325880"/>
                </a:lnTo>
                <a:close/>
              </a:path>
              <a:path w="3470148" h="3374136">
                <a:moveTo>
                  <a:pt x="3467100" y="1351788"/>
                </a:moveTo>
                <a:lnTo>
                  <a:pt x="3459480" y="1351788"/>
                </a:lnTo>
                <a:lnTo>
                  <a:pt x="3456432" y="1354836"/>
                </a:lnTo>
                <a:lnTo>
                  <a:pt x="3456432" y="1360932"/>
                </a:lnTo>
                <a:lnTo>
                  <a:pt x="3459480" y="1363980"/>
                </a:lnTo>
                <a:lnTo>
                  <a:pt x="3467100" y="1363980"/>
                </a:lnTo>
                <a:lnTo>
                  <a:pt x="3470148" y="1360932"/>
                </a:lnTo>
                <a:lnTo>
                  <a:pt x="3470148" y="1354836"/>
                </a:lnTo>
                <a:lnTo>
                  <a:pt x="3467100" y="1351788"/>
                </a:lnTo>
                <a:close/>
              </a:path>
              <a:path w="3470148" h="3374136">
                <a:moveTo>
                  <a:pt x="3467100" y="1377695"/>
                </a:moveTo>
                <a:lnTo>
                  <a:pt x="3459480" y="1377695"/>
                </a:lnTo>
                <a:lnTo>
                  <a:pt x="3456432" y="1379220"/>
                </a:lnTo>
                <a:lnTo>
                  <a:pt x="3456432" y="1386713"/>
                </a:lnTo>
                <a:lnTo>
                  <a:pt x="3459480" y="1389888"/>
                </a:lnTo>
                <a:lnTo>
                  <a:pt x="3467100" y="1389888"/>
                </a:lnTo>
                <a:lnTo>
                  <a:pt x="3470148" y="1386713"/>
                </a:lnTo>
                <a:lnTo>
                  <a:pt x="3470148" y="1379220"/>
                </a:lnTo>
                <a:lnTo>
                  <a:pt x="3467100" y="1377695"/>
                </a:lnTo>
                <a:close/>
              </a:path>
              <a:path w="3470148" h="3374136">
                <a:moveTo>
                  <a:pt x="3467100" y="1402080"/>
                </a:moveTo>
                <a:lnTo>
                  <a:pt x="3459480" y="1402080"/>
                </a:lnTo>
                <a:lnTo>
                  <a:pt x="3456432" y="1405127"/>
                </a:lnTo>
                <a:lnTo>
                  <a:pt x="3456432" y="1412748"/>
                </a:lnTo>
                <a:lnTo>
                  <a:pt x="3459480" y="1415795"/>
                </a:lnTo>
                <a:lnTo>
                  <a:pt x="3467100" y="1415795"/>
                </a:lnTo>
                <a:lnTo>
                  <a:pt x="3470148" y="1412748"/>
                </a:lnTo>
                <a:lnTo>
                  <a:pt x="3470148" y="1405127"/>
                </a:lnTo>
                <a:lnTo>
                  <a:pt x="3467100" y="1402080"/>
                </a:lnTo>
                <a:close/>
              </a:path>
              <a:path w="3470148" h="3374136">
                <a:moveTo>
                  <a:pt x="3467100" y="1427988"/>
                </a:moveTo>
                <a:lnTo>
                  <a:pt x="3459480" y="1427988"/>
                </a:lnTo>
                <a:lnTo>
                  <a:pt x="3456432" y="1431036"/>
                </a:lnTo>
                <a:lnTo>
                  <a:pt x="3456432" y="1437132"/>
                </a:lnTo>
                <a:lnTo>
                  <a:pt x="3459480" y="1440180"/>
                </a:lnTo>
                <a:lnTo>
                  <a:pt x="3467100" y="1440180"/>
                </a:lnTo>
                <a:lnTo>
                  <a:pt x="3470148" y="1437132"/>
                </a:lnTo>
                <a:lnTo>
                  <a:pt x="3470148" y="1431036"/>
                </a:lnTo>
                <a:lnTo>
                  <a:pt x="3467100" y="1427988"/>
                </a:lnTo>
                <a:close/>
              </a:path>
              <a:path w="3470148" h="3374136">
                <a:moveTo>
                  <a:pt x="3467100" y="1453895"/>
                </a:moveTo>
                <a:lnTo>
                  <a:pt x="3459480" y="1453895"/>
                </a:lnTo>
                <a:lnTo>
                  <a:pt x="3456432" y="1455420"/>
                </a:lnTo>
                <a:lnTo>
                  <a:pt x="3456432" y="1462913"/>
                </a:lnTo>
                <a:lnTo>
                  <a:pt x="3459480" y="1466088"/>
                </a:lnTo>
                <a:lnTo>
                  <a:pt x="3467100" y="1466088"/>
                </a:lnTo>
                <a:lnTo>
                  <a:pt x="3470148" y="1462913"/>
                </a:lnTo>
                <a:lnTo>
                  <a:pt x="3470148" y="1455420"/>
                </a:lnTo>
                <a:lnTo>
                  <a:pt x="3467100" y="1453895"/>
                </a:lnTo>
                <a:close/>
              </a:path>
              <a:path w="3470148" h="3374136">
                <a:moveTo>
                  <a:pt x="3467100" y="1478280"/>
                </a:moveTo>
                <a:lnTo>
                  <a:pt x="3459480" y="1478280"/>
                </a:lnTo>
                <a:lnTo>
                  <a:pt x="3456432" y="1481327"/>
                </a:lnTo>
                <a:lnTo>
                  <a:pt x="3456432" y="1488948"/>
                </a:lnTo>
                <a:lnTo>
                  <a:pt x="3459480" y="1491995"/>
                </a:lnTo>
                <a:lnTo>
                  <a:pt x="3467100" y="1491995"/>
                </a:lnTo>
                <a:lnTo>
                  <a:pt x="3470148" y="1488948"/>
                </a:lnTo>
                <a:lnTo>
                  <a:pt x="3470148" y="1481327"/>
                </a:lnTo>
                <a:lnTo>
                  <a:pt x="3467100" y="1478280"/>
                </a:lnTo>
                <a:close/>
              </a:path>
              <a:path w="3470148" h="3374136">
                <a:moveTo>
                  <a:pt x="3467100" y="1504188"/>
                </a:moveTo>
                <a:lnTo>
                  <a:pt x="3459480" y="1504188"/>
                </a:lnTo>
                <a:lnTo>
                  <a:pt x="3456432" y="1507236"/>
                </a:lnTo>
                <a:lnTo>
                  <a:pt x="3456432" y="1513332"/>
                </a:lnTo>
                <a:lnTo>
                  <a:pt x="3459480" y="1516380"/>
                </a:lnTo>
                <a:lnTo>
                  <a:pt x="3467100" y="1516380"/>
                </a:lnTo>
                <a:lnTo>
                  <a:pt x="3470148" y="1513332"/>
                </a:lnTo>
                <a:lnTo>
                  <a:pt x="3470148" y="1507236"/>
                </a:lnTo>
                <a:lnTo>
                  <a:pt x="3467100" y="1504188"/>
                </a:lnTo>
                <a:close/>
              </a:path>
              <a:path w="3470148" h="3374136">
                <a:moveTo>
                  <a:pt x="3467100" y="1530095"/>
                </a:moveTo>
                <a:lnTo>
                  <a:pt x="3459480" y="1530095"/>
                </a:lnTo>
                <a:lnTo>
                  <a:pt x="3456432" y="1531620"/>
                </a:lnTo>
                <a:lnTo>
                  <a:pt x="3456432" y="1539113"/>
                </a:lnTo>
                <a:lnTo>
                  <a:pt x="3459480" y="1542288"/>
                </a:lnTo>
                <a:lnTo>
                  <a:pt x="3467100" y="1542288"/>
                </a:lnTo>
                <a:lnTo>
                  <a:pt x="3470148" y="1539113"/>
                </a:lnTo>
                <a:lnTo>
                  <a:pt x="3470148" y="1531620"/>
                </a:lnTo>
                <a:lnTo>
                  <a:pt x="3467100" y="1530095"/>
                </a:lnTo>
                <a:close/>
              </a:path>
              <a:path w="3470148" h="3374136">
                <a:moveTo>
                  <a:pt x="3467100" y="1554480"/>
                </a:moveTo>
                <a:lnTo>
                  <a:pt x="3459480" y="1554480"/>
                </a:lnTo>
                <a:lnTo>
                  <a:pt x="3456432" y="1557527"/>
                </a:lnTo>
                <a:lnTo>
                  <a:pt x="3456432" y="1565148"/>
                </a:lnTo>
                <a:lnTo>
                  <a:pt x="3459480" y="1568195"/>
                </a:lnTo>
                <a:lnTo>
                  <a:pt x="3467100" y="1568195"/>
                </a:lnTo>
                <a:lnTo>
                  <a:pt x="3470148" y="1565148"/>
                </a:lnTo>
                <a:lnTo>
                  <a:pt x="3470148" y="1557527"/>
                </a:lnTo>
                <a:lnTo>
                  <a:pt x="3467100" y="1554480"/>
                </a:lnTo>
                <a:close/>
              </a:path>
              <a:path w="3470148" h="3374136">
                <a:moveTo>
                  <a:pt x="3467100" y="1580388"/>
                </a:moveTo>
                <a:lnTo>
                  <a:pt x="3459480" y="1580388"/>
                </a:lnTo>
                <a:lnTo>
                  <a:pt x="3456432" y="1583436"/>
                </a:lnTo>
                <a:lnTo>
                  <a:pt x="3456432" y="1589532"/>
                </a:lnTo>
                <a:lnTo>
                  <a:pt x="3459480" y="1592580"/>
                </a:lnTo>
                <a:lnTo>
                  <a:pt x="3467100" y="1592580"/>
                </a:lnTo>
                <a:lnTo>
                  <a:pt x="3470148" y="1589532"/>
                </a:lnTo>
                <a:lnTo>
                  <a:pt x="3470148" y="1583436"/>
                </a:lnTo>
                <a:lnTo>
                  <a:pt x="3467100" y="1580388"/>
                </a:lnTo>
                <a:close/>
              </a:path>
              <a:path w="3470148" h="3374136">
                <a:moveTo>
                  <a:pt x="3467100" y="1606295"/>
                </a:moveTo>
                <a:lnTo>
                  <a:pt x="3459480" y="1606295"/>
                </a:lnTo>
                <a:lnTo>
                  <a:pt x="3456432" y="1609344"/>
                </a:lnTo>
                <a:lnTo>
                  <a:pt x="3456432" y="1615313"/>
                </a:lnTo>
                <a:lnTo>
                  <a:pt x="3459480" y="1618488"/>
                </a:lnTo>
                <a:lnTo>
                  <a:pt x="3467100" y="1618488"/>
                </a:lnTo>
                <a:lnTo>
                  <a:pt x="3470148" y="1615313"/>
                </a:lnTo>
                <a:lnTo>
                  <a:pt x="3470148" y="1609344"/>
                </a:lnTo>
                <a:lnTo>
                  <a:pt x="3467100" y="1606295"/>
                </a:lnTo>
                <a:close/>
              </a:path>
              <a:path w="3470148" h="3374136">
                <a:moveTo>
                  <a:pt x="3467100" y="1630680"/>
                </a:moveTo>
                <a:lnTo>
                  <a:pt x="3459480" y="1630680"/>
                </a:lnTo>
                <a:lnTo>
                  <a:pt x="3456432" y="1633727"/>
                </a:lnTo>
                <a:lnTo>
                  <a:pt x="3456432" y="1641348"/>
                </a:lnTo>
                <a:lnTo>
                  <a:pt x="3459480" y="1644395"/>
                </a:lnTo>
                <a:lnTo>
                  <a:pt x="3467100" y="1644395"/>
                </a:lnTo>
                <a:lnTo>
                  <a:pt x="3470148" y="1641348"/>
                </a:lnTo>
                <a:lnTo>
                  <a:pt x="3470148" y="1633727"/>
                </a:lnTo>
                <a:lnTo>
                  <a:pt x="3467100" y="1630680"/>
                </a:lnTo>
                <a:close/>
              </a:path>
              <a:path w="3470148" h="3374136">
                <a:moveTo>
                  <a:pt x="3467100" y="1656588"/>
                </a:moveTo>
                <a:lnTo>
                  <a:pt x="3459480" y="1656588"/>
                </a:lnTo>
                <a:lnTo>
                  <a:pt x="3456432" y="1659636"/>
                </a:lnTo>
                <a:lnTo>
                  <a:pt x="3456432" y="1665732"/>
                </a:lnTo>
                <a:lnTo>
                  <a:pt x="3459480" y="1668780"/>
                </a:lnTo>
                <a:lnTo>
                  <a:pt x="3467100" y="1668780"/>
                </a:lnTo>
                <a:lnTo>
                  <a:pt x="3470148" y="1665732"/>
                </a:lnTo>
                <a:lnTo>
                  <a:pt x="3470148" y="1659636"/>
                </a:lnTo>
                <a:lnTo>
                  <a:pt x="3467100" y="1656588"/>
                </a:lnTo>
                <a:close/>
              </a:path>
              <a:path w="3470148" h="3374136">
                <a:moveTo>
                  <a:pt x="3467100" y="1682495"/>
                </a:moveTo>
                <a:lnTo>
                  <a:pt x="3459480" y="1682495"/>
                </a:lnTo>
                <a:lnTo>
                  <a:pt x="3456432" y="1685544"/>
                </a:lnTo>
                <a:lnTo>
                  <a:pt x="3456432" y="1691513"/>
                </a:lnTo>
                <a:lnTo>
                  <a:pt x="3459480" y="1694688"/>
                </a:lnTo>
                <a:lnTo>
                  <a:pt x="3467100" y="1694688"/>
                </a:lnTo>
                <a:lnTo>
                  <a:pt x="3470148" y="1691513"/>
                </a:lnTo>
                <a:lnTo>
                  <a:pt x="3470148" y="1685544"/>
                </a:lnTo>
                <a:lnTo>
                  <a:pt x="3467100" y="1682495"/>
                </a:lnTo>
                <a:close/>
              </a:path>
              <a:path w="3470148" h="3374136">
                <a:moveTo>
                  <a:pt x="3467100" y="1706880"/>
                </a:moveTo>
                <a:lnTo>
                  <a:pt x="3459480" y="1706880"/>
                </a:lnTo>
                <a:lnTo>
                  <a:pt x="3456432" y="1709927"/>
                </a:lnTo>
                <a:lnTo>
                  <a:pt x="3456432" y="1717548"/>
                </a:lnTo>
                <a:lnTo>
                  <a:pt x="3459480" y="1720595"/>
                </a:lnTo>
                <a:lnTo>
                  <a:pt x="3467100" y="1720595"/>
                </a:lnTo>
                <a:lnTo>
                  <a:pt x="3470148" y="1717548"/>
                </a:lnTo>
                <a:lnTo>
                  <a:pt x="3470148" y="1709927"/>
                </a:lnTo>
                <a:lnTo>
                  <a:pt x="3467100" y="1706880"/>
                </a:lnTo>
                <a:close/>
              </a:path>
              <a:path w="3470148" h="3374136">
                <a:moveTo>
                  <a:pt x="3467100" y="1732788"/>
                </a:moveTo>
                <a:lnTo>
                  <a:pt x="3459480" y="1732788"/>
                </a:lnTo>
                <a:lnTo>
                  <a:pt x="3456432" y="1735836"/>
                </a:lnTo>
                <a:lnTo>
                  <a:pt x="3456432" y="1741932"/>
                </a:lnTo>
                <a:lnTo>
                  <a:pt x="3459480" y="1744980"/>
                </a:lnTo>
                <a:lnTo>
                  <a:pt x="3467100" y="1744980"/>
                </a:lnTo>
                <a:lnTo>
                  <a:pt x="3470148" y="1741932"/>
                </a:lnTo>
                <a:lnTo>
                  <a:pt x="3470148" y="1735836"/>
                </a:lnTo>
                <a:lnTo>
                  <a:pt x="3467100" y="1732788"/>
                </a:lnTo>
                <a:close/>
              </a:path>
              <a:path w="3470148" h="3374136">
                <a:moveTo>
                  <a:pt x="3467100" y="1758695"/>
                </a:moveTo>
                <a:lnTo>
                  <a:pt x="3459480" y="1758695"/>
                </a:lnTo>
                <a:lnTo>
                  <a:pt x="3456432" y="1761744"/>
                </a:lnTo>
                <a:lnTo>
                  <a:pt x="3456432" y="1767713"/>
                </a:lnTo>
                <a:lnTo>
                  <a:pt x="3459480" y="1770888"/>
                </a:lnTo>
                <a:lnTo>
                  <a:pt x="3467100" y="1770888"/>
                </a:lnTo>
                <a:lnTo>
                  <a:pt x="3470148" y="1767713"/>
                </a:lnTo>
                <a:lnTo>
                  <a:pt x="3470148" y="1761744"/>
                </a:lnTo>
                <a:lnTo>
                  <a:pt x="3467100" y="1758695"/>
                </a:lnTo>
                <a:close/>
              </a:path>
              <a:path w="3470148" h="3374136">
                <a:moveTo>
                  <a:pt x="3467100" y="1783080"/>
                </a:moveTo>
                <a:lnTo>
                  <a:pt x="3459480" y="1783080"/>
                </a:lnTo>
                <a:lnTo>
                  <a:pt x="3456432" y="1786127"/>
                </a:lnTo>
                <a:lnTo>
                  <a:pt x="3456432" y="1793748"/>
                </a:lnTo>
                <a:lnTo>
                  <a:pt x="3459480" y="1796795"/>
                </a:lnTo>
                <a:lnTo>
                  <a:pt x="3467100" y="1796795"/>
                </a:lnTo>
                <a:lnTo>
                  <a:pt x="3470148" y="1793748"/>
                </a:lnTo>
                <a:lnTo>
                  <a:pt x="3470148" y="1786127"/>
                </a:lnTo>
                <a:lnTo>
                  <a:pt x="3467100" y="1783080"/>
                </a:lnTo>
                <a:close/>
              </a:path>
              <a:path w="3470148" h="3374136">
                <a:moveTo>
                  <a:pt x="3467100" y="1808988"/>
                </a:moveTo>
                <a:lnTo>
                  <a:pt x="3459480" y="1808988"/>
                </a:lnTo>
                <a:lnTo>
                  <a:pt x="3456432" y="1812036"/>
                </a:lnTo>
                <a:lnTo>
                  <a:pt x="3456432" y="1819656"/>
                </a:lnTo>
                <a:lnTo>
                  <a:pt x="3459480" y="1821180"/>
                </a:lnTo>
                <a:lnTo>
                  <a:pt x="3467100" y="1821180"/>
                </a:lnTo>
                <a:lnTo>
                  <a:pt x="3470148" y="1819656"/>
                </a:lnTo>
                <a:lnTo>
                  <a:pt x="3470148" y="1812036"/>
                </a:lnTo>
                <a:lnTo>
                  <a:pt x="3467100" y="1808988"/>
                </a:lnTo>
                <a:close/>
              </a:path>
              <a:path w="3470148" h="3374136">
                <a:moveTo>
                  <a:pt x="3467100" y="1834895"/>
                </a:moveTo>
                <a:lnTo>
                  <a:pt x="3459480" y="1834895"/>
                </a:lnTo>
                <a:lnTo>
                  <a:pt x="3456432" y="1837944"/>
                </a:lnTo>
                <a:lnTo>
                  <a:pt x="3456432" y="1843913"/>
                </a:lnTo>
                <a:lnTo>
                  <a:pt x="3459480" y="1847088"/>
                </a:lnTo>
                <a:lnTo>
                  <a:pt x="3467100" y="1847088"/>
                </a:lnTo>
                <a:lnTo>
                  <a:pt x="3470148" y="1843913"/>
                </a:lnTo>
                <a:lnTo>
                  <a:pt x="3470148" y="1837944"/>
                </a:lnTo>
                <a:lnTo>
                  <a:pt x="3467100" y="1834895"/>
                </a:lnTo>
                <a:close/>
              </a:path>
              <a:path w="3470148" h="3374136">
                <a:moveTo>
                  <a:pt x="3467100" y="1859280"/>
                </a:moveTo>
                <a:lnTo>
                  <a:pt x="3459480" y="1859280"/>
                </a:lnTo>
                <a:lnTo>
                  <a:pt x="3456432" y="1862327"/>
                </a:lnTo>
                <a:lnTo>
                  <a:pt x="3456432" y="1869948"/>
                </a:lnTo>
                <a:lnTo>
                  <a:pt x="3459480" y="1872995"/>
                </a:lnTo>
                <a:lnTo>
                  <a:pt x="3467100" y="1872995"/>
                </a:lnTo>
                <a:lnTo>
                  <a:pt x="3470148" y="1869948"/>
                </a:lnTo>
                <a:lnTo>
                  <a:pt x="3470148" y="1862327"/>
                </a:lnTo>
                <a:lnTo>
                  <a:pt x="3467100" y="1859280"/>
                </a:lnTo>
                <a:close/>
              </a:path>
              <a:path w="3470148" h="3374136">
                <a:moveTo>
                  <a:pt x="3467100" y="1885188"/>
                </a:moveTo>
                <a:lnTo>
                  <a:pt x="3459480" y="1885188"/>
                </a:lnTo>
                <a:lnTo>
                  <a:pt x="3456432" y="1888236"/>
                </a:lnTo>
                <a:lnTo>
                  <a:pt x="3456432" y="1895856"/>
                </a:lnTo>
                <a:lnTo>
                  <a:pt x="3459480" y="1897380"/>
                </a:lnTo>
                <a:lnTo>
                  <a:pt x="3467100" y="1897380"/>
                </a:lnTo>
                <a:lnTo>
                  <a:pt x="3470148" y="1895856"/>
                </a:lnTo>
                <a:lnTo>
                  <a:pt x="3470148" y="1888236"/>
                </a:lnTo>
                <a:lnTo>
                  <a:pt x="3467100" y="1885188"/>
                </a:lnTo>
                <a:close/>
              </a:path>
              <a:path w="3470148" h="3374136">
                <a:moveTo>
                  <a:pt x="3467100" y="1911095"/>
                </a:moveTo>
                <a:lnTo>
                  <a:pt x="3459480" y="1911095"/>
                </a:lnTo>
                <a:lnTo>
                  <a:pt x="3456432" y="1914144"/>
                </a:lnTo>
                <a:lnTo>
                  <a:pt x="3456432" y="1920113"/>
                </a:lnTo>
                <a:lnTo>
                  <a:pt x="3459480" y="1923288"/>
                </a:lnTo>
                <a:lnTo>
                  <a:pt x="3467100" y="1923288"/>
                </a:lnTo>
                <a:lnTo>
                  <a:pt x="3470148" y="1920113"/>
                </a:lnTo>
                <a:lnTo>
                  <a:pt x="3470148" y="1914144"/>
                </a:lnTo>
                <a:lnTo>
                  <a:pt x="3467100" y="1911095"/>
                </a:lnTo>
                <a:close/>
              </a:path>
              <a:path w="3470148" h="3374136">
                <a:moveTo>
                  <a:pt x="3467100" y="1935480"/>
                </a:moveTo>
                <a:lnTo>
                  <a:pt x="3459480" y="1935480"/>
                </a:lnTo>
                <a:lnTo>
                  <a:pt x="3456432" y="1938527"/>
                </a:lnTo>
                <a:lnTo>
                  <a:pt x="3456432" y="1946148"/>
                </a:lnTo>
                <a:lnTo>
                  <a:pt x="3459480" y="1949195"/>
                </a:lnTo>
                <a:lnTo>
                  <a:pt x="3467100" y="1949195"/>
                </a:lnTo>
                <a:lnTo>
                  <a:pt x="3470148" y="1946148"/>
                </a:lnTo>
                <a:lnTo>
                  <a:pt x="3470148" y="1938527"/>
                </a:lnTo>
                <a:lnTo>
                  <a:pt x="3467100" y="1935480"/>
                </a:lnTo>
                <a:close/>
              </a:path>
              <a:path w="3470148" h="3374136">
                <a:moveTo>
                  <a:pt x="3467100" y="1961388"/>
                </a:moveTo>
                <a:lnTo>
                  <a:pt x="3459480" y="1961388"/>
                </a:lnTo>
                <a:lnTo>
                  <a:pt x="3456432" y="1964436"/>
                </a:lnTo>
                <a:lnTo>
                  <a:pt x="3456432" y="1972056"/>
                </a:lnTo>
                <a:lnTo>
                  <a:pt x="3459480" y="1973580"/>
                </a:lnTo>
                <a:lnTo>
                  <a:pt x="3467100" y="1973580"/>
                </a:lnTo>
                <a:lnTo>
                  <a:pt x="3470148" y="1972056"/>
                </a:lnTo>
                <a:lnTo>
                  <a:pt x="3470148" y="1964436"/>
                </a:lnTo>
                <a:lnTo>
                  <a:pt x="3467100" y="1961388"/>
                </a:lnTo>
                <a:close/>
              </a:path>
              <a:path w="3470148" h="3374136">
                <a:moveTo>
                  <a:pt x="3467100" y="1987295"/>
                </a:moveTo>
                <a:lnTo>
                  <a:pt x="3459480" y="1987295"/>
                </a:lnTo>
                <a:lnTo>
                  <a:pt x="3456432" y="1990344"/>
                </a:lnTo>
                <a:lnTo>
                  <a:pt x="3456432" y="1996313"/>
                </a:lnTo>
                <a:lnTo>
                  <a:pt x="3459480" y="1999488"/>
                </a:lnTo>
                <a:lnTo>
                  <a:pt x="3467100" y="1999488"/>
                </a:lnTo>
                <a:lnTo>
                  <a:pt x="3470148" y="1996313"/>
                </a:lnTo>
                <a:lnTo>
                  <a:pt x="3470148" y="1990344"/>
                </a:lnTo>
                <a:lnTo>
                  <a:pt x="3467100" y="1987295"/>
                </a:lnTo>
                <a:close/>
              </a:path>
              <a:path w="3470148" h="3374136">
                <a:moveTo>
                  <a:pt x="3467100" y="2011680"/>
                </a:moveTo>
                <a:lnTo>
                  <a:pt x="3459480" y="2011680"/>
                </a:lnTo>
                <a:lnTo>
                  <a:pt x="3456432" y="2014727"/>
                </a:lnTo>
                <a:lnTo>
                  <a:pt x="3456432" y="2022348"/>
                </a:lnTo>
                <a:lnTo>
                  <a:pt x="3459480" y="2025395"/>
                </a:lnTo>
                <a:lnTo>
                  <a:pt x="3467100" y="2025395"/>
                </a:lnTo>
                <a:lnTo>
                  <a:pt x="3470148" y="2022348"/>
                </a:lnTo>
                <a:lnTo>
                  <a:pt x="3470148" y="2014727"/>
                </a:lnTo>
                <a:lnTo>
                  <a:pt x="3467100" y="2011680"/>
                </a:lnTo>
                <a:close/>
              </a:path>
              <a:path w="3470148" h="3374136">
                <a:moveTo>
                  <a:pt x="3467100" y="2037588"/>
                </a:moveTo>
                <a:lnTo>
                  <a:pt x="3459480" y="2037588"/>
                </a:lnTo>
                <a:lnTo>
                  <a:pt x="3456432" y="2040636"/>
                </a:lnTo>
                <a:lnTo>
                  <a:pt x="3456432" y="2048256"/>
                </a:lnTo>
                <a:lnTo>
                  <a:pt x="3459480" y="2049780"/>
                </a:lnTo>
                <a:lnTo>
                  <a:pt x="3467100" y="2049780"/>
                </a:lnTo>
                <a:lnTo>
                  <a:pt x="3470148" y="2048256"/>
                </a:lnTo>
                <a:lnTo>
                  <a:pt x="3470148" y="2040636"/>
                </a:lnTo>
                <a:lnTo>
                  <a:pt x="3467100" y="2037588"/>
                </a:lnTo>
                <a:close/>
              </a:path>
              <a:path w="3470148" h="3374136">
                <a:moveTo>
                  <a:pt x="3467100" y="2063495"/>
                </a:moveTo>
                <a:lnTo>
                  <a:pt x="3459480" y="2063495"/>
                </a:lnTo>
                <a:lnTo>
                  <a:pt x="3456432" y="2066544"/>
                </a:lnTo>
                <a:lnTo>
                  <a:pt x="3456432" y="2072513"/>
                </a:lnTo>
                <a:lnTo>
                  <a:pt x="3459480" y="2075688"/>
                </a:lnTo>
                <a:lnTo>
                  <a:pt x="3467100" y="2075688"/>
                </a:lnTo>
                <a:lnTo>
                  <a:pt x="3470148" y="2072513"/>
                </a:lnTo>
                <a:lnTo>
                  <a:pt x="3470148" y="2066544"/>
                </a:lnTo>
                <a:lnTo>
                  <a:pt x="3467100" y="2063495"/>
                </a:lnTo>
                <a:close/>
              </a:path>
              <a:path w="3470148" h="3374136">
                <a:moveTo>
                  <a:pt x="3467100" y="2087880"/>
                </a:moveTo>
                <a:lnTo>
                  <a:pt x="3459480" y="2087880"/>
                </a:lnTo>
                <a:lnTo>
                  <a:pt x="3456432" y="2090927"/>
                </a:lnTo>
                <a:lnTo>
                  <a:pt x="3456432" y="2098548"/>
                </a:lnTo>
                <a:lnTo>
                  <a:pt x="3459480" y="2101596"/>
                </a:lnTo>
                <a:lnTo>
                  <a:pt x="3467100" y="2101596"/>
                </a:lnTo>
                <a:lnTo>
                  <a:pt x="3470148" y="2098548"/>
                </a:lnTo>
                <a:lnTo>
                  <a:pt x="3470148" y="2090927"/>
                </a:lnTo>
                <a:lnTo>
                  <a:pt x="3467100" y="2087880"/>
                </a:lnTo>
                <a:close/>
              </a:path>
              <a:path w="3470148" h="3374136">
                <a:moveTo>
                  <a:pt x="3467100" y="2113788"/>
                </a:moveTo>
                <a:lnTo>
                  <a:pt x="3459480" y="2113788"/>
                </a:lnTo>
                <a:lnTo>
                  <a:pt x="3456432" y="2116836"/>
                </a:lnTo>
                <a:lnTo>
                  <a:pt x="3456432" y="2124456"/>
                </a:lnTo>
                <a:lnTo>
                  <a:pt x="3459480" y="2125980"/>
                </a:lnTo>
                <a:lnTo>
                  <a:pt x="3467100" y="2125980"/>
                </a:lnTo>
                <a:lnTo>
                  <a:pt x="3470148" y="2124456"/>
                </a:lnTo>
                <a:lnTo>
                  <a:pt x="3470148" y="2116836"/>
                </a:lnTo>
                <a:lnTo>
                  <a:pt x="3467100" y="2113788"/>
                </a:lnTo>
                <a:close/>
              </a:path>
              <a:path w="3470148" h="3374136">
                <a:moveTo>
                  <a:pt x="3467100" y="2139696"/>
                </a:moveTo>
                <a:lnTo>
                  <a:pt x="3459480" y="2139696"/>
                </a:lnTo>
                <a:lnTo>
                  <a:pt x="3456432" y="2142744"/>
                </a:lnTo>
                <a:lnTo>
                  <a:pt x="3456432" y="2148713"/>
                </a:lnTo>
                <a:lnTo>
                  <a:pt x="3459480" y="2151888"/>
                </a:lnTo>
                <a:lnTo>
                  <a:pt x="3467100" y="2151888"/>
                </a:lnTo>
                <a:lnTo>
                  <a:pt x="3470148" y="2148713"/>
                </a:lnTo>
                <a:lnTo>
                  <a:pt x="3470148" y="2142744"/>
                </a:lnTo>
                <a:lnTo>
                  <a:pt x="3467100" y="2139696"/>
                </a:lnTo>
                <a:close/>
              </a:path>
              <a:path w="3470148" h="3374136">
                <a:moveTo>
                  <a:pt x="3467100" y="2164080"/>
                </a:moveTo>
                <a:lnTo>
                  <a:pt x="3459480" y="2164080"/>
                </a:lnTo>
                <a:lnTo>
                  <a:pt x="3456432" y="2167128"/>
                </a:lnTo>
                <a:lnTo>
                  <a:pt x="3456432" y="2174748"/>
                </a:lnTo>
                <a:lnTo>
                  <a:pt x="3459480" y="2177796"/>
                </a:lnTo>
                <a:lnTo>
                  <a:pt x="3467100" y="2177796"/>
                </a:lnTo>
                <a:lnTo>
                  <a:pt x="3470148" y="2174748"/>
                </a:lnTo>
                <a:lnTo>
                  <a:pt x="3470148" y="2167128"/>
                </a:lnTo>
                <a:lnTo>
                  <a:pt x="3467100" y="2164080"/>
                </a:lnTo>
                <a:close/>
              </a:path>
              <a:path w="3470148" h="3374136">
                <a:moveTo>
                  <a:pt x="3467100" y="2189988"/>
                </a:moveTo>
                <a:lnTo>
                  <a:pt x="3459480" y="2189988"/>
                </a:lnTo>
                <a:lnTo>
                  <a:pt x="3456432" y="2193036"/>
                </a:lnTo>
                <a:lnTo>
                  <a:pt x="3456432" y="2200656"/>
                </a:lnTo>
                <a:lnTo>
                  <a:pt x="3459480" y="2203704"/>
                </a:lnTo>
                <a:lnTo>
                  <a:pt x="3467100" y="2203704"/>
                </a:lnTo>
                <a:lnTo>
                  <a:pt x="3470148" y="2200656"/>
                </a:lnTo>
                <a:lnTo>
                  <a:pt x="3470148" y="2193036"/>
                </a:lnTo>
                <a:lnTo>
                  <a:pt x="3467100" y="2189988"/>
                </a:lnTo>
                <a:close/>
              </a:path>
              <a:path w="3470148" h="3374136">
                <a:moveTo>
                  <a:pt x="3467100" y="2215896"/>
                </a:moveTo>
                <a:lnTo>
                  <a:pt x="3459480" y="2215896"/>
                </a:lnTo>
                <a:lnTo>
                  <a:pt x="3456432" y="2218944"/>
                </a:lnTo>
                <a:lnTo>
                  <a:pt x="3456432" y="2224913"/>
                </a:lnTo>
                <a:lnTo>
                  <a:pt x="3459480" y="2228088"/>
                </a:lnTo>
                <a:lnTo>
                  <a:pt x="3467100" y="2228088"/>
                </a:lnTo>
                <a:lnTo>
                  <a:pt x="3470148" y="2224913"/>
                </a:lnTo>
                <a:lnTo>
                  <a:pt x="3470148" y="2218944"/>
                </a:lnTo>
                <a:lnTo>
                  <a:pt x="3467100" y="2215896"/>
                </a:lnTo>
                <a:close/>
              </a:path>
              <a:path w="3470148" h="3374136">
                <a:moveTo>
                  <a:pt x="3467100" y="2241804"/>
                </a:moveTo>
                <a:lnTo>
                  <a:pt x="3459480" y="2241804"/>
                </a:lnTo>
                <a:lnTo>
                  <a:pt x="3456432" y="2243328"/>
                </a:lnTo>
                <a:lnTo>
                  <a:pt x="3456432" y="2250948"/>
                </a:lnTo>
                <a:lnTo>
                  <a:pt x="3459480" y="2253996"/>
                </a:lnTo>
                <a:lnTo>
                  <a:pt x="3467100" y="2253996"/>
                </a:lnTo>
                <a:lnTo>
                  <a:pt x="3470148" y="2250948"/>
                </a:lnTo>
                <a:lnTo>
                  <a:pt x="3470148" y="2243328"/>
                </a:lnTo>
                <a:lnTo>
                  <a:pt x="3467100" y="2241804"/>
                </a:lnTo>
                <a:close/>
              </a:path>
              <a:path w="3470148" h="3374136">
                <a:moveTo>
                  <a:pt x="3467100" y="2266188"/>
                </a:moveTo>
                <a:lnTo>
                  <a:pt x="3459480" y="2266188"/>
                </a:lnTo>
                <a:lnTo>
                  <a:pt x="3456432" y="2269236"/>
                </a:lnTo>
                <a:lnTo>
                  <a:pt x="3456432" y="2276856"/>
                </a:lnTo>
                <a:lnTo>
                  <a:pt x="3459480" y="2279904"/>
                </a:lnTo>
                <a:lnTo>
                  <a:pt x="3467100" y="2279904"/>
                </a:lnTo>
                <a:lnTo>
                  <a:pt x="3470148" y="2276856"/>
                </a:lnTo>
                <a:lnTo>
                  <a:pt x="3470148" y="2269236"/>
                </a:lnTo>
                <a:lnTo>
                  <a:pt x="3467100" y="2266188"/>
                </a:lnTo>
                <a:close/>
              </a:path>
              <a:path w="3470148" h="3374136">
                <a:moveTo>
                  <a:pt x="3467100" y="2292096"/>
                </a:moveTo>
                <a:lnTo>
                  <a:pt x="3459480" y="2292096"/>
                </a:lnTo>
                <a:lnTo>
                  <a:pt x="3456432" y="2295144"/>
                </a:lnTo>
                <a:lnTo>
                  <a:pt x="3456432" y="2301113"/>
                </a:lnTo>
                <a:lnTo>
                  <a:pt x="3459480" y="2304288"/>
                </a:lnTo>
                <a:lnTo>
                  <a:pt x="3467100" y="2304288"/>
                </a:lnTo>
                <a:lnTo>
                  <a:pt x="3470148" y="2301113"/>
                </a:lnTo>
                <a:lnTo>
                  <a:pt x="3470148" y="2295144"/>
                </a:lnTo>
                <a:lnTo>
                  <a:pt x="3467100" y="2292096"/>
                </a:lnTo>
                <a:close/>
              </a:path>
              <a:path w="3470148" h="3374136">
                <a:moveTo>
                  <a:pt x="3467100" y="2318004"/>
                </a:moveTo>
                <a:lnTo>
                  <a:pt x="3459480" y="2318004"/>
                </a:lnTo>
                <a:lnTo>
                  <a:pt x="3456432" y="2319528"/>
                </a:lnTo>
                <a:lnTo>
                  <a:pt x="3456432" y="2327148"/>
                </a:lnTo>
                <a:lnTo>
                  <a:pt x="3459480" y="2330196"/>
                </a:lnTo>
                <a:lnTo>
                  <a:pt x="3467100" y="2330196"/>
                </a:lnTo>
                <a:lnTo>
                  <a:pt x="3470148" y="2327148"/>
                </a:lnTo>
                <a:lnTo>
                  <a:pt x="3470148" y="2319528"/>
                </a:lnTo>
                <a:lnTo>
                  <a:pt x="3467100" y="2318004"/>
                </a:lnTo>
                <a:close/>
              </a:path>
              <a:path w="3470148" h="3374136">
                <a:moveTo>
                  <a:pt x="3467100" y="2342388"/>
                </a:moveTo>
                <a:lnTo>
                  <a:pt x="3459480" y="2342388"/>
                </a:lnTo>
                <a:lnTo>
                  <a:pt x="3456432" y="2345436"/>
                </a:lnTo>
                <a:lnTo>
                  <a:pt x="3456432" y="2353056"/>
                </a:lnTo>
                <a:lnTo>
                  <a:pt x="3459480" y="2356104"/>
                </a:lnTo>
                <a:lnTo>
                  <a:pt x="3467100" y="2356104"/>
                </a:lnTo>
                <a:lnTo>
                  <a:pt x="3470148" y="2353056"/>
                </a:lnTo>
                <a:lnTo>
                  <a:pt x="3470148" y="2345436"/>
                </a:lnTo>
                <a:lnTo>
                  <a:pt x="3467100" y="2342388"/>
                </a:lnTo>
                <a:close/>
              </a:path>
              <a:path w="3470148" h="3374136">
                <a:moveTo>
                  <a:pt x="3467100" y="2368296"/>
                </a:moveTo>
                <a:lnTo>
                  <a:pt x="3459480" y="2368296"/>
                </a:lnTo>
                <a:lnTo>
                  <a:pt x="3456432" y="2371344"/>
                </a:lnTo>
                <a:lnTo>
                  <a:pt x="3456432" y="2377313"/>
                </a:lnTo>
                <a:lnTo>
                  <a:pt x="3459480" y="2380488"/>
                </a:lnTo>
                <a:lnTo>
                  <a:pt x="3467100" y="2380488"/>
                </a:lnTo>
                <a:lnTo>
                  <a:pt x="3470148" y="2377313"/>
                </a:lnTo>
                <a:lnTo>
                  <a:pt x="3470148" y="2371344"/>
                </a:lnTo>
                <a:lnTo>
                  <a:pt x="3467100" y="2368296"/>
                </a:lnTo>
                <a:close/>
              </a:path>
              <a:path w="3470148" h="3374136">
                <a:moveTo>
                  <a:pt x="3467100" y="2394204"/>
                </a:moveTo>
                <a:lnTo>
                  <a:pt x="3459480" y="2394204"/>
                </a:lnTo>
                <a:lnTo>
                  <a:pt x="3456432" y="2395728"/>
                </a:lnTo>
                <a:lnTo>
                  <a:pt x="3456432" y="2403348"/>
                </a:lnTo>
                <a:lnTo>
                  <a:pt x="3459480" y="2406396"/>
                </a:lnTo>
                <a:lnTo>
                  <a:pt x="3467100" y="2406396"/>
                </a:lnTo>
                <a:lnTo>
                  <a:pt x="3470148" y="2403348"/>
                </a:lnTo>
                <a:lnTo>
                  <a:pt x="3470148" y="2395728"/>
                </a:lnTo>
                <a:lnTo>
                  <a:pt x="3467100" y="2394204"/>
                </a:lnTo>
                <a:close/>
              </a:path>
              <a:path w="3470148" h="3374136">
                <a:moveTo>
                  <a:pt x="3467100" y="2418588"/>
                </a:moveTo>
                <a:lnTo>
                  <a:pt x="3459480" y="2418588"/>
                </a:lnTo>
                <a:lnTo>
                  <a:pt x="3456432" y="2421636"/>
                </a:lnTo>
                <a:lnTo>
                  <a:pt x="3456432" y="2429256"/>
                </a:lnTo>
                <a:lnTo>
                  <a:pt x="3459480" y="2432304"/>
                </a:lnTo>
                <a:lnTo>
                  <a:pt x="3467100" y="2432304"/>
                </a:lnTo>
                <a:lnTo>
                  <a:pt x="3470148" y="2429256"/>
                </a:lnTo>
                <a:lnTo>
                  <a:pt x="3470148" y="2421636"/>
                </a:lnTo>
                <a:lnTo>
                  <a:pt x="3467100" y="2418588"/>
                </a:lnTo>
                <a:close/>
              </a:path>
              <a:path w="3470148" h="3374136">
                <a:moveTo>
                  <a:pt x="3467100" y="2444496"/>
                </a:moveTo>
                <a:lnTo>
                  <a:pt x="3459480" y="2444496"/>
                </a:lnTo>
                <a:lnTo>
                  <a:pt x="3456432" y="2447544"/>
                </a:lnTo>
                <a:lnTo>
                  <a:pt x="3456432" y="2453513"/>
                </a:lnTo>
                <a:lnTo>
                  <a:pt x="3459480" y="2456688"/>
                </a:lnTo>
                <a:lnTo>
                  <a:pt x="3467100" y="2456688"/>
                </a:lnTo>
                <a:lnTo>
                  <a:pt x="3470148" y="2453513"/>
                </a:lnTo>
                <a:lnTo>
                  <a:pt x="3470148" y="2447544"/>
                </a:lnTo>
                <a:lnTo>
                  <a:pt x="3467100" y="2444496"/>
                </a:lnTo>
                <a:close/>
              </a:path>
              <a:path w="3470148" h="3374136">
                <a:moveTo>
                  <a:pt x="3467100" y="2470404"/>
                </a:moveTo>
                <a:lnTo>
                  <a:pt x="3459480" y="2470404"/>
                </a:lnTo>
                <a:lnTo>
                  <a:pt x="3456432" y="2471928"/>
                </a:lnTo>
                <a:lnTo>
                  <a:pt x="3456432" y="2479548"/>
                </a:lnTo>
                <a:lnTo>
                  <a:pt x="3459480" y="2482596"/>
                </a:lnTo>
                <a:lnTo>
                  <a:pt x="3467100" y="2482596"/>
                </a:lnTo>
                <a:lnTo>
                  <a:pt x="3470148" y="2479548"/>
                </a:lnTo>
                <a:lnTo>
                  <a:pt x="3470148" y="2471928"/>
                </a:lnTo>
                <a:lnTo>
                  <a:pt x="3467100" y="2470404"/>
                </a:lnTo>
                <a:close/>
              </a:path>
              <a:path w="3470148" h="3374136">
                <a:moveTo>
                  <a:pt x="3467100" y="2494788"/>
                </a:moveTo>
                <a:lnTo>
                  <a:pt x="3459480" y="2494788"/>
                </a:lnTo>
                <a:lnTo>
                  <a:pt x="3456432" y="2497836"/>
                </a:lnTo>
                <a:lnTo>
                  <a:pt x="3456432" y="2505456"/>
                </a:lnTo>
                <a:lnTo>
                  <a:pt x="3459480" y="2508504"/>
                </a:lnTo>
                <a:lnTo>
                  <a:pt x="3467100" y="2508504"/>
                </a:lnTo>
                <a:lnTo>
                  <a:pt x="3470148" y="2505456"/>
                </a:lnTo>
                <a:lnTo>
                  <a:pt x="3470148" y="2497836"/>
                </a:lnTo>
                <a:lnTo>
                  <a:pt x="3467100" y="2494788"/>
                </a:lnTo>
                <a:close/>
              </a:path>
              <a:path w="3470148" h="3374136">
                <a:moveTo>
                  <a:pt x="3467100" y="2520696"/>
                </a:moveTo>
                <a:lnTo>
                  <a:pt x="3459480" y="2520696"/>
                </a:lnTo>
                <a:lnTo>
                  <a:pt x="3456432" y="2523744"/>
                </a:lnTo>
                <a:lnTo>
                  <a:pt x="3456432" y="2529713"/>
                </a:lnTo>
                <a:lnTo>
                  <a:pt x="3459480" y="2532888"/>
                </a:lnTo>
                <a:lnTo>
                  <a:pt x="3467100" y="2532888"/>
                </a:lnTo>
                <a:lnTo>
                  <a:pt x="3470148" y="2529713"/>
                </a:lnTo>
                <a:lnTo>
                  <a:pt x="3470148" y="2523744"/>
                </a:lnTo>
                <a:lnTo>
                  <a:pt x="3467100" y="2520696"/>
                </a:lnTo>
                <a:close/>
              </a:path>
              <a:path w="3470148" h="3374136">
                <a:moveTo>
                  <a:pt x="3467100" y="2546604"/>
                </a:moveTo>
                <a:lnTo>
                  <a:pt x="3459480" y="2546604"/>
                </a:lnTo>
                <a:lnTo>
                  <a:pt x="3456432" y="2548128"/>
                </a:lnTo>
                <a:lnTo>
                  <a:pt x="3456432" y="2555748"/>
                </a:lnTo>
                <a:lnTo>
                  <a:pt x="3459480" y="2558796"/>
                </a:lnTo>
                <a:lnTo>
                  <a:pt x="3467100" y="2558796"/>
                </a:lnTo>
                <a:lnTo>
                  <a:pt x="3470148" y="2555748"/>
                </a:lnTo>
                <a:lnTo>
                  <a:pt x="3470148" y="2548128"/>
                </a:lnTo>
                <a:lnTo>
                  <a:pt x="3467100" y="2546604"/>
                </a:lnTo>
                <a:close/>
              </a:path>
              <a:path w="3470148" h="3374136">
                <a:moveTo>
                  <a:pt x="3467100" y="2570988"/>
                </a:moveTo>
                <a:lnTo>
                  <a:pt x="3459480" y="2570988"/>
                </a:lnTo>
                <a:lnTo>
                  <a:pt x="3456432" y="2574036"/>
                </a:lnTo>
                <a:lnTo>
                  <a:pt x="3456432" y="2581656"/>
                </a:lnTo>
                <a:lnTo>
                  <a:pt x="3459480" y="2584704"/>
                </a:lnTo>
                <a:lnTo>
                  <a:pt x="3467100" y="2584704"/>
                </a:lnTo>
                <a:lnTo>
                  <a:pt x="3470148" y="2581656"/>
                </a:lnTo>
                <a:lnTo>
                  <a:pt x="3470148" y="2574036"/>
                </a:lnTo>
                <a:lnTo>
                  <a:pt x="3467100" y="2570988"/>
                </a:lnTo>
                <a:close/>
              </a:path>
              <a:path w="3470148" h="3374136">
                <a:moveTo>
                  <a:pt x="3467100" y="2596896"/>
                </a:moveTo>
                <a:lnTo>
                  <a:pt x="3459480" y="2596896"/>
                </a:lnTo>
                <a:lnTo>
                  <a:pt x="3456432" y="2599944"/>
                </a:lnTo>
                <a:lnTo>
                  <a:pt x="3456432" y="2605913"/>
                </a:lnTo>
                <a:lnTo>
                  <a:pt x="3459480" y="2609088"/>
                </a:lnTo>
                <a:lnTo>
                  <a:pt x="3467100" y="2609088"/>
                </a:lnTo>
                <a:lnTo>
                  <a:pt x="3470148" y="2605913"/>
                </a:lnTo>
                <a:lnTo>
                  <a:pt x="3470148" y="2599944"/>
                </a:lnTo>
                <a:lnTo>
                  <a:pt x="3467100" y="2596896"/>
                </a:lnTo>
                <a:close/>
              </a:path>
              <a:path w="3470148" h="3374136">
                <a:moveTo>
                  <a:pt x="3467100" y="2622804"/>
                </a:moveTo>
                <a:lnTo>
                  <a:pt x="3459480" y="2622804"/>
                </a:lnTo>
                <a:lnTo>
                  <a:pt x="3456432" y="2625852"/>
                </a:lnTo>
                <a:lnTo>
                  <a:pt x="3456432" y="2631948"/>
                </a:lnTo>
                <a:lnTo>
                  <a:pt x="3459480" y="2634996"/>
                </a:lnTo>
                <a:lnTo>
                  <a:pt x="3467100" y="2634996"/>
                </a:lnTo>
                <a:lnTo>
                  <a:pt x="3470148" y="2631948"/>
                </a:lnTo>
                <a:lnTo>
                  <a:pt x="3470148" y="2625852"/>
                </a:lnTo>
                <a:lnTo>
                  <a:pt x="3467100" y="2622804"/>
                </a:lnTo>
                <a:close/>
              </a:path>
              <a:path w="3470148" h="3374136">
                <a:moveTo>
                  <a:pt x="3467100" y="2647188"/>
                </a:moveTo>
                <a:lnTo>
                  <a:pt x="3459480" y="2647188"/>
                </a:lnTo>
                <a:lnTo>
                  <a:pt x="3456432" y="2650236"/>
                </a:lnTo>
                <a:lnTo>
                  <a:pt x="3456432" y="2657856"/>
                </a:lnTo>
                <a:lnTo>
                  <a:pt x="3459480" y="2660904"/>
                </a:lnTo>
                <a:lnTo>
                  <a:pt x="3467100" y="2660904"/>
                </a:lnTo>
                <a:lnTo>
                  <a:pt x="3470148" y="2657856"/>
                </a:lnTo>
                <a:lnTo>
                  <a:pt x="3470148" y="2650236"/>
                </a:lnTo>
                <a:lnTo>
                  <a:pt x="3467100" y="2647188"/>
                </a:lnTo>
                <a:close/>
              </a:path>
              <a:path w="3470148" h="3374136">
                <a:moveTo>
                  <a:pt x="3467100" y="2673096"/>
                </a:moveTo>
                <a:lnTo>
                  <a:pt x="3459480" y="2673096"/>
                </a:lnTo>
                <a:lnTo>
                  <a:pt x="3456432" y="2676144"/>
                </a:lnTo>
                <a:lnTo>
                  <a:pt x="3456432" y="2682113"/>
                </a:lnTo>
                <a:lnTo>
                  <a:pt x="3459480" y="2685288"/>
                </a:lnTo>
                <a:lnTo>
                  <a:pt x="3467100" y="2685288"/>
                </a:lnTo>
                <a:lnTo>
                  <a:pt x="3470148" y="2682113"/>
                </a:lnTo>
                <a:lnTo>
                  <a:pt x="3470148" y="2676144"/>
                </a:lnTo>
                <a:lnTo>
                  <a:pt x="3467100" y="2673096"/>
                </a:lnTo>
                <a:close/>
              </a:path>
              <a:path w="3470148" h="3374136">
                <a:moveTo>
                  <a:pt x="3467100" y="2699004"/>
                </a:moveTo>
                <a:lnTo>
                  <a:pt x="3459480" y="2699004"/>
                </a:lnTo>
                <a:lnTo>
                  <a:pt x="3456432" y="2702052"/>
                </a:lnTo>
                <a:lnTo>
                  <a:pt x="3456432" y="2708148"/>
                </a:lnTo>
                <a:lnTo>
                  <a:pt x="3459480" y="2711196"/>
                </a:lnTo>
                <a:lnTo>
                  <a:pt x="3467100" y="2711196"/>
                </a:lnTo>
                <a:lnTo>
                  <a:pt x="3470148" y="2708148"/>
                </a:lnTo>
                <a:lnTo>
                  <a:pt x="3470148" y="2702052"/>
                </a:lnTo>
                <a:lnTo>
                  <a:pt x="3467100" y="2699004"/>
                </a:lnTo>
                <a:close/>
              </a:path>
              <a:path w="3470148" h="3374136">
                <a:moveTo>
                  <a:pt x="3467100" y="2723388"/>
                </a:moveTo>
                <a:lnTo>
                  <a:pt x="3459480" y="2723388"/>
                </a:lnTo>
                <a:lnTo>
                  <a:pt x="3456432" y="2726436"/>
                </a:lnTo>
                <a:lnTo>
                  <a:pt x="3456432" y="2734056"/>
                </a:lnTo>
                <a:lnTo>
                  <a:pt x="3459480" y="2737104"/>
                </a:lnTo>
                <a:lnTo>
                  <a:pt x="3467100" y="2737104"/>
                </a:lnTo>
                <a:lnTo>
                  <a:pt x="3470148" y="2734056"/>
                </a:lnTo>
                <a:lnTo>
                  <a:pt x="3470148" y="2726436"/>
                </a:lnTo>
                <a:lnTo>
                  <a:pt x="3467100" y="2723388"/>
                </a:lnTo>
                <a:close/>
              </a:path>
              <a:path w="3470148" h="3374136">
                <a:moveTo>
                  <a:pt x="3467100" y="2749296"/>
                </a:moveTo>
                <a:lnTo>
                  <a:pt x="3459480" y="2749296"/>
                </a:lnTo>
                <a:lnTo>
                  <a:pt x="3456432" y="2752344"/>
                </a:lnTo>
                <a:lnTo>
                  <a:pt x="3456432" y="2758313"/>
                </a:lnTo>
                <a:lnTo>
                  <a:pt x="3459480" y="2761488"/>
                </a:lnTo>
                <a:lnTo>
                  <a:pt x="3467100" y="2761488"/>
                </a:lnTo>
                <a:lnTo>
                  <a:pt x="3470148" y="2758313"/>
                </a:lnTo>
                <a:lnTo>
                  <a:pt x="3470148" y="2752344"/>
                </a:lnTo>
                <a:lnTo>
                  <a:pt x="3467100" y="2749296"/>
                </a:lnTo>
                <a:close/>
              </a:path>
              <a:path w="3470148" h="3374136">
                <a:moveTo>
                  <a:pt x="3467100" y="2775204"/>
                </a:moveTo>
                <a:lnTo>
                  <a:pt x="3459480" y="2775204"/>
                </a:lnTo>
                <a:lnTo>
                  <a:pt x="3456432" y="2778252"/>
                </a:lnTo>
                <a:lnTo>
                  <a:pt x="3456432" y="2784348"/>
                </a:lnTo>
                <a:lnTo>
                  <a:pt x="3459480" y="2787396"/>
                </a:lnTo>
                <a:lnTo>
                  <a:pt x="3467100" y="2787396"/>
                </a:lnTo>
                <a:lnTo>
                  <a:pt x="3470148" y="2784348"/>
                </a:lnTo>
                <a:lnTo>
                  <a:pt x="3470148" y="2778252"/>
                </a:lnTo>
                <a:lnTo>
                  <a:pt x="3467100" y="2775204"/>
                </a:lnTo>
                <a:close/>
              </a:path>
              <a:path w="3470148" h="3374136">
                <a:moveTo>
                  <a:pt x="3467100" y="2799588"/>
                </a:moveTo>
                <a:lnTo>
                  <a:pt x="3459480" y="2799588"/>
                </a:lnTo>
                <a:lnTo>
                  <a:pt x="3456432" y="2802636"/>
                </a:lnTo>
                <a:lnTo>
                  <a:pt x="3456432" y="2810256"/>
                </a:lnTo>
                <a:lnTo>
                  <a:pt x="3459480" y="2813304"/>
                </a:lnTo>
                <a:lnTo>
                  <a:pt x="3467100" y="2813304"/>
                </a:lnTo>
                <a:lnTo>
                  <a:pt x="3470148" y="2810256"/>
                </a:lnTo>
                <a:lnTo>
                  <a:pt x="3470148" y="2802636"/>
                </a:lnTo>
                <a:lnTo>
                  <a:pt x="3467100" y="2799588"/>
                </a:lnTo>
                <a:close/>
              </a:path>
              <a:path w="3470148" h="3374136">
                <a:moveTo>
                  <a:pt x="3467100" y="2825496"/>
                </a:moveTo>
                <a:lnTo>
                  <a:pt x="3459480" y="2825496"/>
                </a:lnTo>
                <a:lnTo>
                  <a:pt x="3456432" y="2828544"/>
                </a:lnTo>
                <a:lnTo>
                  <a:pt x="3456432" y="2836164"/>
                </a:lnTo>
                <a:lnTo>
                  <a:pt x="3459480" y="2837688"/>
                </a:lnTo>
                <a:lnTo>
                  <a:pt x="3467100" y="2837688"/>
                </a:lnTo>
                <a:lnTo>
                  <a:pt x="3470148" y="2836164"/>
                </a:lnTo>
                <a:lnTo>
                  <a:pt x="3470148" y="2828544"/>
                </a:lnTo>
                <a:lnTo>
                  <a:pt x="3467100" y="2825496"/>
                </a:lnTo>
                <a:close/>
              </a:path>
              <a:path w="3470148" h="3374136">
                <a:moveTo>
                  <a:pt x="3467100" y="2851404"/>
                </a:moveTo>
                <a:lnTo>
                  <a:pt x="3459480" y="2851404"/>
                </a:lnTo>
                <a:lnTo>
                  <a:pt x="3456432" y="2854452"/>
                </a:lnTo>
                <a:lnTo>
                  <a:pt x="3456432" y="2860548"/>
                </a:lnTo>
                <a:lnTo>
                  <a:pt x="3459480" y="2863596"/>
                </a:lnTo>
                <a:lnTo>
                  <a:pt x="3467100" y="2863596"/>
                </a:lnTo>
                <a:lnTo>
                  <a:pt x="3470148" y="2860548"/>
                </a:lnTo>
                <a:lnTo>
                  <a:pt x="3470148" y="2854452"/>
                </a:lnTo>
                <a:lnTo>
                  <a:pt x="3467100" y="2851404"/>
                </a:lnTo>
                <a:close/>
              </a:path>
              <a:path w="3470148" h="3374136">
                <a:moveTo>
                  <a:pt x="3467100" y="2875788"/>
                </a:moveTo>
                <a:lnTo>
                  <a:pt x="3459480" y="2875788"/>
                </a:lnTo>
                <a:lnTo>
                  <a:pt x="3456432" y="2878836"/>
                </a:lnTo>
                <a:lnTo>
                  <a:pt x="3456432" y="2886456"/>
                </a:lnTo>
                <a:lnTo>
                  <a:pt x="3459480" y="2889504"/>
                </a:lnTo>
                <a:lnTo>
                  <a:pt x="3467100" y="2889504"/>
                </a:lnTo>
                <a:lnTo>
                  <a:pt x="3470148" y="2886456"/>
                </a:lnTo>
                <a:lnTo>
                  <a:pt x="3470148" y="2878836"/>
                </a:lnTo>
                <a:lnTo>
                  <a:pt x="3467100" y="2875788"/>
                </a:lnTo>
                <a:close/>
              </a:path>
              <a:path w="3470148" h="3374136">
                <a:moveTo>
                  <a:pt x="3467100" y="2901696"/>
                </a:moveTo>
                <a:lnTo>
                  <a:pt x="3459480" y="2901696"/>
                </a:lnTo>
                <a:lnTo>
                  <a:pt x="3456432" y="2904744"/>
                </a:lnTo>
                <a:lnTo>
                  <a:pt x="3456432" y="2912364"/>
                </a:lnTo>
                <a:lnTo>
                  <a:pt x="3459480" y="2913888"/>
                </a:lnTo>
                <a:lnTo>
                  <a:pt x="3467100" y="2913888"/>
                </a:lnTo>
                <a:lnTo>
                  <a:pt x="3470148" y="2912364"/>
                </a:lnTo>
                <a:lnTo>
                  <a:pt x="3470148" y="2904744"/>
                </a:lnTo>
                <a:lnTo>
                  <a:pt x="3467100" y="2901696"/>
                </a:lnTo>
                <a:close/>
              </a:path>
              <a:path w="3470148" h="3374136">
                <a:moveTo>
                  <a:pt x="3467100" y="2927604"/>
                </a:moveTo>
                <a:lnTo>
                  <a:pt x="3459480" y="2927604"/>
                </a:lnTo>
                <a:lnTo>
                  <a:pt x="3456432" y="2930652"/>
                </a:lnTo>
                <a:lnTo>
                  <a:pt x="3456432" y="2936748"/>
                </a:lnTo>
                <a:lnTo>
                  <a:pt x="3459480" y="2939796"/>
                </a:lnTo>
                <a:lnTo>
                  <a:pt x="3467100" y="2939796"/>
                </a:lnTo>
                <a:lnTo>
                  <a:pt x="3470148" y="2936748"/>
                </a:lnTo>
                <a:lnTo>
                  <a:pt x="3470148" y="2930652"/>
                </a:lnTo>
                <a:lnTo>
                  <a:pt x="3467100" y="2927604"/>
                </a:lnTo>
                <a:close/>
              </a:path>
              <a:path w="3470148" h="3374136">
                <a:moveTo>
                  <a:pt x="3467100" y="2951988"/>
                </a:moveTo>
                <a:lnTo>
                  <a:pt x="3459480" y="2951988"/>
                </a:lnTo>
                <a:lnTo>
                  <a:pt x="3456432" y="2955036"/>
                </a:lnTo>
                <a:lnTo>
                  <a:pt x="3456432" y="2962656"/>
                </a:lnTo>
                <a:lnTo>
                  <a:pt x="3459480" y="2965704"/>
                </a:lnTo>
                <a:lnTo>
                  <a:pt x="3467100" y="2965704"/>
                </a:lnTo>
                <a:lnTo>
                  <a:pt x="3470148" y="2962656"/>
                </a:lnTo>
                <a:lnTo>
                  <a:pt x="3470148" y="2955036"/>
                </a:lnTo>
                <a:lnTo>
                  <a:pt x="3467100" y="2951988"/>
                </a:lnTo>
                <a:close/>
              </a:path>
              <a:path w="3470148" h="3374136">
                <a:moveTo>
                  <a:pt x="3467100" y="2977896"/>
                </a:moveTo>
                <a:lnTo>
                  <a:pt x="3459480" y="2977896"/>
                </a:lnTo>
                <a:lnTo>
                  <a:pt x="3456432" y="2980944"/>
                </a:lnTo>
                <a:lnTo>
                  <a:pt x="3456432" y="2988564"/>
                </a:lnTo>
                <a:lnTo>
                  <a:pt x="3459480" y="2990088"/>
                </a:lnTo>
                <a:lnTo>
                  <a:pt x="3467100" y="2990088"/>
                </a:lnTo>
                <a:lnTo>
                  <a:pt x="3470148" y="2988564"/>
                </a:lnTo>
                <a:lnTo>
                  <a:pt x="3470148" y="2980944"/>
                </a:lnTo>
                <a:lnTo>
                  <a:pt x="3467100" y="2977896"/>
                </a:lnTo>
                <a:close/>
              </a:path>
              <a:path w="3470148" h="3374136">
                <a:moveTo>
                  <a:pt x="3467100" y="3003804"/>
                </a:moveTo>
                <a:lnTo>
                  <a:pt x="3459480" y="3003804"/>
                </a:lnTo>
                <a:lnTo>
                  <a:pt x="3456432" y="3006852"/>
                </a:lnTo>
                <a:lnTo>
                  <a:pt x="3456432" y="3012948"/>
                </a:lnTo>
                <a:lnTo>
                  <a:pt x="3459480" y="3015996"/>
                </a:lnTo>
                <a:lnTo>
                  <a:pt x="3467100" y="3015996"/>
                </a:lnTo>
                <a:lnTo>
                  <a:pt x="3470148" y="3012948"/>
                </a:lnTo>
                <a:lnTo>
                  <a:pt x="3470148" y="3006852"/>
                </a:lnTo>
                <a:lnTo>
                  <a:pt x="3467100" y="3003804"/>
                </a:lnTo>
                <a:close/>
              </a:path>
              <a:path w="3470148" h="3374136">
                <a:moveTo>
                  <a:pt x="3467100" y="3028188"/>
                </a:moveTo>
                <a:lnTo>
                  <a:pt x="3459480" y="3028188"/>
                </a:lnTo>
                <a:lnTo>
                  <a:pt x="3456432" y="3031236"/>
                </a:lnTo>
                <a:lnTo>
                  <a:pt x="3456432" y="3038856"/>
                </a:lnTo>
                <a:lnTo>
                  <a:pt x="3459480" y="3041904"/>
                </a:lnTo>
                <a:lnTo>
                  <a:pt x="3467100" y="3041904"/>
                </a:lnTo>
                <a:lnTo>
                  <a:pt x="3470148" y="3038856"/>
                </a:lnTo>
                <a:lnTo>
                  <a:pt x="3470148" y="3031236"/>
                </a:lnTo>
                <a:lnTo>
                  <a:pt x="3467100" y="3028188"/>
                </a:lnTo>
                <a:close/>
              </a:path>
              <a:path w="3470148" h="3374136">
                <a:moveTo>
                  <a:pt x="3467100" y="3054096"/>
                </a:moveTo>
                <a:lnTo>
                  <a:pt x="3459480" y="3054096"/>
                </a:lnTo>
                <a:lnTo>
                  <a:pt x="3456432" y="3057144"/>
                </a:lnTo>
                <a:lnTo>
                  <a:pt x="3456432" y="3064764"/>
                </a:lnTo>
                <a:lnTo>
                  <a:pt x="3459480" y="3066288"/>
                </a:lnTo>
                <a:lnTo>
                  <a:pt x="3467100" y="3066288"/>
                </a:lnTo>
                <a:lnTo>
                  <a:pt x="3470148" y="3064764"/>
                </a:lnTo>
                <a:lnTo>
                  <a:pt x="3470148" y="3057144"/>
                </a:lnTo>
                <a:lnTo>
                  <a:pt x="3467100" y="3054096"/>
                </a:lnTo>
                <a:close/>
              </a:path>
              <a:path w="3470148" h="3374136">
                <a:moveTo>
                  <a:pt x="3467100" y="3080004"/>
                </a:moveTo>
                <a:lnTo>
                  <a:pt x="3459480" y="3080004"/>
                </a:lnTo>
                <a:lnTo>
                  <a:pt x="3456432" y="3083052"/>
                </a:lnTo>
                <a:lnTo>
                  <a:pt x="3456432" y="3089148"/>
                </a:lnTo>
                <a:lnTo>
                  <a:pt x="3459480" y="3092196"/>
                </a:lnTo>
                <a:lnTo>
                  <a:pt x="3467100" y="3092196"/>
                </a:lnTo>
                <a:lnTo>
                  <a:pt x="3470148" y="3089148"/>
                </a:lnTo>
                <a:lnTo>
                  <a:pt x="3470148" y="3083052"/>
                </a:lnTo>
                <a:lnTo>
                  <a:pt x="3467100" y="3080004"/>
                </a:lnTo>
                <a:close/>
              </a:path>
              <a:path w="3470148" h="3374136">
                <a:moveTo>
                  <a:pt x="3467100" y="3104388"/>
                </a:moveTo>
                <a:lnTo>
                  <a:pt x="3459480" y="3104388"/>
                </a:lnTo>
                <a:lnTo>
                  <a:pt x="3456432" y="3107436"/>
                </a:lnTo>
                <a:lnTo>
                  <a:pt x="3456432" y="3115056"/>
                </a:lnTo>
                <a:lnTo>
                  <a:pt x="3459480" y="3118104"/>
                </a:lnTo>
                <a:lnTo>
                  <a:pt x="3467100" y="3118104"/>
                </a:lnTo>
                <a:lnTo>
                  <a:pt x="3470148" y="3115056"/>
                </a:lnTo>
                <a:lnTo>
                  <a:pt x="3470148" y="3107436"/>
                </a:lnTo>
                <a:lnTo>
                  <a:pt x="3467100" y="3104388"/>
                </a:lnTo>
                <a:close/>
              </a:path>
              <a:path w="3470148" h="3374136">
                <a:moveTo>
                  <a:pt x="3467100" y="3130296"/>
                </a:moveTo>
                <a:lnTo>
                  <a:pt x="3459480" y="3130296"/>
                </a:lnTo>
                <a:lnTo>
                  <a:pt x="3456432" y="3133344"/>
                </a:lnTo>
                <a:lnTo>
                  <a:pt x="3456432" y="3140964"/>
                </a:lnTo>
                <a:lnTo>
                  <a:pt x="3459480" y="3142488"/>
                </a:lnTo>
                <a:lnTo>
                  <a:pt x="3467100" y="3142488"/>
                </a:lnTo>
                <a:lnTo>
                  <a:pt x="3470148" y="3140964"/>
                </a:lnTo>
                <a:lnTo>
                  <a:pt x="3470148" y="3133344"/>
                </a:lnTo>
                <a:lnTo>
                  <a:pt x="3467100" y="3130296"/>
                </a:lnTo>
                <a:close/>
              </a:path>
              <a:path w="3470148" h="3374136">
                <a:moveTo>
                  <a:pt x="3467100" y="3156204"/>
                </a:moveTo>
                <a:lnTo>
                  <a:pt x="3459480" y="3156204"/>
                </a:lnTo>
                <a:lnTo>
                  <a:pt x="3456432" y="3159252"/>
                </a:lnTo>
                <a:lnTo>
                  <a:pt x="3456432" y="3165348"/>
                </a:lnTo>
                <a:lnTo>
                  <a:pt x="3459480" y="3168396"/>
                </a:lnTo>
                <a:lnTo>
                  <a:pt x="3467100" y="3168396"/>
                </a:lnTo>
                <a:lnTo>
                  <a:pt x="3470148" y="3165348"/>
                </a:lnTo>
                <a:lnTo>
                  <a:pt x="3470148" y="3159252"/>
                </a:lnTo>
                <a:lnTo>
                  <a:pt x="3467100" y="3156204"/>
                </a:lnTo>
                <a:close/>
              </a:path>
              <a:path w="3470148" h="3374136">
                <a:moveTo>
                  <a:pt x="3467100" y="3182112"/>
                </a:moveTo>
                <a:lnTo>
                  <a:pt x="3459480" y="3182112"/>
                </a:lnTo>
                <a:lnTo>
                  <a:pt x="3456432" y="3183636"/>
                </a:lnTo>
                <a:lnTo>
                  <a:pt x="3456432" y="3191256"/>
                </a:lnTo>
                <a:lnTo>
                  <a:pt x="3459480" y="3194304"/>
                </a:lnTo>
                <a:lnTo>
                  <a:pt x="3467100" y="3194304"/>
                </a:lnTo>
                <a:lnTo>
                  <a:pt x="3470148" y="3191256"/>
                </a:lnTo>
                <a:lnTo>
                  <a:pt x="3470148" y="3183636"/>
                </a:lnTo>
                <a:lnTo>
                  <a:pt x="3467100" y="3182112"/>
                </a:lnTo>
                <a:close/>
              </a:path>
              <a:path w="3470148" h="3374136">
                <a:moveTo>
                  <a:pt x="3467100" y="3206496"/>
                </a:moveTo>
                <a:lnTo>
                  <a:pt x="3459480" y="3206496"/>
                </a:lnTo>
                <a:lnTo>
                  <a:pt x="3456432" y="3209544"/>
                </a:lnTo>
                <a:lnTo>
                  <a:pt x="3456432" y="3217164"/>
                </a:lnTo>
                <a:lnTo>
                  <a:pt x="3459480" y="3220212"/>
                </a:lnTo>
                <a:lnTo>
                  <a:pt x="3467100" y="3220212"/>
                </a:lnTo>
                <a:lnTo>
                  <a:pt x="3470148" y="3217164"/>
                </a:lnTo>
                <a:lnTo>
                  <a:pt x="3470148" y="3209544"/>
                </a:lnTo>
                <a:lnTo>
                  <a:pt x="3467100" y="3206496"/>
                </a:lnTo>
                <a:close/>
              </a:path>
              <a:path w="3470148" h="3374136">
                <a:moveTo>
                  <a:pt x="3467100" y="3232404"/>
                </a:moveTo>
                <a:lnTo>
                  <a:pt x="3459480" y="3232404"/>
                </a:lnTo>
                <a:lnTo>
                  <a:pt x="3456432" y="3235452"/>
                </a:lnTo>
                <a:lnTo>
                  <a:pt x="3456432" y="3241548"/>
                </a:lnTo>
                <a:lnTo>
                  <a:pt x="3459480" y="3244596"/>
                </a:lnTo>
                <a:lnTo>
                  <a:pt x="3467100" y="3244596"/>
                </a:lnTo>
                <a:lnTo>
                  <a:pt x="3470148" y="3241548"/>
                </a:lnTo>
                <a:lnTo>
                  <a:pt x="3470148" y="3235452"/>
                </a:lnTo>
                <a:lnTo>
                  <a:pt x="3467100" y="3232404"/>
                </a:lnTo>
                <a:close/>
              </a:path>
              <a:path w="3470148" h="3374136">
                <a:moveTo>
                  <a:pt x="3467100" y="3258312"/>
                </a:moveTo>
                <a:lnTo>
                  <a:pt x="3459480" y="3258312"/>
                </a:lnTo>
                <a:lnTo>
                  <a:pt x="3456432" y="3259836"/>
                </a:lnTo>
                <a:lnTo>
                  <a:pt x="3456432" y="3267455"/>
                </a:lnTo>
                <a:lnTo>
                  <a:pt x="3459480" y="3270504"/>
                </a:lnTo>
                <a:lnTo>
                  <a:pt x="3467100" y="3270504"/>
                </a:lnTo>
                <a:lnTo>
                  <a:pt x="3470148" y="3267455"/>
                </a:lnTo>
                <a:lnTo>
                  <a:pt x="3470148" y="3259836"/>
                </a:lnTo>
                <a:lnTo>
                  <a:pt x="3467100" y="3258312"/>
                </a:lnTo>
                <a:close/>
              </a:path>
              <a:path w="3470148" h="3374136">
                <a:moveTo>
                  <a:pt x="3467100" y="3282696"/>
                </a:moveTo>
                <a:lnTo>
                  <a:pt x="3459480" y="3282696"/>
                </a:lnTo>
                <a:lnTo>
                  <a:pt x="3456432" y="3285744"/>
                </a:lnTo>
                <a:lnTo>
                  <a:pt x="3456432" y="3293364"/>
                </a:lnTo>
                <a:lnTo>
                  <a:pt x="3459480" y="3296412"/>
                </a:lnTo>
                <a:lnTo>
                  <a:pt x="3467100" y="3296412"/>
                </a:lnTo>
                <a:lnTo>
                  <a:pt x="3470148" y="3293364"/>
                </a:lnTo>
                <a:lnTo>
                  <a:pt x="3470148" y="3285744"/>
                </a:lnTo>
                <a:lnTo>
                  <a:pt x="3467100" y="3282696"/>
                </a:lnTo>
                <a:close/>
              </a:path>
              <a:path w="3470148" h="3374136">
                <a:moveTo>
                  <a:pt x="3467100" y="3308604"/>
                </a:moveTo>
                <a:lnTo>
                  <a:pt x="3459480" y="3308604"/>
                </a:lnTo>
                <a:lnTo>
                  <a:pt x="3456432" y="3311652"/>
                </a:lnTo>
                <a:lnTo>
                  <a:pt x="3456432" y="3317748"/>
                </a:lnTo>
                <a:lnTo>
                  <a:pt x="3459480" y="3320796"/>
                </a:lnTo>
                <a:lnTo>
                  <a:pt x="3467100" y="3320796"/>
                </a:lnTo>
                <a:lnTo>
                  <a:pt x="3470148" y="3317748"/>
                </a:lnTo>
                <a:lnTo>
                  <a:pt x="3470148" y="3311652"/>
                </a:lnTo>
                <a:lnTo>
                  <a:pt x="3467100" y="3308604"/>
                </a:lnTo>
                <a:close/>
              </a:path>
              <a:path w="3470148" h="3374136">
                <a:moveTo>
                  <a:pt x="3467100" y="3334512"/>
                </a:moveTo>
                <a:lnTo>
                  <a:pt x="3459480" y="3334512"/>
                </a:lnTo>
                <a:lnTo>
                  <a:pt x="3456432" y="3336036"/>
                </a:lnTo>
                <a:lnTo>
                  <a:pt x="3456432" y="3343655"/>
                </a:lnTo>
                <a:lnTo>
                  <a:pt x="3459480" y="3346704"/>
                </a:lnTo>
                <a:lnTo>
                  <a:pt x="3467100" y="3346704"/>
                </a:lnTo>
                <a:lnTo>
                  <a:pt x="3470148" y="3343655"/>
                </a:lnTo>
                <a:lnTo>
                  <a:pt x="3470148" y="3336036"/>
                </a:lnTo>
                <a:lnTo>
                  <a:pt x="3467100" y="3334512"/>
                </a:lnTo>
                <a:close/>
              </a:path>
              <a:path w="3470148" h="3374136">
                <a:moveTo>
                  <a:pt x="3467100" y="3358896"/>
                </a:moveTo>
                <a:lnTo>
                  <a:pt x="3459480" y="3358896"/>
                </a:lnTo>
                <a:lnTo>
                  <a:pt x="3456432" y="3361944"/>
                </a:lnTo>
                <a:lnTo>
                  <a:pt x="3456432" y="3369564"/>
                </a:lnTo>
                <a:lnTo>
                  <a:pt x="3459480" y="3372612"/>
                </a:lnTo>
                <a:lnTo>
                  <a:pt x="3467100" y="3372612"/>
                </a:lnTo>
                <a:lnTo>
                  <a:pt x="3470148" y="3369564"/>
                </a:lnTo>
                <a:lnTo>
                  <a:pt x="3470148" y="3361944"/>
                </a:lnTo>
                <a:lnTo>
                  <a:pt x="3467100" y="3358896"/>
                </a:lnTo>
                <a:close/>
              </a:path>
              <a:path w="3470148" h="3374136">
                <a:moveTo>
                  <a:pt x="3444240" y="3361944"/>
                </a:moveTo>
                <a:lnTo>
                  <a:pt x="3436620" y="3361944"/>
                </a:lnTo>
                <a:lnTo>
                  <a:pt x="3433572" y="3364991"/>
                </a:lnTo>
                <a:lnTo>
                  <a:pt x="3433572" y="3372612"/>
                </a:lnTo>
                <a:lnTo>
                  <a:pt x="3436620" y="3374136"/>
                </a:lnTo>
                <a:lnTo>
                  <a:pt x="3444240" y="3374136"/>
                </a:lnTo>
                <a:lnTo>
                  <a:pt x="3447288" y="3372612"/>
                </a:lnTo>
                <a:lnTo>
                  <a:pt x="3447288" y="3364991"/>
                </a:lnTo>
                <a:lnTo>
                  <a:pt x="3444240" y="3361944"/>
                </a:lnTo>
                <a:close/>
              </a:path>
              <a:path w="3470148" h="3374136">
                <a:moveTo>
                  <a:pt x="3418332" y="3361944"/>
                </a:moveTo>
                <a:lnTo>
                  <a:pt x="3412236" y="3361944"/>
                </a:lnTo>
                <a:lnTo>
                  <a:pt x="3409188" y="3364991"/>
                </a:lnTo>
                <a:lnTo>
                  <a:pt x="3409188" y="3372612"/>
                </a:lnTo>
                <a:lnTo>
                  <a:pt x="3412236" y="3374136"/>
                </a:lnTo>
                <a:lnTo>
                  <a:pt x="3418332" y="3374136"/>
                </a:lnTo>
                <a:lnTo>
                  <a:pt x="3421380" y="3372612"/>
                </a:lnTo>
                <a:lnTo>
                  <a:pt x="3421380" y="3364991"/>
                </a:lnTo>
                <a:lnTo>
                  <a:pt x="3418332" y="3361944"/>
                </a:lnTo>
                <a:close/>
              </a:path>
              <a:path w="3470148" h="3374136">
                <a:moveTo>
                  <a:pt x="3392424" y="3361944"/>
                </a:moveTo>
                <a:lnTo>
                  <a:pt x="3386328" y="3361944"/>
                </a:lnTo>
                <a:lnTo>
                  <a:pt x="3383280" y="3364991"/>
                </a:lnTo>
                <a:lnTo>
                  <a:pt x="3383280" y="3372612"/>
                </a:lnTo>
                <a:lnTo>
                  <a:pt x="3386328" y="3374136"/>
                </a:lnTo>
                <a:lnTo>
                  <a:pt x="3392424" y="3374136"/>
                </a:lnTo>
                <a:lnTo>
                  <a:pt x="3395472" y="3372612"/>
                </a:lnTo>
                <a:lnTo>
                  <a:pt x="3395472" y="3364991"/>
                </a:lnTo>
                <a:lnTo>
                  <a:pt x="3392424" y="3361944"/>
                </a:lnTo>
                <a:close/>
              </a:path>
              <a:path w="3470148" h="3374136">
                <a:moveTo>
                  <a:pt x="3368040" y="3361944"/>
                </a:moveTo>
                <a:lnTo>
                  <a:pt x="3360420" y="3361944"/>
                </a:lnTo>
                <a:lnTo>
                  <a:pt x="3357372" y="3364991"/>
                </a:lnTo>
                <a:lnTo>
                  <a:pt x="3357372" y="3372612"/>
                </a:lnTo>
                <a:lnTo>
                  <a:pt x="3360420" y="3374136"/>
                </a:lnTo>
                <a:lnTo>
                  <a:pt x="3368040" y="3374136"/>
                </a:lnTo>
                <a:lnTo>
                  <a:pt x="3371088" y="3372612"/>
                </a:lnTo>
                <a:lnTo>
                  <a:pt x="3371088" y="3364991"/>
                </a:lnTo>
                <a:lnTo>
                  <a:pt x="3368040" y="3361944"/>
                </a:lnTo>
                <a:close/>
              </a:path>
              <a:path w="3470148" h="3374136">
                <a:moveTo>
                  <a:pt x="3342132" y="3361944"/>
                </a:moveTo>
                <a:lnTo>
                  <a:pt x="3336036" y="3361944"/>
                </a:lnTo>
                <a:lnTo>
                  <a:pt x="3332988" y="3364991"/>
                </a:lnTo>
                <a:lnTo>
                  <a:pt x="3332988" y="3372612"/>
                </a:lnTo>
                <a:lnTo>
                  <a:pt x="3336036" y="3374136"/>
                </a:lnTo>
                <a:lnTo>
                  <a:pt x="3342132" y="3374136"/>
                </a:lnTo>
                <a:lnTo>
                  <a:pt x="3345180" y="3372612"/>
                </a:lnTo>
                <a:lnTo>
                  <a:pt x="3345180" y="3364991"/>
                </a:lnTo>
                <a:lnTo>
                  <a:pt x="3342132" y="3361944"/>
                </a:lnTo>
                <a:close/>
              </a:path>
              <a:path w="3470148" h="3374136">
                <a:moveTo>
                  <a:pt x="3316224" y="3361944"/>
                </a:moveTo>
                <a:lnTo>
                  <a:pt x="3310128" y="3361944"/>
                </a:lnTo>
                <a:lnTo>
                  <a:pt x="3307080" y="3364991"/>
                </a:lnTo>
                <a:lnTo>
                  <a:pt x="3307080" y="3372612"/>
                </a:lnTo>
                <a:lnTo>
                  <a:pt x="3310128" y="3374136"/>
                </a:lnTo>
                <a:lnTo>
                  <a:pt x="3316224" y="3374136"/>
                </a:lnTo>
                <a:lnTo>
                  <a:pt x="3319272" y="3372612"/>
                </a:lnTo>
                <a:lnTo>
                  <a:pt x="3319272" y="3364991"/>
                </a:lnTo>
                <a:lnTo>
                  <a:pt x="3316224" y="3361944"/>
                </a:lnTo>
                <a:close/>
              </a:path>
              <a:path w="3470148" h="3374136">
                <a:moveTo>
                  <a:pt x="3291840" y="3361944"/>
                </a:moveTo>
                <a:lnTo>
                  <a:pt x="3284220" y="3361944"/>
                </a:lnTo>
                <a:lnTo>
                  <a:pt x="3281172" y="3364991"/>
                </a:lnTo>
                <a:lnTo>
                  <a:pt x="3281172" y="3372612"/>
                </a:lnTo>
                <a:lnTo>
                  <a:pt x="3284220" y="3374136"/>
                </a:lnTo>
                <a:lnTo>
                  <a:pt x="3291840" y="3374136"/>
                </a:lnTo>
                <a:lnTo>
                  <a:pt x="3294888" y="3372612"/>
                </a:lnTo>
                <a:lnTo>
                  <a:pt x="3294888" y="3364991"/>
                </a:lnTo>
                <a:lnTo>
                  <a:pt x="3291840" y="3361944"/>
                </a:lnTo>
                <a:close/>
              </a:path>
              <a:path w="3470148" h="3374136">
                <a:moveTo>
                  <a:pt x="3265932" y="3361944"/>
                </a:moveTo>
                <a:lnTo>
                  <a:pt x="3258312" y="3361944"/>
                </a:lnTo>
                <a:lnTo>
                  <a:pt x="3256788" y="3364991"/>
                </a:lnTo>
                <a:lnTo>
                  <a:pt x="3256788" y="3372612"/>
                </a:lnTo>
                <a:lnTo>
                  <a:pt x="3258312" y="3374136"/>
                </a:lnTo>
                <a:lnTo>
                  <a:pt x="3265932" y="3374136"/>
                </a:lnTo>
                <a:lnTo>
                  <a:pt x="3268980" y="3372612"/>
                </a:lnTo>
                <a:lnTo>
                  <a:pt x="3268980" y="3364991"/>
                </a:lnTo>
                <a:lnTo>
                  <a:pt x="3265932" y="3361944"/>
                </a:lnTo>
                <a:close/>
              </a:path>
              <a:path w="3470148" h="3374136">
                <a:moveTo>
                  <a:pt x="3240024" y="3361944"/>
                </a:moveTo>
                <a:lnTo>
                  <a:pt x="3233928" y="3361944"/>
                </a:lnTo>
                <a:lnTo>
                  <a:pt x="3230880" y="3364991"/>
                </a:lnTo>
                <a:lnTo>
                  <a:pt x="3230880" y="3372612"/>
                </a:lnTo>
                <a:lnTo>
                  <a:pt x="3233928" y="3374136"/>
                </a:lnTo>
                <a:lnTo>
                  <a:pt x="3240024" y="3374136"/>
                </a:lnTo>
                <a:lnTo>
                  <a:pt x="3243072" y="3372612"/>
                </a:lnTo>
                <a:lnTo>
                  <a:pt x="3243072" y="3364991"/>
                </a:lnTo>
                <a:lnTo>
                  <a:pt x="3240024" y="3361944"/>
                </a:lnTo>
                <a:close/>
              </a:path>
              <a:path w="3470148" h="3374136">
                <a:moveTo>
                  <a:pt x="3215640" y="3361944"/>
                </a:moveTo>
                <a:lnTo>
                  <a:pt x="3208020" y="3361944"/>
                </a:lnTo>
                <a:lnTo>
                  <a:pt x="3204972" y="3364991"/>
                </a:lnTo>
                <a:lnTo>
                  <a:pt x="3204972" y="3372612"/>
                </a:lnTo>
                <a:lnTo>
                  <a:pt x="3208020" y="3374136"/>
                </a:lnTo>
                <a:lnTo>
                  <a:pt x="3215640" y="3374136"/>
                </a:lnTo>
                <a:lnTo>
                  <a:pt x="3218688" y="3372612"/>
                </a:lnTo>
                <a:lnTo>
                  <a:pt x="3218688" y="3364991"/>
                </a:lnTo>
                <a:lnTo>
                  <a:pt x="3215640" y="3361944"/>
                </a:lnTo>
                <a:close/>
              </a:path>
              <a:path w="3470148" h="3374136">
                <a:moveTo>
                  <a:pt x="3189732" y="3361944"/>
                </a:moveTo>
                <a:lnTo>
                  <a:pt x="3182112" y="3361944"/>
                </a:lnTo>
                <a:lnTo>
                  <a:pt x="3180588" y="3364991"/>
                </a:lnTo>
                <a:lnTo>
                  <a:pt x="3180588" y="3372612"/>
                </a:lnTo>
                <a:lnTo>
                  <a:pt x="3182112" y="3374136"/>
                </a:lnTo>
                <a:lnTo>
                  <a:pt x="3189732" y="3374136"/>
                </a:lnTo>
                <a:lnTo>
                  <a:pt x="3192780" y="3372612"/>
                </a:lnTo>
                <a:lnTo>
                  <a:pt x="3192780" y="3364991"/>
                </a:lnTo>
                <a:lnTo>
                  <a:pt x="3189732" y="3361944"/>
                </a:lnTo>
                <a:close/>
              </a:path>
              <a:path w="3470148" h="3374136">
                <a:moveTo>
                  <a:pt x="3163824" y="3361944"/>
                </a:moveTo>
                <a:lnTo>
                  <a:pt x="3157728" y="3361944"/>
                </a:lnTo>
                <a:lnTo>
                  <a:pt x="3154680" y="3364991"/>
                </a:lnTo>
                <a:lnTo>
                  <a:pt x="3154680" y="3372612"/>
                </a:lnTo>
                <a:lnTo>
                  <a:pt x="3157728" y="3374136"/>
                </a:lnTo>
                <a:lnTo>
                  <a:pt x="3163824" y="3374136"/>
                </a:lnTo>
                <a:lnTo>
                  <a:pt x="3166872" y="3372612"/>
                </a:lnTo>
                <a:lnTo>
                  <a:pt x="3166872" y="3364991"/>
                </a:lnTo>
                <a:lnTo>
                  <a:pt x="3163824" y="3361944"/>
                </a:lnTo>
                <a:close/>
              </a:path>
              <a:path w="3470148" h="3374136">
                <a:moveTo>
                  <a:pt x="3139440" y="3361944"/>
                </a:moveTo>
                <a:lnTo>
                  <a:pt x="3131820" y="3361944"/>
                </a:lnTo>
                <a:lnTo>
                  <a:pt x="3128772" y="3364991"/>
                </a:lnTo>
                <a:lnTo>
                  <a:pt x="3128772" y="3372612"/>
                </a:lnTo>
                <a:lnTo>
                  <a:pt x="3131820" y="3374136"/>
                </a:lnTo>
                <a:lnTo>
                  <a:pt x="3139440" y="3374136"/>
                </a:lnTo>
                <a:lnTo>
                  <a:pt x="3142488" y="3372612"/>
                </a:lnTo>
                <a:lnTo>
                  <a:pt x="3142488" y="3364991"/>
                </a:lnTo>
                <a:lnTo>
                  <a:pt x="3139440" y="3361944"/>
                </a:lnTo>
                <a:close/>
              </a:path>
              <a:path w="3470148" h="3374136">
                <a:moveTo>
                  <a:pt x="3113532" y="3361944"/>
                </a:moveTo>
                <a:lnTo>
                  <a:pt x="3105912" y="3361944"/>
                </a:lnTo>
                <a:lnTo>
                  <a:pt x="3104388" y="3364991"/>
                </a:lnTo>
                <a:lnTo>
                  <a:pt x="3104388" y="3372612"/>
                </a:lnTo>
                <a:lnTo>
                  <a:pt x="3105912" y="3374136"/>
                </a:lnTo>
                <a:lnTo>
                  <a:pt x="3113532" y="3374136"/>
                </a:lnTo>
                <a:lnTo>
                  <a:pt x="3116580" y="3372612"/>
                </a:lnTo>
                <a:lnTo>
                  <a:pt x="3116580" y="3364991"/>
                </a:lnTo>
                <a:lnTo>
                  <a:pt x="3113532" y="3361944"/>
                </a:lnTo>
                <a:close/>
              </a:path>
              <a:path w="3470148" h="3374136">
                <a:moveTo>
                  <a:pt x="3087624" y="3361944"/>
                </a:moveTo>
                <a:lnTo>
                  <a:pt x="3081528" y="3361944"/>
                </a:lnTo>
                <a:lnTo>
                  <a:pt x="3078480" y="3364991"/>
                </a:lnTo>
                <a:lnTo>
                  <a:pt x="3078480" y="3372612"/>
                </a:lnTo>
                <a:lnTo>
                  <a:pt x="3081528" y="3374136"/>
                </a:lnTo>
                <a:lnTo>
                  <a:pt x="3087624" y="3374136"/>
                </a:lnTo>
                <a:lnTo>
                  <a:pt x="3090672" y="3372612"/>
                </a:lnTo>
                <a:lnTo>
                  <a:pt x="3090672" y="3364991"/>
                </a:lnTo>
                <a:lnTo>
                  <a:pt x="3087624" y="3361944"/>
                </a:lnTo>
                <a:close/>
              </a:path>
              <a:path w="3470148" h="3374136">
                <a:moveTo>
                  <a:pt x="3063240" y="3361944"/>
                </a:moveTo>
                <a:lnTo>
                  <a:pt x="3055620" y="3361944"/>
                </a:lnTo>
                <a:lnTo>
                  <a:pt x="3052572" y="3364991"/>
                </a:lnTo>
                <a:lnTo>
                  <a:pt x="3052572" y="3372612"/>
                </a:lnTo>
                <a:lnTo>
                  <a:pt x="3055620" y="3374136"/>
                </a:lnTo>
                <a:lnTo>
                  <a:pt x="3063240" y="3374136"/>
                </a:lnTo>
                <a:lnTo>
                  <a:pt x="3066288" y="3372612"/>
                </a:lnTo>
                <a:lnTo>
                  <a:pt x="3066288" y="3364991"/>
                </a:lnTo>
                <a:lnTo>
                  <a:pt x="3063240" y="3361944"/>
                </a:lnTo>
                <a:close/>
              </a:path>
              <a:path w="3470148" h="3374136">
                <a:moveTo>
                  <a:pt x="3037332" y="3361944"/>
                </a:moveTo>
                <a:lnTo>
                  <a:pt x="3029712" y="3361944"/>
                </a:lnTo>
                <a:lnTo>
                  <a:pt x="3028188" y="3364991"/>
                </a:lnTo>
                <a:lnTo>
                  <a:pt x="3028188" y="3372612"/>
                </a:lnTo>
                <a:lnTo>
                  <a:pt x="3029712" y="3374136"/>
                </a:lnTo>
                <a:lnTo>
                  <a:pt x="3037332" y="3374136"/>
                </a:lnTo>
                <a:lnTo>
                  <a:pt x="3040380" y="3372612"/>
                </a:lnTo>
                <a:lnTo>
                  <a:pt x="3040380" y="3364991"/>
                </a:lnTo>
                <a:lnTo>
                  <a:pt x="3037332" y="3361944"/>
                </a:lnTo>
                <a:close/>
              </a:path>
              <a:path w="3470148" h="3374136">
                <a:moveTo>
                  <a:pt x="3011424" y="3361944"/>
                </a:moveTo>
                <a:lnTo>
                  <a:pt x="3005328" y="3361944"/>
                </a:lnTo>
                <a:lnTo>
                  <a:pt x="3002280" y="3364991"/>
                </a:lnTo>
                <a:lnTo>
                  <a:pt x="3002280" y="3372612"/>
                </a:lnTo>
                <a:lnTo>
                  <a:pt x="3005328" y="3374136"/>
                </a:lnTo>
                <a:lnTo>
                  <a:pt x="3011424" y="3374136"/>
                </a:lnTo>
                <a:lnTo>
                  <a:pt x="3014472" y="3372612"/>
                </a:lnTo>
                <a:lnTo>
                  <a:pt x="3014472" y="3364991"/>
                </a:lnTo>
                <a:lnTo>
                  <a:pt x="3011424" y="3361944"/>
                </a:lnTo>
                <a:close/>
              </a:path>
              <a:path w="3470148" h="3374136">
                <a:moveTo>
                  <a:pt x="2987040" y="3361944"/>
                </a:moveTo>
                <a:lnTo>
                  <a:pt x="2979420" y="3361944"/>
                </a:lnTo>
                <a:lnTo>
                  <a:pt x="2976372" y="3364991"/>
                </a:lnTo>
                <a:lnTo>
                  <a:pt x="2976372" y="3372612"/>
                </a:lnTo>
                <a:lnTo>
                  <a:pt x="2979420" y="3374136"/>
                </a:lnTo>
                <a:lnTo>
                  <a:pt x="2987040" y="3374136"/>
                </a:lnTo>
                <a:lnTo>
                  <a:pt x="2990088" y="3372612"/>
                </a:lnTo>
                <a:lnTo>
                  <a:pt x="2990088" y="3364991"/>
                </a:lnTo>
                <a:lnTo>
                  <a:pt x="2987040" y="3361944"/>
                </a:lnTo>
                <a:close/>
              </a:path>
              <a:path w="3470148" h="3374136">
                <a:moveTo>
                  <a:pt x="2961132" y="3361944"/>
                </a:moveTo>
                <a:lnTo>
                  <a:pt x="2953512" y="3361944"/>
                </a:lnTo>
                <a:lnTo>
                  <a:pt x="2951988" y="3364991"/>
                </a:lnTo>
                <a:lnTo>
                  <a:pt x="2951988" y="3372612"/>
                </a:lnTo>
                <a:lnTo>
                  <a:pt x="2953512" y="3374136"/>
                </a:lnTo>
                <a:lnTo>
                  <a:pt x="2961132" y="3374136"/>
                </a:lnTo>
                <a:lnTo>
                  <a:pt x="2964180" y="3372612"/>
                </a:lnTo>
                <a:lnTo>
                  <a:pt x="2964180" y="3364991"/>
                </a:lnTo>
                <a:lnTo>
                  <a:pt x="2961132" y="3361944"/>
                </a:lnTo>
                <a:close/>
              </a:path>
              <a:path w="3470148" h="3374136">
                <a:moveTo>
                  <a:pt x="2935224" y="3361944"/>
                </a:moveTo>
                <a:lnTo>
                  <a:pt x="2929128" y="3361944"/>
                </a:lnTo>
                <a:lnTo>
                  <a:pt x="2926080" y="3364991"/>
                </a:lnTo>
                <a:lnTo>
                  <a:pt x="2926080" y="3372612"/>
                </a:lnTo>
                <a:lnTo>
                  <a:pt x="2929128" y="3374136"/>
                </a:lnTo>
                <a:lnTo>
                  <a:pt x="2935224" y="3374136"/>
                </a:lnTo>
                <a:lnTo>
                  <a:pt x="2938272" y="3372612"/>
                </a:lnTo>
                <a:lnTo>
                  <a:pt x="2938272" y="3364991"/>
                </a:lnTo>
                <a:lnTo>
                  <a:pt x="2935224" y="3361944"/>
                </a:lnTo>
                <a:close/>
              </a:path>
              <a:path w="3470148" h="3374136">
                <a:moveTo>
                  <a:pt x="2910840" y="3361944"/>
                </a:moveTo>
                <a:lnTo>
                  <a:pt x="2903220" y="3361944"/>
                </a:lnTo>
                <a:lnTo>
                  <a:pt x="2900172" y="3364991"/>
                </a:lnTo>
                <a:lnTo>
                  <a:pt x="2900172" y="3372612"/>
                </a:lnTo>
                <a:lnTo>
                  <a:pt x="2903220" y="3374136"/>
                </a:lnTo>
                <a:lnTo>
                  <a:pt x="2910840" y="3374136"/>
                </a:lnTo>
                <a:lnTo>
                  <a:pt x="2913888" y="3372612"/>
                </a:lnTo>
                <a:lnTo>
                  <a:pt x="2913888" y="3364991"/>
                </a:lnTo>
                <a:lnTo>
                  <a:pt x="2910840" y="3361944"/>
                </a:lnTo>
                <a:close/>
              </a:path>
              <a:path w="3470148" h="3374136">
                <a:moveTo>
                  <a:pt x="2884932" y="3361944"/>
                </a:moveTo>
                <a:lnTo>
                  <a:pt x="2877312" y="3361944"/>
                </a:lnTo>
                <a:lnTo>
                  <a:pt x="2874264" y="3364991"/>
                </a:lnTo>
                <a:lnTo>
                  <a:pt x="2874264" y="3372612"/>
                </a:lnTo>
                <a:lnTo>
                  <a:pt x="2877312" y="3374136"/>
                </a:lnTo>
                <a:lnTo>
                  <a:pt x="2884932" y="3374136"/>
                </a:lnTo>
                <a:lnTo>
                  <a:pt x="2887980" y="3372612"/>
                </a:lnTo>
                <a:lnTo>
                  <a:pt x="2887980" y="3364991"/>
                </a:lnTo>
                <a:lnTo>
                  <a:pt x="2884932" y="3361944"/>
                </a:lnTo>
                <a:close/>
              </a:path>
              <a:path w="3470148" h="3374136">
                <a:moveTo>
                  <a:pt x="2859024" y="3361944"/>
                </a:moveTo>
                <a:lnTo>
                  <a:pt x="2852928" y="3361944"/>
                </a:lnTo>
                <a:lnTo>
                  <a:pt x="2849880" y="3364991"/>
                </a:lnTo>
                <a:lnTo>
                  <a:pt x="2849880" y="3372612"/>
                </a:lnTo>
                <a:lnTo>
                  <a:pt x="2852928" y="3374136"/>
                </a:lnTo>
                <a:lnTo>
                  <a:pt x="2859024" y="3374136"/>
                </a:lnTo>
                <a:lnTo>
                  <a:pt x="2862072" y="3372612"/>
                </a:lnTo>
                <a:lnTo>
                  <a:pt x="2862072" y="3364991"/>
                </a:lnTo>
                <a:lnTo>
                  <a:pt x="2859024" y="3361944"/>
                </a:lnTo>
                <a:close/>
              </a:path>
              <a:path w="3470148" h="3374136">
                <a:moveTo>
                  <a:pt x="2834640" y="3361944"/>
                </a:moveTo>
                <a:lnTo>
                  <a:pt x="2827020" y="3361944"/>
                </a:lnTo>
                <a:lnTo>
                  <a:pt x="2823972" y="3364991"/>
                </a:lnTo>
                <a:lnTo>
                  <a:pt x="2823972" y="3372612"/>
                </a:lnTo>
                <a:lnTo>
                  <a:pt x="2827020" y="3374136"/>
                </a:lnTo>
                <a:lnTo>
                  <a:pt x="2834640" y="3374136"/>
                </a:lnTo>
                <a:lnTo>
                  <a:pt x="2836164" y="3372612"/>
                </a:lnTo>
                <a:lnTo>
                  <a:pt x="2836164" y="3364991"/>
                </a:lnTo>
                <a:lnTo>
                  <a:pt x="2834640" y="3361944"/>
                </a:lnTo>
                <a:close/>
              </a:path>
              <a:path w="3470148" h="3374136">
                <a:moveTo>
                  <a:pt x="2808732" y="3361944"/>
                </a:moveTo>
                <a:lnTo>
                  <a:pt x="2801112" y="3361944"/>
                </a:lnTo>
                <a:lnTo>
                  <a:pt x="2798064" y="3364991"/>
                </a:lnTo>
                <a:lnTo>
                  <a:pt x="2798064" y="3372612"/>
                </a:lnTo>
                <a:lnTo>
                  <a:pt x="2801112" y="3374136"/>
                </a:lnTo>
                <a:lnTo>
                  <a:pt x="2808732" y="3374136"/>
                </a:lnTo>
                <a:lnTo>
                  <a:pt x="2811780" y="3372612"/>
                </a:lnTo>
                <a:lnTo>
                  <a:pt x="2811780" y="3364991"/>
                </a:lnTo>
                <a:lnTo>
                  <a:pt x="2808732" y="3361944"/>
                </a:lnTo>
                <a:close/>
              </a:path>
              <a:path w="3470148" h="3374136">
                <a:moveTo>
                  <a:pt x="2782824" y="3361944"/>
                </a:moveTo>
                <a:lnTo>
                  <a:pt x="2776728" y="3361944"/>
                </a:lnTo>
                <a:lnTo>
                  <a:pt x="2773680" y="3364991"/>
                </a:lnTo>
                <a:lnTo>
                  <a:pt x="2773680" y="3372612"/>
                </a:lnTo>
                <a:lnTo>
                  <a:pt x="2776728" y="3374136"/>
                </a:lnTo>
                <a:lnTo>
                  <a:pt x="2782824" y="3374136"/>
                </a:lnTo>
                <a:lnTo>
                  <a:pt x="2785872" y="3372612"/>
                </a:lnTo>
                <a:lnTo>
                  <a:pt x="2785872" y="3364991"/>
                </a:lnTo>
                <a:lnTo>
                  <a:pt x="2782824" y="3361944"/>
                </a:lnTo>
                <a:close/>
              </a:path>
              <a:path w="3470148" h="3374136">
                <a:moveTo>
                  <a:pt x="2758440" y="3361944"/>
                </a:moveTo>
                <a:lnTo>
                  <a:pt x="2750820" y="3361944"/>
                </a:lnTo>
                <a:lnTo>
                  <a:pt x="2747772" y="3364991"/>
                </a:lnTo>
                <a:lnTo>
                  <a:pt x="2747772" y="3372612"/>
                </a:lnTo>
                <a:lnTo>
                  <a:pt x="2750820" y="3374136"/>
                </a:lnTo>
                <a:lnTo>
                  <a:pt x="2758440" y="3374136"/>
                </a:lnTo>
                <a:lnTo>
                  <a:pt x="2759964" y="3372612"/>
                </a:lnTo>
                <a:lnTo>
                  <a:pt x="2759964" y="3364991"/>
                </a:lnTo>
                <a:lnTo>
                  <a:pt x="2758440" y="3361944"/>
                </a:lnTo>
                <a:close/>
              </a:path>
              <a:path w="3470148" h="3374136">
                <a:moveTo>
                  <a:pt x="2732532" y="3361944"/>
                </a:moveTo>
                <a:lnTo>
                  <a:pt x="2724912" y="3361944"/>
                </a:lnTo>
                <a:lnTo>
                  <a:pt x="2721864" y="3364991"/>
                </a:lnTo>
                <a:lnTo>
                  <a:pt x="2721864" y="3372612"/>
                </a:lnTo>
                <a:lnTo>
                  <a:pt x="2724912" y="3374136"/>
                </a:lnTo>
                <a:lnTo>
                  <a:pt x="2732532" y="3374136"/>
                </a:lnTo>
                <a:lnTo>
                  <a:pt x="2735580" y="3372612"/>
                </a:lnTo>
                <a:lnTo>
                  <a:pt x="2735580" y="3364991"/>
                </a:lnTo>
                <a:lnTo>
                  <a:pt x="2732532" y="3361944"/>
                </a:lnTo>
                <a:close/>
              </a:path>
              <a:path w="3470148" h="3374136">
                <a:moveTo>
                  <a:pt x="2706624" y="3361944"/>
                </a:moveTo>
                <a:lnTo>
                  <a:pt x="2700528" y="3361944"/>
                </a:lnTo>
                <a:lnTo>
                  <a:pt x="2697480" y="3364991"/>
                </a:lnTo>
                <a:lnTo>
                  <a:pt x="2697480" y="3372612"/>
                </a:lnTo>
                <a:lnTo>
                  <a:pt x="2700528" y="3374136"/>
                </a:lnTo>
                <a:lnTo>
                  <a:pt x="2706624" y="3374136"/>
                </a:lnTo>
                <a:lnTo>
                  <a:pt x="2709672" y="3372612"/>
                </a:lnTo>
                <a:lnTo>
                  <a:pt x="2709672" y="3364991"/>
                </a:lnTo>
                <a:lnTo>
                  <a:pt x="2706624" y="3361944"/>
                </a:lnTo>
                <a:close/>
              </a:path>
              <a:path w="3470148" h="3374136">
                <a:moveTo>
                  <a:pt x="2682240" y="3361944"/>
                </a:moveTo>
                <a:lnTo>
                  <a:pt x="2674620" y="3361944"/>
                </a:lnTo>
                <a:lnTo>
                  <a:pt x="2671572" y="3364991"/>
                </a:lnTo>
                <a:lnTo>
                  <a:pt x="2671572" y="3372612"/>
                </a:lnTo>
                <a:lnTo>
                  <a:pt x="2674620" y="3374136"/>
                </a:lnTo>
                <a:lnTo>
                  <a:pt x="2682240" y="3374136"/>
                </a:lnTo>
                <a:lnTo>
                  <a:pt x="2683764" y="3372612"/>
                </a:lnTo>
                <a:lnTo>
                  <a:pt x="2683764" y="3364991"/>
                </a:lnTo>
                <a:lnTo>
                  <a:pt x="2682240" y="3361944"/>
                </a:lnTo>
                <a:close/>
              </a:path>
              <a:path w="3470148" h="3374136">
                <a:moveTo>
                  <a:pt x="2656332" y="3361944"/>
                </a:moveTo>
                <a:lnTo>
                  <a:pt x="2648712" y="3361944"/>
                </a:lnTo>
                <a:lnTo>
                  <a:pt x="2645664" y="3364991"/>
                </a:lnTo>
                <a:lnTo>
                  <a:pt x="2645664" y="3372612"/>
                </a:lnTo>
                <a:lnTo>
                  <a:pt x="2648712" y="3374136"/>
                </a:lnTo>
                <a:lnTo>
                  <a:pt x="2656332" y="3374136"/>
                </a:lnTo>
                <a:lnTo>
                  <a:pt x="2659380" y="3372612"/>
                </a:lnTo>
                <a:lnTo>
                  <a:pt x="2659380" y="3364991"/>
                </a:lnTo>
                <a:lnTo>
                  <a:pt x="2656332" y="3361944"/>
                </a:lnTo>
                <a:close/>
              </a:path>
              <a:path w="3470148" h="3374136">
                <a:moveTo>
                  <a:pt x="2630424" y="3361944"/>
                </a:moveTo>
                <a:lnTo>
                  <a:pt x="2624328" y="3361944"/>
                </a:lnTo>
                <a:lnTo>
                  <a:pt x="2621280" y="3364991"/>
                </a:lnTo>
                <a:lnTo>
                  <a:pt x="2621280" y="3372612"/>
                </a:lnTo>
                <a:lnTo>
                  <a:pt x="2624328" y="3374136"/>
                </a:lnTo>
                <a:lnTo>
                  <a:pt x="2630424" y="3374136"/>
                </a:lnTo>
                <a:lnTo>
                  <a:pt x="2633472" y="3372612"/>
                </a:lnTo>
                <a:lnTo>
                  <a:pt x="2633472" y="3364991"/>
                </a:lnTo>
                <a:lnTo>
                  <a:pt x="2630424" y="3361944"/>
                </a:lnTo>
                <a:close/>
              </a:path>
              <a:path w="3470148" h="3374136">
                <a:moveTo>
                  <a:pt x="2606040" y="3361944"/>
                </a:moveTo>
                <a:lnTo>
                  <a:pt x="2598420" y="3361944"/>
                </a:lnTo>
                <a:lnTo>
                  <a:pt x="2595372" y="3364991"/>
                </a:lnTo>
                <a:lnTo>
                  <a:pt x="2595372" y="3372612"/>
                </a:lnTo>
                <a:lnTo>
                  <a:pt x="2598420" y="3374136"/>
                </a:lnTo>
                <a:lnTo>
                  <a:pt x="2606040" y="3374136"/>
                </a:lnTo>
                <a:lnTo>
                  <a:pt x="2607564" y="3372612"/>
                </a:lnTo>
                <a:lnTo>
                  <a:pt x="2607564" y="3364991"/>
                </a:lnTo>
                <a:lnTo>
                  <a:pt x="2606040" y="3361944"/>
                </a:lnTo>
                <a:close/>
              </a:path>
              <a:path w="3470148" h="3374136">
                <a:moveTo>
                  <a:pt x="2580132" y="3361944"/>
                </a:moveTo>
                <a:lnTo>
                  <a:pt x="2572512" y="3361944"/>
                </a:lnTo>
                <a:lnTo>
                  <a:pt x="2569464" y="3364991"/>
                </a:lnTo>
                <a:lnTo>
                  <a:pt x="2569464" y="3372612"/>
                </a:lnTo>
                <a:lnTo>
                  <a:pt x="2572512" y="3374136"/>
                </a:lnTo>
                <a:lnTo>
                  <a:pt x="2580132" y="3374136"/>
                </a:lnTo>
                <a:lnTo>
                  <a:pt x="2583180" y="3372612"/>
                </a:lnTo>
                <a:lnTo>
                  <a:pt x="2583180" y="3364991"/>
                </a:lnTo>
                <a:lnTo>
                  <a:pt x="2580132" y="3361944"/>
                </a:lnTo>
                <a:close/>
              </a:path>
              <a:path w="3470148" h="3374136">
                <a:moveTo>
                  <a:pt x="2554224" y="3361944"/>
                </a:moveTo>
                <a:lnTo>
                  <a:pt x="2548128" y="3361944"/>
                </a:lnTo>
                <a:lnTo>
                  <a:pt x="2545080" y="3364991"/>
                </a:lnTo>
                <a:lnTo>
                  <a:pt x="2545080" y="3372612"/>
                </a:lnTo>
                <a:lnTo>
                  <a:pt x="2548128" y="3374136"/>
                </a:lnTo>
                <a:lnTo>
                  <a:pt x="2554224" y="3374136"/>
                </a:lnTo>
                <a:lnTo>
                  <a:pt x="2557272" y="3372612"/>
                </a:lnTo>
                <a:lnTo>
                  <a:pt x="2557272" y="3364991"/>
                </a:lnTo>
                <a:lnTo>
                  <a:pt x="2554224" y="3361944"/>
                </a:lnTo>
                <a:close/>
              </a:path>
              <a:path w="3470148" h="3374136">
                <a:moveTo>
                  <a:pt x="2529840" y="3361944"/>
                </a:moveTo>
                <a:lnTo>
                  <a:pt x="2522220" y="3361944"/>
                </a:lnTo>
                <a:lnTo>
                  <a:pt x="2519172" y="3364991"/>
                </a:lnTo>
                <a:lnTo>
                  <a:pt x="2519172" y="3372612"/>
                </a:lnTo>
                <a:lnTo>
                  <a:pt x="2522220" y="3374136"/>
                </a:lnTo>
                <a:lnTo>
                  <a:pt x="2529840" y="3374136"/>
                </a:lnTo>
                <a:lnTo>
                  <a:pt x="2531364" y="3372612"/>
                </a:lnTo>
                <a:lnTo>
                  <a:pt x="2531364" y="3364991"/>
                </a:lnTo>
                <a:lnTo>
                  <a:pt x="2529840" y="3361944"/>
                </a:lnTo>
                <a:close/>
              </a:path>
              <a:path w="3470148" h="3374136">
                <a:moveTo>
                  <a:pt x="2503932" y="3361944"/>
                </a:moveTo>
                <a:lnTo>
                  <a:pt x="2496312" y="3361944"/>
                </a:lnTo>
                <a:lnTo>
                  <a:pt x="2493264" y="3364991"/>
                </a:lnTo>
                <a:lnTo>
                  <a:pt x="2493264" y="3372612"/>
                </a:lnTo>
                <a:lnTo>
                  <a:pt x="2496312" y="3374136"/>
                </a:lnTo>
                <a:lnTo>
                  <a:pt x="2503932" y="3374136"/>
                </a:lnTo>
                <a:lnTo>
                  <a:pt x="2506980" y="3372612"/>
                </a:lnTo>
                <a:lnTo>
                  <a:pt x="2506980" y="3364991"/>
                </a:lnTo>
                <a:lnTo>
                  <a:pt x="2503932" y="3361944"/>
                </a:lnTo>
                <a:close/>
              </a:path>
              <a:path w="3470148" h="3374136">
                <a:moveTo>
                  <a:pt x="2478024" y="3361944"/>
                </a:moveTo>
                <a:lnTo>
                  <a:pt x="2471928" y="3361944"/>
                </a:lnTo>
                <a:lnTo>
                  <a:pt x="2468880" y="3364991"/>
                </a:lnTo>
                <a:lnTo>
                  <a:pt x="2468880" y="3372612"/>
                </a:lnTo>
                <a:lnTo>
                  <a:pt x="2471928" y="3374136"/>
                </a:lnTo>
                <a:lnTo>
                  <a:pt x="2478024" y="3374136"/>
                </a:lnTo>
                <a:lnTo>
                  <a:pt x="2481072" y="3372612"/>
                </a:lnTo>
                <a:lnTo>
                  <a:pt x="2481072" y="3364991"/>
                </a:lnTo>
                <a:lnTo>
                  <a:pt x="2478024" y="3361944"/>
                </a:lnTo>
                <a:close/>
              </a:path>
              <a:path w="3470148" h="3374136">
                <a:moveTo>
                  <a:pt x="2452116" y="3361944"/>
                </a:moveTo>
                <a:lnTo>
                  <a:pt x="2446020" y="3361944"/>
                </a:lnTo>
                <a:lnTo>
                  <a:pt x="2442972" y="3364991"/>
                </a:lnTo>
                <a:lnTo>
                  <a:pt x="2442972" y="3372612"/>
                </a:lnTo>
                <a:lnTo>
                  <a:pt x="2446020" y="3374136"/>
                </a:lnTo>
                <a:lnTo>
                  <a:pt x="2452116" y="3374136"/>
                </a:lnTo>
                <a:lnTo>
                  <a:pt x="2455164" y="3372612"/>
                </a:lnTo>
                <a:lnTo>
                  <a:pt x="2455164" y="3364991"/>
                </a:lnTo>
                <a:lnTo>
                  <a:pt x="2452116" y="3361944"/>
                </a:lnTo>
                <a:close/>
              </a:path>
              <a:path w="3470148" h="3374136">
                <a:moveTo>
                  <a:pt x="2427732" y="3361944"/>
                </a:moveTo>
                <a:lnTo>
                  <a:pt x="2420112" y="3361944"/>
                </a:lnTo>
                <a:lnTo>
                  <a:pt x="2417064" y="3364991"/>
                </a:lnTo>
                <a:lnTo>
                  <a:pt x="2417064" y="3372612"/>
                </a:lnTo>
                <a:lnTo>
                  <a:pt x="2420112" y="3374136"/>
                </a:lnTo>
                <a:lnTo>
                  <a:pt x="2427732" y="3374136"/>
                </a:lnTo>
                <a:lnTo>
                  <a:pt x="2430780" y="3372612"/>
                </a:lnTo>
                <a:lnTo>
                  <a:pt x="2430780" y="3364991"/>
                </a:lnTo>
                <a:lnTo>
                  <a:pt x="2427732" y="3361944"/>
                </a:lnTo>
                <a:close/>
              </a:path>
              <a:path w="3470148" h="3374136">
                <a:moveTo>
                  <a:pt x="2401824" y="3361944"/>
                </a:moveTo>
                <a:lnTo>
                  <a:pt x="2395728" y="3361944"/>
                </a:lnTo>
                <a:lnTo>
                  <a:pt x="2392680" y="3364991"/>
                </a:lnTo>
                <a:lnTo>
                  <a:pt x="2392680" y="3372612"/>
                </a:lnTo>
                <a:lnTo>
                  <a:pt x="2395728" y="3374136"/>
                </a:lnTo>
                <a:lnTo>
                  <a:pt x="2401824" y="3374136"/>
                </a:lnTo>
                <a:lnTo>
                  <a:pt x="2404872" y="3372612"/>
                </a:lnTo>
                <a:lnTo>
                  <a:pt x="2404872" y="3364991"/>
                </a:lnTo>
                <a:lnTo>
                  <a:pt x="2401824" y="3361944"/>
                </a:lnTo>
                <a:close/>
              </a:path>
              <a:path w="3470148" h="3374136">
                <a:moveTo>
                  <a:pt x="2375916" y="3361944"/>
                </a:moveTo>
                <a:lnTo>
                  <a:pt x="2369820" y="3361944"/>
                </a:lnTo>
                <a:lnTo>
                  <a:pt x="2366772" y="3364991"/>
                </a:lnTo>
                <a:lnTo>
                  <a:pt x="2366772" y="3372612"/>
                </a:lnTo>
                <a:lnTo>
                  <a:pt x="2369820" y="3374136"/>
                </a:lnTo>
                <a:lnTo>
                  <a:pt x="2375916" y="3374136"/>
                </a:lnTo>
                <a:lnTo>
                  <a:pt x="2378964" y="3372612"/>
                </a:lnTo>
                <a:lnTo>
                  <a:pt x="2378964" y="3364991"/>
                </a:lnTo>
                <a:lnTo>
                  <a:pt x="2375916" y="3361944"/>
                </a:lnTo>
                <a:close/>
              </a:path>
              <a:path w="3470148" h="3374136">
                <a:moveTo>
                  <a:pt x="2351532" y="3361944"/>
                </a:moveTo>
                <a:lnTo>
                  <a:pt x="2343912" y="3361944"/>
                </a:lnTo>
                <a:lnTo>
                  <a:pt x="2340864" y="3364991"/>
                </a:lnTo>
                <a:lnTo>
                  <a:pt x="2340864" y="3372612"/>
                </a:lnTo>
                <a:lnTo>
                  <a:pt x="2343912" y="3374136"/>
                </a:lnTo>
                <a:lnTo>
                  <a:pt x="2351532" y="3374136"/>
                </a:lnTo>
                <a:lnTo>
                  <a:pt x="2354580" y="3372612"/>
                </a:lnTo>
                <a:lnTo>
                  <a:pt x="2354580" y="3364991"/>
                </a:lnTo>
                <a:lnTo>
                  <a:pt x="2351532" y="3361944"/>
                </a:lnTo>
                <a:close/>
              </a:path>
              <a:path w="3470148" h="3374136">
                <a:moveTo>
                  <a:pt x="2325624" y="3361944"/>
                </a:moveTo>
                <a:lnTo>
                  <a:pt x="2319528" y="3361944"/>
                </a:lnTo>
                <a:lnTo>
                  <a:pt x="2316480" y="3364991"/>
                </a:lnTo>
                <a:lnTo>
                  <a:pt x="2316480" y="3372612"/>
                </a:lnTo>
                <a:lnTo>
                  <a:pt x="2319528" y="3374136"/>
                </a:lnTo>
                <a:lnTo>
                  <a:pt x="2325624" y="3374136"/>
                </a:lnTo>
                <a:lnTo>
                  <a:pt x="2328672" y="3372612"/>
                </a:lnTo>
                <a:lnTo>
                  <a:pt x="2328672" y="3364991"/>
                </a:lnTo>
                <a:lnTo>
                  <a:pt x="2325624" y="3361944"/>
                </a:lnTo>
                <a:close/>
              </a:path>
              <a:path w="3470148" h="3374136">
                <a:moveTo>
                  <a:pt x="2299716" y="3361944"/>
                </a:moveTo>
                <a:lnTo>
                  <a:pt x="2293620" y="3361944"/>
                </a:lnTo>
                <a:lnTo>
                  <a:pt x="2290572" y="3364991"/>
                </a:lnTo>
                <a:lnTo>
                  <a:pt x="2290572" y="3372612"/>
                </a:lnTo>
                <a:lnTo>
                  <a:pt x="2293620" y="3374136"/>
                </a:lnTo>
                <a:lnTo>
                  <a:pt x="2299716" y="3374136"/>
                </a:lnTo>
                <a:lnTo>
                  <a:pt x="2302764" y="3372612"/>
                </a:lnTo>
                <a:lnTo>
                  <a:pt x="2302764" y="3364991"/>
                </a:lnTo>
                <a:lnTo>
                  <a:pt x="2299716" y="3361944"/>
                </a:lnTo>
                <a:close/>
              </a:path>
              <a:path w="3470148" h="3374136">
                <a:moveTo>
                  <a:pt x="2275332" y="3361944"/>
                </a:moveTo>
                <a:lnTo>
                  <a:pt x="2267712" y="3361944"/>
                </a:lnTo>
                <a:lnTo>
                  <a:pt x="2264664" y="3364991"/>
                </a:lnTo>
                <a:lnTo>
                  <a:pt x="2264664" y="3372612"/>
                </a:lnTo>
                <a:lnTo>
                  <a:pt x="2267712" y="3374136"/>
                </a:lnTo>
                <a:lnTo>
                  <a:pt x="2275332" y="3374136"/>
                </a:lnTo>
                <a:lnTo>
                  <a:pt x="2278380" y="3372612"/>
                </a:lnTo>
                <a:lnTo>
                  <a:pt x="2278380" y="3364991"/>
                </a:lnTo>
                <a:lnTo>
                  <a:pt x="2275332" y="3361944"/>
                </a:lnTo>
                <a:close/>
              </a:path>
              <a:path w="3470148" h="3374136">
                <a:moveTo>
                  <a:pt x="2249424" y="3361944"/>
                </a:moveTo>
                <a:lnTo>
                  <a:pt x="2241804" y="3361944"/>
                </a:lnTo>
                <a:lnTo>
                  <a:pt x="2240280" y="3364991"/>
                </a:lnTo>
                <a:lnTo>
                  <a:pt x="2240280" y="3372612"/>
                </a:lnTo>
                <a:lnTo>
                  <a:pt x="2241804" y="3374136"/>
                </a:lnTo>
                <a:lnTo>
                  <a:pt x="2249424" y="3374136"/>
                </a:lnTo>
                <a:lnTo>
                  <a:pt x="2252472" y="3372612"/>
                </a:lnTo>
                <a:lnTo>
                  <a:pt x="2252472" y="3364991"/>
                </a:lnTo>
                <a:lnTo>
                  <a:pt x="2249424" y="3361944"/>
                </a:lnTo>
                <a:close/>
              </a:path>
              <a:path w="3470148" h="3374136">
                <a:moveTo>
                  <a:pt x="2223516" y="3361944"/>
                </a:moveTo>
                <a:lnTo>
                  <a:pt x="2217420" y="3361944"/>
                </a:lnTo>
                <a:lnTo>
                  <a:pt x="2214372" y="3364991"/>
                </a:lnTo>
                <a:lnTo>
                  <a:pt x="2214372" y="3372612"/>
                </a:lnTo>
                <a:lnTo>
                  <a:pt x="2217420" y="3374136"/>
                </a:lnTo>
                <a:lnTo>
                  <a:pt x="2223516" y="3374136"/>
                </a:lnTo>
                <a:lnTo>
                  <a:pt x="2226564" y="3372612"/>
                </a:lnTo>
                <a:lnTo>
                  <a:pt x="2226564" y="3364991"/>
                </a:lnTo>
                <a:lnTo>
                  <a:pt x="2223516" y="3361944"/>
                </a:lnTo>
                <a:close/>
              </a:path>
              <a:path w="3470148" h="3374136">
                <a:moveTo>
                  <a:pt x="2199132" y="3361944"/>
                </a:moveTo>
                <a:lnTo>
                  <a:pt x="2191512" y="3361944"/>
                </a:lnTo>
                <a:lnTo>
                  <a:pt x="2188464" y="3364991"/>
                </a:lnTo>
                <a:lnTo>
                  <a:pt x="2188464" y="3372612"/>
                </a:lnTo>
                <a:lnTo>
                  <a:pt x="2191512" y="3374136"/>
                </a:lnTo>
                <a:lnTo>
                  <a:pt x="2199132" y="3374136"/>
                </a:lnTo>
                <a:lnTo>
                  <a:pt x="2202180" y="3372612"/>
                </a:lnTo>
                <a:lnTo>
                  <a:pt x="2202180" y="3364991"/>
                </a:lnTo>
                <a:lnTo>
                  <a:pt x="2199132" y="3361944"/>
                </a:lnTo>
                <a:close/>
              </a:path>
              <a:path w="3470148" h="3374136">
                <a:moveTo>
                  <a:pt x="2173224" y="3361944"/>
                </a:moveTo>
                <a:lnTo>
                  <a:pt x="2165604" y="3361944"/>
                </a:lnTo>
                <a:lnTo>
                  <a:pt x="2164080" y="3364991"/>
                </a:lnTo>
                <a:lnTo>
                  <a:pt x="2164080" y="3372612"/>
                </a:lnTo>
                <a:lnTo>
                  <a:pt x="2165604" y="3374136"/>
                </a:lnTo>
                <a:lnTo>
                  <a:pt x="2173224" y="3374136"/>
                </a:lnTo>
                <a:lnTo>
                  <a:pt x="2176272" y="3372612"/>
                </a:lnTo>
                <a:lnTo>
                  <a:pt x="2176272" y="3364991"/>
                </a:lnTo>
                <a:lnTo>
                  <a:pt x="2173224" y="3361944"/>
                </a:lnTo>
                <a:close/>
              </a:path>
              <a:path w="3470148" h="3374136">
                <a:moveTo>
                  <a:pt x="2147316" y="3361944"/>
                </a:moveTo>
                <a:lnTo>
                  <a:pt x="2141220" y="3361944"/>
                </a:lnTo>
                <a:lnTo>
                  <a:pt x="2138172" y="3364991"/>
                </a:lnTo>
                <a:lnTo>
                  <a:pt x="2138172" y="3372612"/>
                </a:lnTo>
                <a:lnTo>
                  <a:pt x="2141220" y="3374136"/>
                </a:lnTo>
                <a:lnTo>
                  <a:pt x="2147316" y="3374136"/>
                </a:lnTo>
                <a:lnTo>
                  <a:pt x="2150364" y="3372612"/>
                </a:lnTo>
                <a:lnTo>
                  <a:pt x="2150364" y="3364991"/>
                </a:lnTo>
                <a:lnTo>
                  <a:pt x="2147316" y="3361944"/>
                </a:lnTo>
                <a:close/>
              </a:path>
              <a:path w="3470148" h="3374136">
                <a:moveTo>
                  <a:pt x="2122932" y="3361944"/>
                </a:moveTo>
                <a:lnTo>
                  <a:pt x="2115312" y="3361944"/>
                </a:lnTo>
                <a:lnTo>
                  <a:pt x="2112264" y="3364991"/>
                </a:lnTo>
                <a:lnTo>
                  <a:pt x="2112264" y="3372612"/>
                </a:lnTo>
                <a:lnTo>
                  <a:pt x="2115312" y="3374136"/>
                </a:lnTo>
                <a:lnTo>
                  <a:pt x="2122932" y="3374136"/>
                </a:lnTo>
                <a:lnTo>
                  <a:pt x="2125980" y="3372612"/>
                </a:lnTo>
                <a:lnTo>
                  <a:pt x="2125980" y="3364991"/>
                </a:lnTo>
                <a:lnTo>
                  <a:pt x="2122932" y="3361944"/>
                </a:lnTo>
                <a:close/>
              </a:path>
              <a:path w="3470148" h="3374136">
                <a:moveTo>
                  <a:pt x="2097024" y="3361944"/>
                </a:moveTo>
                <a:lnTo>
                  <a:pt x="2089404" y="3361944"/>
                </a:lnTo>
                <a:lnTo>
                  <a:pt x="2087880" y="3364991"/>
                </a:lnTo>
                <a:lnTo>
                  <a:pt x="2087880" y="3372612"/>
                </a:lnTo>
                <a:lnTo>
                  <a:pt x="2089404" y="3374136"/>
                </a:lnTo>
                <a:lnTo>
                  <a:pt x="2097024" y="3374136"/>
                </a:lnTo>
                <a:lnTo>
                  <a:pt x="2100072" y="3372612"/>
                </a:lnTo>
                <a:lnTo>
                  <a:pt x="2100072" y="3364991"/>
                </a:lnTo>
                <a:lnTo>
                  <a:pt x="2097024" y="3361944"/>
                </a:lnTo>
                <a:close/>
              </a:path>
              <a:path w="3470148" h="3374136">
                <a:moveTo>
                  <a:pt x="2071116" y="3361944"/>
                </a:moveTo>
                <a:lnTo>
                  <a:pt x="2065020" y="3361944"/>
                </a:lnTo>
                <a:lnTo>
                  <a:pt x="2061972" y="3364991"/>
                </a:lnTo>
                <a:lnTo>
                  <a:pt x="2061972" y="3372612"/>
                </a:lnTo>
                <a:lnTo>
                  <a:pt x="2065020" y="3374136"/>
                </a:lnTo>
                <a:lnTo>
                  <a:pt x="2071116" y="3374136"/>
                </a:lnTo>
                <a:lnTo>
                  <a:pt x="2074164" y="3372612"/>
                </a:lnTo>
                <a:lnTo>
                  <a:pt x="2074164" y="3364991"/>
                </a:lnTo>
                <a:lnTo>
                  <a:pt x="2071116" y="3361944"/>
                </a:lnTo>
                <a:close/>
              </a:path>
              <a:path w="3470148" h="3374136">
                <a:moveTo>
                  <a:pt x="2046732" y="3361944"/>
                </a:moveTo>
                <a:lnTo>
                  <a:pt x="2039112" y="3361944"/>
                </a:lnTo>
                <a:lnTo>
                  <a:pt x="2036064" y="3364991"/>
                </a:lnTo>
                <a:lnTo>
                  <a:pt x="2036064" y="3372612"/>
                </a:lnTo>
                <a:lnTo>
                  <a:pt x="2039112" y="3374136"/>
                </a:lnTo>
                <a:lnTo>
                  <a:pt x="2046732" y="3374136"/>
                </a:lnTo>
                <a:lnTo>
                  <a:pt x="2049780" y="3372612"/>
                </a:lnTo>
                <a:lnTo>
                  <a:pt x="2049780" y="3364991"/>
                </a:lnTo>
                <a:lnTo>
                  <a:pt x="2046732" y="3361944"/>
                </a:lnTo>
                <a:close/>
              </a:path>
              <a:path w="3470148" h="3374136">
                <a:moveTo>
                  <a:pt x="2020824" y="3361944"/>
                </a:moveTo>
                <a:lnTo>
                  <a:pt x="2013204" y="3361944"/>
                </a:lnTo>
                <a:lnTo>
                  <a:pt x="2011680" y="3364991"/>
                </a:lnTo>
                <a:lnTo>
                  <a:pt x="2011680" y="3372612"/>
                </a:lnTo>
                <a:lnTo>
                  <a:pt x="2013204" y="3374136"/>
                </a:lnTo>
                <a:lnTo>
                  <a:pt x="2020824" y="3374136"/>
                </a:lnTo>
                <a:lnTo>
                  <a:pt x="2023872" y="3372612"/>
                </a:lnTo>
                <a:lnTo>
                  <a:pt x="2023872" y="3364991"/>
                </a:lnTo>
                <a:lnTo>
                  <a:pt x="2020824" y="3361944"/>
                </a:lnTo>
                <a:close/>
              </a:path>
              <a:path w="3470148" h="3374136">
                <a:moveTo>
                  <a:pt x="1994916" y="3361944"/>
                </a:moveTo>
                <a:lnTo>
                  <a:pt x="1988820" y="3361944"/>
                </a:lnTo>
                <a:lnTo>
                  <a:pt x="1985772" y="3364991"/>
                </a:lnTo>
                <a:lnTo>
                  <a:pt x="1985772" y="3372612"/>
                </a:lnTo>
                <a:lnTo>
                  <a:pt x="1988820" y="3374136"/>
                </a:lnTo>
                <a:lnTo>
                  <a:pt x="1994916" y="3374136"/>
                </a:lnTo>
                <a:lnTo>
                  <a:pt x="1997964" y="3372612"/>
                </a:lnTo>
                <a:lnTo>
                  <a:pt x="1997964" y="3364991"/>
                </a:lnTo>
                <a:lnTo>
                  <a:pt x="1994916" y="3361944"/>
                </a:lnTo>
                <a:close/>
              </a:path>
              <a:path w="3470148" h="3374136">
                <a:moveTo>
                  <a:pt x="1970532" y="3361944"/>
                </a:moveTo>
                <a:lnTo>
                  <a:pt x="1962912" y="3361944"/>
                </a:lnTo>
                <a:lnTo>
                  <a:pt x="1959864" y="3364991"/>
                </a:lnTo>
                <a:lnTo>
                  <a:pt x="1959864" y="3372612"/>
                </a:lnTo>
                <a:lnTo>
                  <a:pt x="1962912" y="3374136"/>
                </a:lnTo>
                <a:lnTo>
                  <a:pt x="1970532" y="3374136"/>
                </a:lnTo>
                <a:lnTo>
                  <a:pt x="1973580" y="3372612"/>
                </a:lnTo>
                <a:lnTo>
                  <a:pt x="1973580" y="3364991"/>
                </a:lnTo>
                <a:lnTo>
                  <a:pt x="1970532" y="3361944"/>
                </a:lnTo>
                <a:close/>
              </a:path>
              <a:path w="3470148" h="3374136">
                <a:moveTo>
                  <a:pt x="1944624" y="3361944"/>
                </a:moveTo>
                <a:lnTo>
                  <a:pt x="1937004" y="3361944"/>
                </a:lnTo>
                <a:lnTo>
                  <a:pt x="1935480" y="3364991"/>
                </a:lnTo>
                <a:lnTo>
                  <a:pt x="1935480" y="3372612"/>
                </a:lnTo>
                <a:lnTo>
                  <a:pt x="1937004" y="3374136"/>
                </a:lnTo>
                <a:lnTo>
                  <a:pt x="1944624" y="3374136"/>
                </a:lnTo>
                <a:lnTo>
                  <a:pt x="1947672" y="3372612"/>
                </a:lnTo>
                <a:lnTo>
                  <a:pt x="1947672" y="3364991"/>
                </a:lnTo>
                <a:lnTo>
                  <a:pt x="1944624" y="3361944"/>
                </a:lnTo>
                <a:close/>
              </a:path>
              <a:path w="3470148" h="3374136">
                <a:moveTo>
                  <a:pt x="1918716" y="3361944"/>
                </a:moveTo>
                <a:lnTo>
                  <a:pt x="1912620" y="3361944"/>
                </a:lnTo>
                <a:lnTo>
                  <a:pt x="1909572" y="3364991"/>
                </a:lnTo>
                <a:lnTo>
                  <a:pt x="1909572" y="3372612"/>
                </a:lnTo>
                <a:lnTo>
                  <a:pt x="1912620" y="3374136"/>
                </a:lnTo>
                <a:lnTo>
                  <a:pt x="1918716" y="3374136"/>
                </a:lnTo>
                <a:lnTo>
                  <a:pt x="1921764" y="3372612"/>
                </a:lnTo>
                <a:lnTo>
                  <a:pt x="1921764" y="3364991"/>
                </a:lnTo>
                <a:lnTo>
                  <a:pt x="1918716" y="3361944"/>
                </a:lnTo>
                <a:close/>
              </a:path>
              <a:path w="3470148" h="3374136">
                <a:moveTo>
                  <a:pt x="1894332" y="3361944"/>
                </a:moveTo>
                <a:lnTo>
                  <a:pt x="1886712" y="3361944"/>
                </a:lnTo>
                <a:lnTo>
                  <a:pt x="1883664" y="3364991"/>
                </a:lnTo>
                <a:lnTo>
                  <a:pt x="1883664" y="3372612"/>
                </a:lnTo>
                <a:lnTo>
                  <a:pt x="1886712" y="3374136"/>
                </a:lnTo>
                <a:lnTo>
                  <a:pt x="1894332" y="3374136"/>
                </a:lnTo>
                <a:lnTo>
                  <a:pt x="1897380" y="3372612"/>
                </a:lnTo>
                <a:lnTo>
                  <a:pt x="1897380" y="3364991"/>
                </a:lnTo>
                <a:lnTo>
                  <a:pt x="1894332" y="3361944"/>
                </a:lnTo>
                <a:close/>
              </a:path>
              <a:path w="3470148" h="3374136">
                <a:moveTo>
                  <a:pt x="1868424" y="3361944"/>
                </a:moveTo>
                <a:lnTo>
                  <a:pt x="1860804" y="3361944"/>
                </a:lnTo>
                <a:lnTo>
                  <a:pt x="1857756" y="3364991"/>
                </a:lnTo>
                <a:lnTo>
                  <a:pt x="1857756" y="3372612"/>
                </a:lnTo>
                <a:lnTo>
                  <a:pt x="1860804" y="3374136"/>
                </a:lnTo>
                <a:lnTo>
                  <a:pt x="1868424" y="3374136"/>
                </a:lnTo>
                <a:lnTo>
                  <a:pt x="1871472" y="3372612"/>
                </a:lnTo>
                <a:lnTo>
                  <a:pt x="1871472" y="3364991"/>
                </a:lnTo>
                <a:lnTo>
                  <a:pt x="1868424" y="3361944"/>
                </a:lnTo>
                <a:close/>
              </a:path>
              <a:path w="3470148" h="3374136">
                <a:moveTo>
                  <a:pt x="1842516" y="3361944"/>
                </a:moveTo>
                <a:lnTo>
                  <a:pt x="1836420" y="3361944"/>
                </a:lnTo>
                <a:lnTo>
                  <a:pt x="1833372" y="3364991"/>
                </a:lnTo>
                <a:lnTo>
                  <a:pt x="1833372" y="3372612"/>
                </a:lnTo>
                <a:lnTo>
                  <a:pt x="1836420" y="3374136"/>
                </a:lnTo>
                <a:lnTo>
                  <a:pt x="1842516" y="3374136"/>
                </a:lnTo>
                <a:lnTo>
                  <a:pt x="1845564" y="3372612"/>
                </a:lnTo>
                <a:lnTo>
                  <a:pt x="1845564" y="3364991"/>
                </a:lnTo>
                <a:lnTo>
                  <a:pt x="1842516" y="3361944"/>
                </a:lnTo>
                <a:close/>
              </a:path>
              <a:path w="3470148" h="3374136">
                <a:moveTo>
                  <a:pt x="1818132" y="3361944"/>
                </a:moveTo>
                <a:lnTo>
                  <a:pt x="1810512" y="3361944"/>
                </a:lnTo>
                <a:lnTo>
                  <a:pt x="1807464" y="3364991"/>
                </a:lnTo>
                <a:lnTo>
                  <a:pt x="1807464" y="3372612"/>
                </a:lnTo>
                <a:lnTo>
                  <a:pt x="1810512" y="3374136"/>
                </a:lnTo>
                <a:lnTo>
                  <a:pt x="1818132" y="3374136"/>
                </a:lnTo>
                <a:lnTo>
                  <a:pt x="1819656" y="3372612"/>
                </a:lnTo>
                <a:lnTo>
                  <a:pt x="1819656" y="3364991"/>
                </a:lnTo>
                <a:lnTo>
                  <a:pt x="1818132" y="3361944"/>
                </a:lnTo>
                <a:close/>
              </a:path>
              <a:path w="3470148" h="3374136">
                <a:moveTo>
                  <a:pt x="1792224" y="3361944"/>
                </a:moveTo>
                <a:lnTo>
                  <a:pt x="1784604" y="3361944"/>
                </a:lnTo>
                <a:lnTo>
                  <a:pt x="1781556" y="3364991"/>
                </a:lnTo>
                <a:lnTo>
                  <a:pt x="1781556" y="3372612"/>
                </a:lnTo>
                <a:lnTo>
                  <a:pt x="1784604" y="3374136"/>
                </a:lnTo>
                <a:lnTo>
                  <a:pt x="1792224" y="3374136"/>
                </a:lnTo>
                <a:lnTo>
                  <a:pt x="1795272" y="3372612"/>
                </a:lnTo>
                <a:lnTo>
                  <a:pt x="1795272" y="3364991"/>
                </a:lnTo>
                <a:lnTo>
                  <a:pt x="1792224" y="3361944"/>
                </a:lnTo>
                <a:close/>
              </a:path>
              <a:path w="3470148" h="3374136">
                <a:moveTo>
                  <a:pt x="1766316" y="3361944"/>
                </a:moveTo>
                <a:lnTo>
                  <a:pt x="1760220" y="3361944"/>
                </a:lnTo>
                <a:lnTo>
                  <a:pt x="1757172" y="3364991"/>
                </a:lnTo>
                <a:lnTo>
                  <a:pt x="1757172" y="3372612"/>
                </a:lnTo>
                <a:lnTo>
                  <a:pt x="1760220" y="3374136"/>
                </a:lnTo>
                <a:lnTo>
                  <a:pt x="1766316" y="3374136"/>
                </a:lnTo>
                <a:lnTo>
                  <a:pt x="1769364" y="3372612"/>
                </a:lnTo>
                <a:lnTo>
                  <a:pt x="1769364" y="3364991"/>
                </a:lnTo>
                <a:lnTo>
                  <a:pt x="1766316" y="3361944"/>
                </a:lnTo>
                <a:close/>
              </a:path>
              <a:path w="3470148" h="3374136">
                <a:moveTo>
                  <a:pt x="1741932" y="3361944"/>
                </a:moveTo>
                <a:lnTo>
                  <a:pt x="1734312" y="3361944"/>
                </a:lnTo>
                <a:lnTo>
                  <a:pt x="1731264" y="3364991"/>
                </a:lnTo>
                <a:lnTo>
                  <a:pt x="1731264" y="3372612"/>
                </a:lnTo>
                <a:lnTo>
                  <a:pt x="1734312" y="3374136"/>
                </a:lnTo>
                <a:lnTo>
                  <a:pt x="1741932" y="3374136"/>
                </a:lnTo>
                <a:lnTo>
                  <a:pt x="1743456" y="3372612"/>
                </a:lnTo>
                <a:lnTo>
                  <a:pt x="1743456" y="3364991"/>
                </a:lnTo>
                <a:lnTo>
                  <a:pt x="1741932" y="3361944"/>
                </a:lnTo>
                <a:close/>
              </a:path>
              <a:path w="3470148" h="3374136">
                <a:moveTo>
                  <a:pt x="1716024" y="3361944"/>
                </a:moveTo>
                <a:lnTo>
                  <a:pt x="1708404" y="3361944"/>
                </a:lnTo>
                <a:lnTo>
                  <a:pt x="1705356" y="3364991"/>
                </a:lnTo>
                <a:lnTo>
                  <a:pt x="1705356" y="3372612"/>
                </a:lnTo>
                <a:lnTo>
                  <a:pt x="1708404" y="3374136"/>
                </a:lnTo>
                <a:lnTo>
                  <a:pt x="1716024" y="3374136"/>
                </a:lnTo>
                <a:lnTo>
                  <a:pt x="1719072" y="3372612"/>
                </a:lnTo>
                <a:lnTo>
                  <a:pt x="1719072" y="3364991"/>
                </a:lnTo>
                <a:lnTo>
                  <a:pt x="1716024" y="3361944"/>
                </a:lnTo>
                <a:close/>
              </a:path>
              <a:path w="3470148" h="3374136">
                <a:moveTo>
                  <a:pt x="1690116" y="3361944"/>
                </a:moveTo>
                <a:lnTo>
                  <a:pt x="1684020" y="3361944"/>
                </a:lnTo>
                <a:lnTo>
                  <a:pt x="1680972" y="3364991"/>
                </a:lnTo>
                <a:lnTo>
                  <a:pt x="1680972" y="3372612"/>
                </a:lnTo>
                <a:lnTo>
                  <a:pt x="1684020" y="3374136"/>
                </a:lnTo>
                <a:lnTo>
                  <a:pt x="1690116" y="3374136"/>
                </a:lnTo>
                <a:lnTo>
                  <a:pt x="1693164" y="3372612"/>
                </a:lnTo>
                <a:lnTo>
                  <a:pt x="1693164" y="3364991"/>
                </a:lnTo>
                <a:lnTo>
                  <a:pt x="1690116" y="3361944"/>
                </a:lnTo>
                <a:close/>
              </a:path>
              <a:path w="3470148" h="3374136">
                <a:moveTo>
                  <a:pt x="1665732" y="3361944"/>
                </a:moveTo>
                <a:lnTo>
                  <a:pt x="1658112" y="3361944"/>
                </a:lnTo>
                <a:lnTo>
                  <a:pt x="1655064" y="3364991"/>
                </a:lnTo>
                <a:lnTo>
                  <a:pt x="1655064" y="3372612"/>
                </a:lnTo>
                <a:lnTo>
                  <a:pt x="1658112" y="3374136"/>
                </a:lnTo>
                <a:lnTo>
                  <a:pt x="1665732" y="3374136"/>
                </a:lnTo>
                <a:lnTo>
                  <a:pt x="1667256" y="3372612"/>
                </a:lnTo>
                <a:lnTo>
                  <a:pt x="1667256" y="3364991"/>
                </a:lnTo>
                <a:lnTo>
                  <a:pt x="1665732" y="3361944"/>
                </a:lnTo>
                <a:close/>
              </a:path>
              <a:path w="3470148" h="3374136">
                <a:moveTo>
                  <a:pt x="1639824" y="3361944"/>
                </a:moveTo>
                <a:lnTo>
                  <a:pt x="1632204" y="3361944"/>
                </a:lnTo>
                <a:lnTo>
                  <a:pt x="1629156" y="3364991"/>
                </a:lnTo>
                <a:lnTo>
                  <a:pt x="1629156" y="3372612"/>
                </a:lnTo>
                <a:lnTo>
                  <a:pt x="1632204" y="3374136"/>
                </a:lnTo>
                <a:lnTo>
                  <a:pt x="1639824" y="3374136"/>
                </a:lnTo>
                <a:lnTo>
                  <a:pt x="1642872" y="3372612"/>
                </a:lnTo>
                <a:lnTo>
                  <a:pt x="1642872" y="3364991"/>
                </a:lnTo>
                <a:lnTo>
                  <a:pt x="1639824" y="3361944"/>
                </a:lnTo>
                <a:close/>
              </a:path>
              <a:path w="3470148" h="3374136">
                <a:moveTo>
                  <a:pt x="1613916" y="3361944"/>
                </a:moveTo>
                <a:lnTo>
                  <a:pt x="1607820" y="3361944"/>
                </a:lnTo>
                <a:lnTo>
                  <a:pt x="1604772" y="3364991"/>
                </a:lnTo>
                <a:lnTo>
                  <a:pt x="1604772" y="3372612"/>
                </a:lnTo>
                <a:lnTo>
                  <a:pt x="1607820" y="3374136"/>
                </a:lnTo>
                <a:lnTo>
                  <a:pt x="1613916" y="3374136"/>
                </a:lnTo>
                <a:lnTo>
                  <a:pt x="1616964" y="3372612"/>
                </a:lnTo>
                <a:lnTo>
                  <a:pt x="1616964" y="3364991"/>
                </a:lnTo>
                <a:lnTo>
                  <a:pt x="1613916" y="3361944"/>
                </a:lnTo>
                <a:close/>
              </a:path>
              <a:path w="3470148" h="3374136">
                <a:moveTo>
                  <a:pt x="1589532" y="3361944"/>
                </a:moveTo>
                <a:lnTo>
                  <a:pt x="1581912" y="3361944"/>
                </a:lnTo>
                <a:lnTo>
                  <a:pt x="1578864" y="3364991"/>
                </a:lnTo>
                <a:lnTo>
                  <a:pt x="1578864" y="3372612"/>
                </a:lnTo>
                <a:lnTo>
                  <a:pt x="1581912" y="3374136"/>
                </a:lnTo>
                <a:lnTo>
                  <a:pt x="1589532" y="3374136"/>
                </a:lnTo>
                <a:lnTo>
                  <a:pt x="1591056" y="3372612"/>
                </a:lnTo>
                <a:lnTo>
                  <a:pt x="1591056" y="3364991"/>
                </a:lnTo>
                <a:lnTo>
                  <a:pt x="1589532" y="3361944"/>
                </a:lnTo>
                <a:close/>
              </a:path>
              <a:path w="3470148" h="3374136">
                <a:moveTo>
                  <a:pt x="1563624" y="3361944"/>
                </a:moveTo>
                <a:lnTo>
                  <a:pt x="1556004" y="3361944"/>
                </a:lnTo>
                <a:lnTo>
                  <a:pt x="1552956" y="3364991"/>
                </a:lnTo>
                <a:lnTo>
                  <a:pt x="1552956" y="3372612"/>
                </a:lnTo>
                <a:lnTo>
                  <a:pt x="1556004" y="3374136"/>
                </a:lnTo>
                <a:lnTo>
                  <a:pt x="1563624" y="3374136"/>
                </a:lnTo>
                <a:lnTo>
                  <a:pt x="1566672" y="3372612"/>
                </a:lnTo>
                <a:lnTo>
                  <a:pt x="1566672" y="3364991"/>
                </a:lnTo>
                <a:lnTo>
                  <a:pt x="1563624" y="3361944"/>
                </a:lnTo>
                <a:close/>
              </a:path>
              <a:path w="3470148" h="3374136">
                <a:moveTo>
                  <a:pt x="1537716" y="3361944"/>
                </a:moveTo>
                <a:lnTo>
                  <a:pt x="1531620" y="3361944"/>
                </a:lnTo>
                <a:lnTo>
                  <a:pt x="1528572" y="3364991"/>
                </a:lnTo>
                <a:lnTo>
                  <a:pt x="1528572" y="3372612"/>
                </a:lnTo>
                <a:lnTo>
                  <a:pt x="1531620" y="3374136"/>
                </a:lnTo>
                <a:lnTo>
                  <a:pt x="1537716" y="3374136"/>
                </a:lnTo>
                <a:lnTo>
                  <a:pt x="1540764" y="3372612"/>
                </a:lnTo>
                <a:lnTo>
                  <a:pt x="1540764" y="3364991"/>
                </a:lnTo>
                <a:lnTo>
                  <a:pt x="1537716" y="3361944"/>
                </a:lnTo>
                <a:close/>
              </a:path>
              <a:path w="3470148" h="3374136">
                <a:moveTo>
                  <a:pt x="1513332" y="3361944"/>
                </a:moveTo>
                <a:lnTo>
                  <a:pt x="1505712" y="3361944"/>
                </a:lnTo>
                <a:lnTo>
                  <a:pt x="1502664" y="3364991"/>
                </a:lnTo>
                <a:lnTo>
                  <a:pt x="1502664" y="3372612"/>
                </a:lnTo>
                <a:lnTo>
                  <a:pt x="1505712" y="3374136"/>
                </a:lnTo>
                <a:lnTo>
                  <a:pt x="1513332" y="3374136"/>
                </a:lnTo>
                <a:lnTo>
                  <a:pt x="1514856" y="3372612"/>
                </a:lnTo>
                <a:lnTo>
                  <a:pt x="1514856" y="3364991"/>
                </a:lnTo>
                <a:lnTo>
                  <a:pt x="1513332" y="3361944"/>
                </a:lnTo>
                <a:close/>
              </a:path>
              <a:path w="3470148" h="3374136">
                <a:moveTo>
                  <a:pt x="1487424" y="3361944"/>
                </a:moveTo>
                <a:lnTo>
                  <a:pt x="1479804" y="3361944"/>
                </a:lnTo>
                <a:lnTo>
                  <a:pt x="1476756" y="3364991"/>
                </a:lnTo>
                <a:lnTo>
                  <a:pt x="1476756" y="3372612"/>
                </a:lnTo>
                <a:lnTo>
                  <a:pt x="1479804" y="3374136"/>
                </a:lnTo>
                <a:lnTo>
                  <a:pt x="1487424" y="3374136"/>
                </a:lnTo>
                <a:lnTo>
                  <a:pt x="1490472" y="3372612"/>
                </a:lnTo>
                <a:lnTo>
                  <a:pt x="1490472" y="3364991"/>
                </a:lnTo>
                <a:lnTo>
                  <a:pt x="1487424" y="3361944"/>
                </a:lnTo>
                <a:close/>
              </a:path>
              <a:path w="3470148" h="3374136">
                <a:moveTo>
                  <a:pt x="1461516" y="3361944"/>
                </a:moveTo>
                <a:lnTo>
                  <a:pt x="1455420" y="3361944"/>
                </a:lnTo>
                <a:lnTo>
                  <a:pt x="1452372" y="3364991"/>
                </a:lnTo>
                <a:lnTo>
                  <a:pt x="1452372" y="3372612"/>
                </a:lnTo>
                <a:lnTo>
                  <a:pt x="1455420" y="3374136"/>
                </a:lnTo>
                <a:lnTo>
                  <a:pt x="1461516" y="3374136"/>
                </a:lnTo>
                <a:lnTo>
                  <a:pt x="1464564" y="3372612"/>
                </a:lnTo>
                <a:lnTo>
                  <a:pt x="1464564" y="3364991"/>
                </a:lnTo>
                <a:lnTo>
                  <a:pt x="1461516" y="3361944"/>
                </a:lnTo>
                <a:close/>
              </a:path>
              <a:path w="3470148" h="3374136">
                <a:moveTo>
                  <a:pt x="1435608" y="3361944"/>
                </a:moveTo>
                <a:lnTo>
                  <a:pt x="1429512" y="3361944"/>
                </a:lnTo>
                <a:lnTo>
                  <a:pt x="1426464" y="3364991"/>
                </a:lnTo>
                <a:lnTo>
                  <a:pt x="1426464" y="3372612"/>
                </a:lnTo>
                <a:lnTo>
                  <a:pt x="1429512" y="3374136"/>
                </a:lnTo>
                <a:lnTo>
                  <a:pt x="1435608" y="3374136"/>
                </a:lnTo>
                <a:lnTo>
                  <a:pt x="1438656" y="3372612"/>
                </a:lnTo>
                <a:lnTo>
                  <a:pt x="1438656" y="3364991"/>
                </a:lnTo>
                <a:lnTo>
                  <a:pt x="1435608" y="3361944"/>
                </a:lnTo>
                <a:close/>
              </a:path>
              <a:path w="3470148" h="3374136">
                <a:moveTo>
                  <a:pt x="1411224" y="3361944"/>
                </a:moveTo>
                <a:lnTo>
                  <a:pt x="1403604" y="3361944"/>
                </a:lnTo>
                <a:lnTo>
                  <a:pt x="1400556" y="3364991"/>
                </a:lnTo>
                <a:lnTo>
                  <a:pt x="1400556" y="3372612"/>
                </a:lnTo>
                <a:lnTo>
                  <a:pt x="1403604" y="3374136"/>
                </a:lnTo>
                <a:lnTo>
                  <a:pt x="1411224" y="3374136"/>
                </a:lnTo>
                <a:lnTo>
                  <a:pt x="1414272" y="3372612"/>
                </a:lnTo>
                <a:lnTo>
                  <a:pt x="1414272" y="3364991"/>
                </a:lnTo>
                <a:lnTo>
                  <a:pt x="1411224" y="3361944"/>
                </a:lnTo>
                <a:close/>
              </a:path>
              <a:path w="3470148" h="3374136">
                <a:moveTo>
                  <a:pt x="1385316" y="3361944"/>
                </a:moveTo>
                <a:lnTo>
                  <a:pt x="1379220" y="3361944"/>
                </a:lnTo>
                <a:lnTo>
                  <a:pt x="1376172" y="3364991"/>
                </a:lnTo>
                <a:lnTo>
                  <a:pt x="1376172" y="3372612"/>
                </a:lnTo>
                <a:lnTo>
                  <a:pt x="1379220" y="3374136"/>
                </a:lnTo>
                <a:lnTo>
                  <a:pt x="1385316" y="3374136"/>
                </a:lnTo>
                <a:lnTo>
                  <a:pt x="1388364" y="3372612"/>
                </a:lnTo>
                <a:lnTo>
                  <a:pt x="1388364" y="3364991"/>
                </a:lnTo>
                <a:lnTo>
                  <a:pt x="1385316" y="3361944"/>
                </a:lnTo>
                <a:close/>
              </a:path>
              <a:path w="3470148" h="3374136">
                <a:moveTo>
                  <a:pt x="1359408" y="3361944"/>
                </a:moveTo>
                <a:lnTo>
                  <a:pt x="1353312" y="3361944"/>
                </a:lnTo>
                <a:lnTo>
                  <a:pt x="1350264" y="3364991"/>
                </a:lnTo>
                <a:lnTo>
                  <a:pt x="1350264" y="3372612"/>
                </a:lnTo>
                <a:lnTo>
                  <a:pt x="1353312" y="3374136"/>
                </a:lnTo>
                <a:lnTo>
                  <a:pt x="1359408" y="3374136"/>
                </a:lnTo>
                <a:lnTo>
                  <a:pt x="1362456" y="3372612"/>
                </a:lnTo>
                <a:lnTo>
                  <a:pt x="1362456" y="3364991"/>
                </a:lnTo>
                <a:lnTo>
                  <a:pt x="1359408" y="3361944"/>
                </a:lnTo>
                <a:close/>
              </a:path>
              <a:path w="3470148" h="3374136">
                <a:moveTo>
                  <a:pt x="1335024" y="3361944"/>
                </a:moveTo>
                <a:lnTo>
                  <a:pt x="1327404" y="3361944"/>
                </a:lnTo>
                <a:lnTo>
                  <a:pt x="1324356" y="3364991"/>
                </a:lnTo>
                <a:lnTo>
                  <a:pt x="1324356" y="3372612"/>
                </a:lnTo>
                <a:lnTo>
                  <a:pt x="1327404" y="3374136"/>
                </a:lnTo>
                <a:lnTo>
                  <a:pt x="1335024" y="3374136"/>
                </a:lnTo>
                <a:lnTo>
                  <a:pt x="1338072" y="3372612"/>
                </a:lnTo>
                <a:lnTo>
                  <a:pt x="1338072" y="3364991"/>
                </a:lnTo>
                <a:lnTo>
                  <a:pt x="1335024" y="3361944"/>
                </a:lnTo>
                <a:close/>
              </a:path>
              <a:path w="3470148" h="3374136">
                <a:moveTo>
                  <a:pt x="1309116" y="3361944"/>
                </a:moveTo>
                <a:lnTo>
                  <a:pt x="1303020" y="3361944"/>
                </a:lnTo>
                <a:lnTo>
                  <a:pt x="1299972" y="3364991"/>
                </a:lnTo>
                <a:lnTo>
                  <a:pt x="1299972" y="3372612"/>
                </a:lnTo>
                <a:lnTo>
                  <a:pt x="1303020" y="3374136"/>
                </a:lnTo>
                <a:lnTo>
                  <a:pt x="1309116" y="3374136"/>
                </a:lnTo>
                <a:lnTo>
                  <a:pt x="1312164" y="3372612"/>
                </a:lnTo>
                <a:lnTo>
                  <a:pt x="1312164" y="3364991"/>
                </a:lnTo>
                <a:lnTo>
                  <a:pt x="1309116" y="3361944"/>
                </a:lnTo>
                <a:close/>
              </a:path>
              <a:path w="3470148" h="3374136">
                <a:moveTo>
                  <a:pt x="1283208" y="3361944"/>
                </a:moveTo>
                <a:lnTo>
                  <a:pt x="1277112" y="3361944"/>
                </a:lnTo>
                <a:lnTo>
                  <a:pt x="1274064" y="3364991"/>
                </a:lnTo>
                <a:lnTo>
                  <a:pt x="1274064" y="3372612"/>
                </a:lnTo>
                <a:lnTo>
                  <a:pt x="1277112" y="3374136"/>
                </a:lnTo>
                <a:lnTo>
                  <a:pt x="1283208" y="3374136"/>
                </a:lnTo>
                <a:lnTo>
                  <a:pt x="1286256" y="3372612"/>
                </a:lnTo>
                <a:lnTo>
                  <a:pt x="1286256" y="3364991"/>
                </a:lnTo>
                <a:lnTo>
                  <a:pt x="1283208" y="3361944"/>
                </a:lnTo>
                <a:close/>
              </a:path>
              <a:path w="3470148" h="3374136">
                <a:moveTo>
                  <a:pt x="1258824" y="3361944"/>
                </a:moveTo>
                <a:lnTo>
                  <a:pt x="1251204" y="3361944"/>
                </a:lnTo>
                <a:lnTo>
                  <a:pt x="1248156" y="3364991"/>
                </a:lnTo>
                <a:lnTo>
                  <a:pt x="1248156" y="3372612"/>
                </a:lnTo>
                <a:lnTo>
                  <a:pt x="1251204" y="3374136"/>
                </a:lnTo>
                <a:lnTo>
                  <a:pt x="1258824" y="3374136"/>
                </a:lnTo>
                <a:lnTo>
                  <a:pt x="1261872" y="3372612"/>
                </a:lnTo>
                <a:lnTo>
                  <a:pt x="1261872" y="3364991"/>
                </a:lnTo>
                <a:lnTo>
                  <a:pt x="1258824" y="3361944"/>
                </a:lnTo>
                <a:close/>
              </a:path>
              <a:path w="3470148" h="3374136">
                <a:moveTo>
                  <a:pt x="1232916" y="3361944"/>
                </a:moveTo>
                <a:lnTo>
                  <a:pt x="1225296" y="3361944"/>
                </a:lnTo>
                <a:lnTo>
                  <a:pt x="1223772" y="3364991"/>
                </a:lnTo>
                <a:lnTo>
                  <a:pt x="1223772" y="3372612"/>
                </a:lnTo>
                <a:lnTo>
                  <a:pt x="1225296" y="3374136"/>
                </a:lnTo>
                <a:lnTo>
                  <a:pt x="1232916" y="3374136"/>
                </a:lnTo>
                <a:lnTo>
                  <a:pt x="1235964" y="3372612"/>
                </a:lnTo>
                <a:lnTo>
                  <a:pt x="1235964" y="3364991"/>
                </a:lnTo>
                <a:lnTo>
                  <a:pt x="1232916" y="3361944"/>
                </a:lnTo>
                <a:close/>
              </a:path>
              <a:path w="3470148" h="3374136">
                <a:moveTo>
                  <a:pt x="1207008" y="3361944"/>
                </a:moveTo>
                <a:lnTo>
                  <a:pt x="1200912" y="3361944"/>
                </a:lnTo>
                <a:lnTo>
                  <a:pt x="1197864" y="3364991"/>
                </a:lnTo>
                <a:lnTo>
                  <a:pt x="1197864" y="3372612"/>
                </a:lnTo>
                <a:lnTo>
                  <a:pt x="1200912" y="3374136"/>
                </a:lnTo>
                <a:lnTo>
                  <a:pt x="1207008" y="3374136"/>
                </a:lnTo>
                <a:lnTo>
                  <a:pt x="1210056" y="3372612"/>
                </a:lnTo>
                <a:lnTo>
                  <a:pt x="1210056" y="3364991"/>
                </a:lnTo>
                <a:lnTo>
                  <a:pt x="1207008" y="3361944"/>
                </a:lnTo>
                <a:close/>
              </a:path>
              <a:path w="3470148" h="3374136">
                <a:moveTo>
                  <a:pt x="1182624" y="3361944"/>
                </a:moveTo>
                <a:lnTo>
                  <a:pt x="1175004" y="3361944"/>
                </a:lnTo>
                <a:lnTo>
                  <a:pt x="1171956" y="3364991"/>
                </a:lnTo>
                <a:lnTo>
                  <a:pt x="1171956" y="3372612"/>
                </a:lnTo>
                <a:lnTo>
                  <a:pt x="1175004" y="3374136"/>
                </a:lnTo>
                <a:lnTo>
                  <a:pt x="1182624" y="3374136"/>
                </a:lnTo>
                <a:lnTo>
                  <a:pt x="1185672" y="3372612"/>
                </a:lnTo>
                <a:lnTo>
                  <a:pt x="1185672" y="3364991"/>
                </a:lnTo>
                <a:lnTo>
                  <a:pt x="1182624" y="3361944"/>
                </a:lnTo>
                <a:close/>
              </a:path>
              <a:path w="3470148" h="3374136">
                <a:moveTo>
                  <a:pt x="1156716" y="3361944"/>
                </a:moveTo>
                <a:lnTo>
                  <a:pt x="1149096" y="3361944"/>
                </a:lnTo>
                <a:lnTo>
                  <a:pt x="1147572" y="3364991"/>
                </a:lnTo>
                <a:lnTo>
                  <a:pt x="1147572" y="3372612"/>
                </a:lnTo>
                <a:lnTo>
                  <a:pt x="1149096" y="3374136"/>
                </a:lnTo>
                <a:lnTo>
                  <a:pt x="1156716" y="3374136"/>
                </a:lnTo>
                <a:lnTo>
                  <a:pt x="1159764" y="3372612"/>
                </a:lnTo>
                <a:lnTo>
                  <a:pt x="1159764" y="3364991"/>
                </a:lnTo>
                <a:lnTo>
                  <a:pt x="1156716" y="3361944"/>
                </a:lnTo>
                <a:close/>
              </a:path>
              <a:path w="3470148" h="3374136">
                <a:moveTo>
                  <a:pt x="1130808" y="3361944"/>
                </a:moveTo>
                <a:lnTo>
                  <a:pt x="1124712" y="3361944"/>
                </a:lnTo>
                <a:lnTo>
                  <a:pt x="1121664" y="3364991"/>
                </a:lnTo>
                <a:lnTo>
                  <a:pt x="1121664" y="3372612"/>
                </a:lnTo>
                <a:lnTo>
                  <a:pt x="1124712" y="3374136"/>
                </a:lnTo>
                <a:lnTo>
                  <a:pt x="1130808" y="3374136"/>
                </a:lnTo>
                <a:lnTo>
                  <a:pt x="1133856" y="3372612"/>
                </a:lnTo>
                <a:lnTo>
                  <a:pt x="1133856" y="3364991"/>
                </a:lnTo>
                <a:lnTo>
                  <a:pt x="1130808" y="3361944"/>
                </a:lnTo>
                <a:close/>
              </a:path>
              <a:path w="3470148" h="3374136">
                <a:moveTo>
                  <a:pt x="1106424" y="3361944"/>
                </a:moveTo>
                <a:lnTo>
                  <a:pt x="1098804" y="3361944"/>
                </a:lnTo>
                <a:lnTo>
                  <a:pt x="1095756" y="3364991"/>
                </a:lnTo>
                <a:lnTo>
                  <a:pt x="1095756" y="3372612"/>
                </a:lnTo>
                <a:lnTo>
                  <a:pt x="1098804" y="3374136"/>
                </a:lnTo>
                <a:lnTo>
                  <a:pt x="1106424" y="3374136"/>
                </a:lnTo>
                <a:lnTo>
                  <a:pt x="1109472" y="3372612"/>
                </a:lnTo>
                <a:lnTo>
                  <a:pt x="1109472" y="3364991"/>
                </a:lnTo>
                <a:lnTo>
                  <a:pt x="1106424" y="3361944"/>
                </a:lnTo>
                <a:close/>
              </a:path>
              <a:path w="3470148" h="3374136">
                <a:moveTo>
                  <a:pt x="1080516" y="3361944"/>
                </a:moveTo>
                <a:lnTo>
                  <a:pt x="1072896" y="3361944"/>
                </a:lnTo>
                <a:lnTo>
                  <a:pt x="1071372" y="3364991"/>
                </a:lnTo>
                <a:lnTo>
                  <a:pt x="1071372" y="3372612"/>
                </a:lnTo>
                <a:lnTo>
                  <a:pt x="1072896" y="3374136"/>
                </a:lnTo>
                <a:lnTo>
                  <a:pt x="1080516" y="3374136"/>
                </a:lnTo>
                <a:lnTo>
                  <a:pt x="1083564" y="3372612"/>
                </a:lnTo>
                <a:lnTo>
                  <a:pt x="1083564" y="3364991"/>
                </a:lnTo>
                <a:lnTo>
                  <a:pt x="1080516" y="3361944"/>
                </a:lnTo>
                <a:close/>
              </a:path>
              <a:path w="3470148" h="3374136">
                <a:moveTo>
                  <a:pt x="1054608" y="3361944"/>
                </a:moveTo>
                <a:lnTo>
                  <a:pt x="1048512" y="3361944"/>
                </a:lnTo>
                <a:lnTo>
                  <a:pt x="1045464" y="3364991"/>
                </a:lnTo>
                <a:lnTo>
                  <a:pt x="1045464" y="3372612"/>
                </a:lnTo>
                <a:lnTo>
                  <a:pt x="1048512" y="3374136"/>
                </a:lnTo>
                <a:lnTo>
                  <a:pt x="1054608" y="3374136"/>
                </a:lnTo>
                <a:lnTo>
                  <a:pt x="1057656" y="3372612"/>
                </a:lnTo>
                <a:lnTo>
                  <a:pt x="1057656" y="3364991"/>
                </a:lnTo>
                <a:lnTo>
                  <a:pt x="1054608" y="3361944"/>
                </a:lnTo>
                <a:close/>
              </a:path>
              <a:path w="3470148" h="3374136">
                <a:moveTo>
                  <a:pt x="1030224" y="3361944"/>
                </a:moveTo>
                <a:lnTo>
                  <a:pt x="1022604" y="3361944"/>
                </a:lnTo>
                <a:lnTo>
                  <a:pt x="1019556" y="3364991"/>
                </a:lnTo>
                <a:lnTo>
                  <a:pt x="1019556" y="3372612"/>
                </a:lnTo>
                <a:lnTo>
                  <a:pt x="1022604" y="3374136"/>
                </a:lnTo>
                <a:lnTo>
                  <a:pt x="1030224" y="3374136"/>
                </a:lnTo>
                <a:lnTo>
                  <a:pt x="1033272" y="3372612"/>
                </a:lnTo>
                <a:lnTo>
                  <a:pt x="1033272" y="3364991"/>
                </a:lnTo>
                <a:lnTo>
                  <a:pt x="1030224" y="3361944"/>
                </a:lnTo>
                <a:close/>
              </a:path>
              <a:path w="3470148" h="3374136">
                <a:moveTo>
                  <a:pt x="1004316" y="3361944"/>
                </a:moveTo>
                <a:lnTo>
                  <a:pt x="996696" y="3361944"/>
                </a:lnTo>
                <a:lnTo>
                  <a:pt x="995172" y="3364991"/>
                </a:lnTo>
                <a:lnTo>
                  <a:pt x="995172" y="3372612"/>
                </a:lnTo>
                <a:lnTo>
                  <a:pt x="996696" y="3374136"/>
                </a:lnTo>
                <a:lnTo>
                  <a:pt x="1004316" y="3374136"/>
                </a:lnTo>
                <a:lnTo>
                  <a:pt x="1007364" y="3372612"/>
                </a:lnTo>
                <a:lnTo>
                  <a:pt x="1007364" y="3364991"/>
                </a:lnTo>
                <a:lnTo>
                  <a:pt x="1004316" y="3361944"/>
                </a:lnTo>
                <a:close/>
              </a:path>
              <a:path w="3470148" h="3374136">
                <a:moveTo>
                  <a:pt x="978408" y="3361944"/>
                </a:moveTo>
                <a:lnTo>
                  <a:pt x="972312" y="3361944"/>
                </a:lnTo>
                <a:lnTo>
                  <a:pt x="969264" y="3364991"/>
                </a:lnTo>
                <a:lnTo>
                  <a:pt x="969264" y="3372612"/>
                </a:lnTo>
                <a:lnTo>
                  <a:pt x="972312" y="3374136"/>
                </a:lnTo>
                <a:lnTo>
                  <a:pt x="978408" y="3374136"/>
                </a:lnTo>
                <a:lnTo>
                  <a:pt x="981456" y="3372612"/>
                </a:lnTo>
                <a:lnTo>
                  <a:pt x="981456" y="3364991"/>
                </a:lnTo>
                <a:lnTo>
                  <a:pt x="978408" y="3361944"/>
                </a:lnTo>
                <a:close/>
              </a:path>
              <a:path w="3470148" h="3374136">
                <a:moveTo>
                  <a:pt x="954024" y="3361944"/>
                </a:moveTo>
                <a:lnTo>
                  <a:pt x="946404" y="3361944"/>
                </a:lnTo>
                <a:lnTo>
                  <a:pt x="943356" y="3364991"/>
                </a:lnTo>
                <a:lnTo>
                  <a:pt x="943356" y="3372612"/>
                </a:lnTo>
                <a:lnTo>
                  <a:pt x="946404" y="3374136"/>
                </a:lnTo>
                <a:lnTo>
                  <a:pt x="954024" y="3374136"/>
                </a:lnTo>
                <a:lnTo>
                  <a:pt x="957072" y="3372612"/>
                </a:lnTo>
                <a:lnTo>
                  <a:pt x="957072" y="3364991"/>
                </a:lnTo>
                <a:lnTo>
                  <a:pt x="954024" y="3361944"/>
                </a:lnTo>
                <a:close/>
              </a:path>
              <a:path w="3470148" h="3374136">
                <a:moveTo>
                  <a:pt x="928116" y="3361944"/>
                </a:moveTo>
                <a:lnTo>
                  <a:pt x="920496" y="3361944"/>
                </a:lnTo>
                <a:lnTo>
                  <a:pt x="918972" y="3364991"/>
                </a:lnTo>
                <a:lnTo>
                  <a:pt x="918972" y="3372612"/>
                </a:lnTo>
                <a:lnTo>
                  <a:pt x="920496" y="3374136"/>
                </a:lnTo>
                <a:lnTo>
                  <a:pt x="928116" y="3374136"/>
                </a:lnTo>
                <a:lnTo>
                  <a:pt x="931164" y="3372612"/>
                </a:lnTo>
                <a:lnTo>
                  <a:pt x="931164" y="3364991"/>
                </a:lnTo>
                <a:lnTo>
                  <a:pt x="928116" y="3361944"/>
                </a:lnTo>
                <a:close/>
              </a:path>
              <a:path w="3470148" h="3374136">
                <a:moveTo>
                  <a:pt x="902208" y="3361944"/>
                </a:moveTo>
                <a:lnTo>
                  <a:pt x="896112" y="3361944"/>
                </a:lnTo>
                <a:lnTo>
                  <a:pt x="893064" y="3364991"/>
                </a:lnTo>
                <a:lnTo>
                  <a:pt x="893064" y="3372612"/>
                </a:lnTo>
                <a:lnTo>
                  <a:pt x="896112" y="3374136"/>
                </a:lnTo>
                <a:lnTo>
                  <a:pt x="902208" y="3374136"/>
                </a:lnTo>
                <a:lnTo>
                  <a:pt x="905256" y="3372612"/>
                </a:lnTo>
                <a:lnTo>
                  <a:pt x="905256" y="3364991"/>
                </a:lnTo>
                <a:lnTo>
                  <a:pt x="902208" y="3361944"/>
                </a:lnTo>
                <a:close/>
              </a:path>
              <a:path w="3470148" h="3374136">
                <a:moveTo>
                  <a:pt x="877824" y="3361944"/>
                </a:moveTo>
                <a:lnTo>
                  <a:pt x="870204" y="3361944"/>
                </a:lnTo>
                <a:lnTo>
                  <a:pt x="867156" y="3364991"/>
                </a:lnTo>
                <a:lnTo>
                  <a:pt x="867156" y="3372612"/>
                </a:lnTo>
                <a:lnTo>
                  <a:pt x="870204" y="3374136"/>
                </a:lnTo>
                <a:lnTo>
                  <a:pt x="877824" y="3374136"/>
                </a:lnTo>
                <a:lnTo>
                  <a:pt x="880872" y="3372612"/>
                </a:lnTo>
                <a:lnTo>
                  <a:pt x="880872" y="3364991"/>
                </a:lnTo>
                <a:lnTo>
                  <a:pt x="877824" y="3361944"/>
                </a:lnTo>
                <a:close/>
              </a:path>
              <a:path w="3470148" h="3374136">
                <a:moveTo>
                  <a:pt x="851916" y="3361944"/>
                </a:moveTo>
                <a:lnTo>
                  <a:pt x="844296" y="3361944"/>
                </a:lnTo>
                <a:lnTo>
                  <a:pt x="841248" y="3364991"/>
                </a:lnTo>
                <a:lnTo>
                  <a:pt x="841248" y="3372612"/>
                </a:lnTo>
                <a:lnTo>
                  <a:pt x="844296" y="3374136"/>
                </a:lnTo>
                <a:lnTo>
                  <a:pt x="851916" y="3374136"/>
                </a:lnTo>
                <a:lnTo>
                  <a:pt x="854964" y="3372612"/>
                </a:lnTo>
                <a:lnTo>
                  <a:pt x="854964" y="3364991"/>
                </a:lnTo>
                <a:lnTo>
                  <a:pt x="851916" y="3361944"/>
                </a:lnTo>
                <a:close/>
              </a:path>
              <a:path w="3470148" h="3374136">
                <a:moveTo>
                  <a:pt x="826008" y="3361944"/>
                </a:moveTo>
                <a:lnTo>
                  <a:pt x="819912" y="3361944"/>
                </a:lnTo>
                <a:lnTo>
                  <a:pt x="816864" y="3364991"/>
                </a:lnTo>
                <a:lnTo>
                  <a:pt x="816864" y="3372612"/>
                </a:lnTo>
                <a:lnTo>
                  <a:pt x="819912" y="3374136"/>
                </a:lnTo>
                <a:lnTo>
                  <a:pt x="826008" y="3374136"/>
                </a:lnTo>
                <a:lnTo>
                  <a:pt x="829056" y="3372612"/>
                </a:lnTo>
                <a:lnTo>
                  <a:pt x="829056" y="3364991"/>
                </a:lnTo>
                <a:lnTo>
                  <a:pt x="826008" y="3361944"/>
                </a:lnTo>
                <a:close/>
              </a:path>
              <a:path w="3470148" h="3374136">
                <a:moveTo>
                  <a:pt x="801624" y="3361944"/>
                </a:moveTo>
                <a:lnTo>
                  <a:pt x="794004" y="3361944"/>
                </a:lnTo>
                <a:lnTo>
                  <a:pt x="790956" y="3364991"/>
                </a:lnTo>
                <a:lnTo>
                  <a:pt x="790956" y="3372612"/>
                </a:lnTo>
                <a:lnTo>
                  <a:pt x="794004" y="3374136"/>
                </a:lnTo>
                <a:lnTo>
                  <a:pt x="801624" y="3374136"/>
                </a:lnTo>
                <a:lnTo>
                  <a:pt x="803148" y="3372612"/>
                </a:lnTo>
                <a:lnTo>
                  <a:pt x="803148" y="3364991"/>
                </a:lnTo>
                <a:lnTo>
                  <a:pt x="801624" y="3361944"/>
                </a:lnTo>
                <a:close/>
              </a:path>
              <a:path w="3470148" h="3374136">
                <a:moveTo>
                  <a:pt x="775716" y="3361944"/>
                </a:moveTo>
                <a:lnTo>
                  <a:pt x="768096" y="3361944"/>
                </a:lnTo>
                <a:lnTo>
                  <a:pt x="765048" y="3364991"/>
                </a:lnTo>
                <a:lnTo>
                  <a:pt x="765048" y="3372612"/>
                </a:lnTo>
                <a:lnTo>
                  <a:pt x="768096" y="3374136"/>
                </a:lnTo>
                <a:lnTo>
                  <a:pt x="775716" y="3374136"/>
                </a:lnTo>
                <a:lnTo>
                  <a:pt x="778764" y="3372612"/>
                </a:lnTo>
                <a:lnTo>
                  <a:pt x="778764" y="3364991"/>
                </a:lnTo>
                <a:lnTo>
                  <a:pt x="775716" y="3361944"/>
                </a:lnTo>
                <a:close/>
              </a:path>
              <a:path w="3470148" h="3374136">
                <a:moveTo>
                  <a:pt x="749808" y="3361944"/>
                </a:moveTo>
                <a:lnTo>
                  <a:pt x="743712" y="3361944"/>
                </a:lnTo>
                <a:lnTo>
                  <a:pt x="740664" y="3364991"/>
                </a:lnTo>
                <a:lnTo>
                  <a:pt x="740664" y="3372612"/>
                </a:lnTo>
                <a:lnTo>
                  <a:pt x="743712" y="3374136"/>
                </a:lnTo>
                <a:lnTo>
                  <a:pt x="749808" y="3374136"/>
                </a:lnTo>
                <a:lnTo>
                  <a:pt x="752856" y="3372612"/>
                </a:lnTo>
                <a:lnTo>
                  <a:pt x="752856" y="3364991"/>
                </a:lnTo>
                <a:lnTo>
                  <a:pt x="749808" y="3361944"/>
                </a:lnTo>
                <a:close/>
              </a:path>
              <a:path w="3470148" h="3374136">
                <a:moveTo>
                  <a:pt x="725424" y="3361944"/>
                </a:moveTo>
                <a:lnTo>
                  <a:pt x="717804" y="3361944"/>
                </a:lnTo>
                <a:lnTo>
                  <a:pt x="714756" y="3364991"/>
                </a:lnTo>
                <a:lnTo>
                  <a:pt x="714756" y="3372612"/>
                </a:lnTo>
                <a:lnTo>
                  <a:pt x="717804" y="3374136"/>
                </a:lnTo>
                <a:lnTo>
                  <a:pt x="725424" y="3374136"/>
                </a:lnTo>
                <a:lnTo>
                  <a:pt x="726948" y="3372612"/>
                </a:lnTo>
                <a:lnTo>
                  <a:pt x="726948" y="3364991"/>
                </a:lnTo>
                <a:lnTo>
                  <a:pt x="725424" y="3361944"/>
                </a:lnTo>
                <a:close/>
              </a:path>
              <a:path w="3470148" h="3374136">
                <a:moveTo>
                  <a:pt x="699516" y="3361944"/>
                </a:moveTo>
                <a:lnTo>
                  <a:pt x="691896" y="3361944"/>
                </a:lnTo>
                <a:lnTo>
                  <a:pt x="688848" y="3364991"/>
                </a:lnTo>
                <a:lnTo>
                  <a:pt x="688848" y="3372612"/>
                </a:lnTo>
                <a:lnTo>
                  <a:pt x="691896" y="3374136"/>
                </a:lnTo>
                <a:lnTo>
                  <a:pt x="699516" y="3374136"/>
                </a:lnTo>
                <a:lnTo>
                  <a:pt x="702564" y="3372612"/>
                </a:lnTo>
                <a:lnTo>
                  <a:pt x="702564" y="3364991"/>
                </a:lnTo>
                <a:lnTo>
                  <a:pt x="699516" y="3361944"/>
                </a:lnTo>
                <a:close/>
              </a:path>
              <a:path w="3470148" h="3374136">
                <a:moveTo>
                  <a:pt x="673608" y="3361944"/>
                </a:moveTo>
                <a:lnTo>
                  <a:pt x="667512" y="3361944"/>
                </a:lnTo>
                <a:lnTo>
                  <a:pt x="664464" y="3364991"/>
                </a:lnTo>
                <a:lnTo>
                  <a:pt x="664464" y="3372612"/>
                </a:lnTo>
                <a:lnTo>
                  <a:pt x="667512" y="3374136"/>
                </a:lnTo>
                <a:lnTo>
                  <a:pt x="673608" y="3374136"/>
                </a:lnTo>
                <a:lnTo>
                  <a:pt x="676656" y="3372612"/>
                </a:lnTo>
                <a:lnTo>
                  <a:pt x="676656" y="3364991"/>
                </a:lnTo>
                <a:lnTo>
                  <a:pt x="673608" y="3361944"/>
                </a:lnTo>
                <a:close/>
              </a:path>
              <a:path w="3470148" h="3374136">
                <a:moveTo>
                  <a:pt x="649224" y="3361944"/>
                </a:moveTo>
                <a:lnTo>
                  <a:pt x="641604" y="3361944"/>
                </a:lnTo>
                <a:lnTo>
                  <a:pt x="638556" y="3364991"/>
                </a:lnTo>
                <a:lnTo>
                  <a:pt x="638556" y="3372612"/>
                </a:lnTo>
                <a:lnTo>
                  <a:pt x="641604" y="3374136"/>
                </a:lnTo>
                <a:lnTo>
                  <a:pt x="649224" y="3374136"/>
                </a:lnTo>
                <a:lnTo>
                  <a:pt x="650748" y="3372612"/>
                </a:lnTo>
                <a:lnTo>
                  <a:pt x="650748" y="3364991"/>
                </a:lnTo>
                <a:lnTo>
                  <a:pt x="649224" y="3361944"/>
                </a:lnTo>
                <a:close/>
              </a:path>
              <a:path w="3470148" h="3374136">
                <a:moveTo>
                  <a:pt x="623316" y="3361944"/>
                </a:moveTo>
                <a:lnTo>
                  <a:pt x="615696" y="3361944"/>
                </a:lnTo>
                <a:lnTo>
                  <a:pt x="612648" y="3364991"/>
                </a:lnTo>
                <a:lnTo>
                  <a:pt x="612648" y="3372612"/>
                </a:lnTo>
                <a:lnTo>
                  <a:pt x="615696" y="3374136"/>
                </a:lnTo>
                <a:lnTo>
                  <a:pt x="623316" y="3374136"/>
                </a:lnTo>
                <a:lnTo>
                  <a:pt x="626364" y="3372612"/>
                </a:lnTo>
                <a:lnTo>
                  <a:pt x="626364" y="3364991"/>
                </a:lnTo>
                <a:lnTo>
                  <a:pt x="623316" y="3361944"/>
                </a:lnTo>
                <a:close/>
              </a:path>
              <a:path w="3470148" h="3374136">
                <a:moveTo>
                  <a:pt x="597408" y="3361944"/>
                </a:moveTo>
                <a:lnTo>
                  <a:pt x="591312" y="3361944"/>
                </a:lnTo>
                <a:lnTo>
                  <a:pt x="588264" y="3364991"/>
                </a:lnTo>
                <a:lnTo>
                  <a:pt x="588264" y="3372612"/>
                </a:lnTo>
                <a:lnTo>
                  <a:pt x="591312" y="3374136"/>
                </a:lnTo>
                <a:lnTo>
                  <a:pt x="597408" y="3374136"/>
                </a:lnTo>
                <a:lnTo>
                  <a:pt x="600456" y="3372612"/>
                </a:lnTo>
                <a:lnTo>
                  <a:pt x="600456" y="3364991"/>
                </a:lnTo>
                <a:lnTo>
                  <a:pt x="597408" y="3361944"/>
                </a:lnTo>
                <a:close/>
              </a:path>
              <a:path w="3470148" h="3374136">
                <a:moveTo>
                  <a:pt x="573024" y="3361944"/>
                </a:moveTo>
                <a:lnTo>
                  <a:pt x="565404" y="3361944"/>
                </a:lnTo>
                <a:lnTo>
                  <a:pt x="562356" y="3364991"/>
                </a:lnTo>
                <a:lnTo>
                  <a:pt x="562356" y="3372612"/>
                </a:lnTo>
                <a:lnTo>
                  <a:pt x="565404" y="3374136"/>
                </a:lnTo>
                <a:lnTo>
                  <a:pt x="573024" y="3374136"/>
                </a:lnTo>
                <a:lnTo>
                  <a:pt x="574548" y="3372612"/>
                </a:lnTo>
                <a:lnTo>
                  <a:pt x="574548" y="3364991"/>
                </a:lnTo>
                <a:lnTo>
                  <a:pt x="573024" y="3361944"/>
                </a:lnTo>
                <a:close/>
              </a:path>
              <a:path w="3470148" h="3374136">
                <a:moveTo>
                  <a:pt x="547116" y="3361944"/>
                </a:moveTo>
                <a:lnTo>
                  <a:pt x="539496" y="3361944"/>
                </a:lnTo>
                <a:lnTo>
                  <a:pt x="536448" y="3364991"/>
                </a:lnTo>
                <a:lnTo>
                  <a:pt x="536448" y="3372612"/>
                </a:lnTo>
                <a:lnTo>
                  <a:pt x="539496" y="3374136"/>
                </a:lnTo>
                <a:lnTo>
                  <a:pt x="547116" y="3374136"/>
                </a:lnTo>
                <a:lnTo>
                  <a:pt x="550164" y="3372612"/>
                </a:lnTo>
                <a:lnTo>
                  <a:pt x="550164" y="3364991"/>
                </a:lnTo>
                <a:lnTo>
                  <a:pt x="547116" y="3361944"/>
                </a:lnTo>
                <a:close/>
              </a:path>
              <a:path w="3470148" h="3374136">
                <a:moveTo>
                  <a:pt x="521208" y="3361944"/>
                </a:moveTo>
                <a:lnTo>
                  <a:pt x="515112" y="3361944"/>
                </a:lnTo>
                <a:lnTo>
                  <a:pt x="512064" y="3364991"/>
                </a:lnTo>
                <a:lnTo>
                  <a:pt x="512064" y="3372612"/>
                </a:lnTo>
                <a:lnTo>
                  <a:pt x="515112" y="3374136"/>
                </a:lnTo>
                <a:lnTo>
                  <a:pt x="521208" y="3374136"/>
                </a:lnTo>
                <a:lnTo>
                  <a:pt x="524256" y="3372612"/>
                </a:lnTo>
                <a:lnTo>
                  <a:pt x="524256" y="3364991"/>
                </a:lnTo>
                <a:lnTo>
                  <a:pt x="521208" y="3361944"/>
                </a:lnTo>
                <a:close/>
              </a:path>
              <a:path w="3470148" h="3374136">
                <a:moveTo>
                  <a:pt x="496824" y="3361944"/>
                </a:moveTo>
                <a:lnTo>
                  <a:pt x="489204" y="3361944"/>
                </a:lnTo>
                <a:lnTo>
                  <a:pt x="486156" y="3364991"/>
                </a:lnTo>
                <a:lnTo>
                  <a:pt x="486156" y="3372612"/>
                </a:lnTo>
                <a:lnTo>
                  <a:pt x="489204" y="3374136"/>
                </a:lnTo>
                <a:lnTo>
                  <a:pt x="496824" y="3374136"/>
                </a:lnTo>
                <a:lnTo>
                  <a:pt x="498348" y="3372612"/>
                </a:lnTo>
                <a:lnTo>
                  <a:pt x="498348" y="3364991"/>
                </a:lnTo>
                <a:lnTo>
                  <a:pt x="496824" y="3361944"/>
                </a:lnTo>
                <a:close/>
              </a:path>
              <a:path w="3470148" h="3374136">
                <a:moveTo>
                  <a:pt x="470916" y="3361944"/>
                </a:moveTo>
                <a:lnTo>
                  <a:pt x="463296" y="3361944"/>
                </a:lnTo>
                <a:lnTo>
                  <a:pt x="460248" y="3364991"/>
                </a:lnTo>
                <a:lnTo>
                  <a:pt x="460248" y="3372612"/>
                </a:lnTo>
                <a:lnTo>
                  <a:pt x="463296" y="3374136"/>
                </a:lnTo>
                <a:lnTo>
                  <a:pt x="470916" y="3374136"/>
                </a:lnTo>
                <a:lnTo>
                  <a:pt x="473964" y="3372612"/>
                </a:lnTo>
                <a:lnTo>
                  <a:pt x="473964" y="3364991"/>
                </a:lnTo>
                <a:lnTo>
                  <a:pt x="470916" y="3361944"/>
                </a:lnTo>
                <a:close/>
              </a:path>
              <a:path w="3470148" h="3374136">
                <a:moveTo>
                  <a:pt x="445008" y="3361944"/>
                </a:moveTo>
                <a:lnTo>
                  <a:pt x="438912" y="3361944"/>
                </a:lnTo>
                <a:lnTo>
                  <a:pt x="435864" y="3364991"/>
                </a:lnTo>
                <a:lnTo>
                  <a:pt x="435864" y="3372612"/>
                </a:lnTo>
                <a:lnTo>
                  <a:pt x="438912" y="3374136"/>
                </a:lnTo>
                <a:lnTo>
                  <a:pt x="445008" y="3374136"/>
                </a:lnTo>
                <a:lnTo>
                  <a:pt x="448056" y="3372612"/>
                </a:lnTo>
                <a:lnTo>
                  <a:pt x="448056" y="3364991"/>
                </a:lnTo>
                <a:lnTo>
                  <a:pt x="445008" y="3361944"/>
                </a:lnTo>
                <a:close/>
              </a:path>
              <a:path w="3470148" h="3374136">
                <a:moveTo>
                  <a:pt x="419100" y="3361944"/>
                </a:moveTo>
                <a:lnTo>
                  <a:pt x="413004" y="3361944"/>
                </a:lnTo>
                <a:lnTo>
                  <a:pt x="409956" y="3364991"/>
                </a:lnTo>
                <a:lnTo>
                  <a:pt x="409956" y="3372612"/>
                </a:lnTo>
                <a:lnTo>
                  <a:pt x="413004" y="3374136"/>
                </a:lnTo>
                <a:lnTo>
                  <a:pt x="419100" y="3374136"/>
                </a:lnTo>
                <a:lnTo>
                  <a:pt x="422148" y="3372612"/>
                </a:lnTo>
                <a:lnTo>
                  <a:pt x="422148" y="3364991"/>
                </a:lnTo>
                <a:lnTo>
                  <a:pt x="419100" y="3361944"/>
                </a:lnTo>
                <a:close/>
              </a:path>
              <a:path w="3470148" h="3374136">
                <a:moveTo>
                  <a:pt x="394716" y="3361944"/>
                </a:moveTo>
                <a:lnTo>
                  <a:pt x="387096" y="3361944"/>
                </a:lnTo>
                <a:lnTo>
                  <a:pt x="384048" y="3364991"/>
                </a:lnTo>
                <a:lnTo>
                  <a:pt x="384048" y="3372612"/>
                </a:lnTo>
                <a:lnTo>
                  <a:pt x="387096" y="3374136"/>
                </a:lnTo>
                <a:lnTo>
                  <a:pt x="394716" y="3374136"/>
                </a:lnTo>
                <a:lnTo>
                  <a:pt x="397764" y="3372612"/>
                </a:lnTo>
                <a:lnTo>
                  <a:pt x="397764" y="3364991"/>
                </a:lnTo>
                <a:lnTo>
                  <a:pt x="394716" y="3361944"/>
                </a:lnTo>
                <a:close/>
              </a:path>
              <a:path w="3470148" h="3374136">
                <a:moveTo>
                  <a:pt x="368808" y="3361944"/>
                </a:moveTo>
                <a:lnTo>
                  <a:pt x="362712" y="3361944"/>
                </a:lnTo>
                <a:lnTo>
                  <a:pt x="359664" y="3364991"/>
                </a:lnTo>
                <a:lnTo>
                  <a:pt x="359664" y="3372612"/>
                </a:lnTo>
                <a:lnTo>
                  <a:pt x="362712" y="3374136"/>
                </a:lnTo>
                <a:lnTo>
                  <a:pt x="368808" y="3374136"/>
                </a:lnTo>
                <a:lnTo>
                  <a:pt x="371856" y="3372612"/>
                </a:lnTo>
                <a:lnTo>
                  <a:pt x="371856" y="3364991"/>
                </a:lnTo>
                <a:lnTo>
                  <a:pt x="368808" y="3361944"/>
                </a:lnTo>
                <a:close/>
              </a:path>
              <a:path w="3470148" h="3374136">
                <a:moveTo>
                  <a:pt x="342900" y="3361944"/>
                </a:moveTo>
                <a:lnTo>
                  <a:pt x="336804" y="3361944"/>
                </a:lnTo>
                <a:lnTo>
                  <a:pt x="333756" y="3364991"/>
                </a:lnTo>
                <a:lnTo>
                  <a:pt x="333756" y="3372612"/>
                </a:lnTo>
                <a:lnTo>
                  <a:pt x="336804" y="3374136"/>
                </a:lnTo>
                <a:lnTo>
                  <a:pt x="342900" y="3374136"/>
                </a:lnTo>
                <a:lnTo>
                  <a:pt x="345948" y="3372612"/>
                </a:lnTo>
                <a:lnTo>
                  <a:pt x="345948" y="3364991"/>
                </a:lnTo>
                <a:lnTo>
                  <a:pt x="342900" y="3361944"/>
                </a:lnTo>
                <a:close/>
              </a:path>
              <a:path w="3470148" h="3374136">
                <a:moveTo>
                  <a:pt x="318516" y="3361944"/>
                </a:moveTo>
                <a:lnTo>
                  <a:pt x="310896" y="3361944"/>
                </a:lnTo>
                <a:lnTo>
                  <a:pt x="307848" y="3364991"/>
                </a:lnTo>
                <a:lnTo>
                  <a:pt x="307848" y="3372612"/>
                </a:lnTo>
                <a:lnTo>
                  <a:pt x="310896" y="3374136"/>
                </a:lnTo>
                <a:lnTo>
                  <a:pt x="318516" y="3374136"/>
                </a:lnTo>
                <a:lnTo>
                  <a:pt x="321564" y="3372612"/>
                </a:lnTo>
                <a:lnTo>
                  <a:pt x="321564" y="3364991"/>
                </a:lnTo>
                <a:lnTo>
                  <a:pt x="318516" y="3361944"/>
                </a:lnTo>
                <a:close/>
              </a:path>
              <a:path w="3470148" h="3374136">
                <a:moveTo>
                  <a:pt x="292608" y="3361944"/>
                </a:moveTo>
                <a:lnTo>
                  <a:pt x="286512" y="3361944"/>
                </a:lnTo>
                <a:lnTo>
                  <a:pt x="283464" y="3364991"/>
                </a:lnTo>
                <a:lnTo>
                  <a:pt x="283464" y="3372612"/>
                </a:lnTo>
                <a:lnTo>
                  <a:pt x="286512" y="3374136"/>
                </a:lnTo>
                <a:lnTo>
                  <a:pt x="292608" y="3374136"/>
                </a:lnTo>
                <a:lnTo>
                  <a:pt x="295656" y="3372612"/>
                </a:lnTo>
                <a:lnTo>
                  <a:pt x="295656" y="3364991"/>
                </a:lnTo>
                <a:lnTo>
                  <a:pt x="292608" y="3361944"/>
                </a:lnTo>
                <a:close/>
              </a:path>
              <a:path w="3470148" h="3374136">
                <a:moveTo>
                  <a:pt x="266700" y="3361944"/>
                </a:moveTo>
                <a:lnTo>
                  <a:pt x="260604" y="3361944"/>
                </a:lnTo>
                <a:lnTo>
                  <a:pt x="257556" y="3364991"/>
                </a:lnTo>
                <a:lnTo>
                  <a:pt x="257556" y="3372612"/>
                </a:lnTo>
                <a:lnTo>
                  <a:pt x="260604" y="3374136"/>
                </a:lnTo>
                <a:lnTo>
                  <a:pt x="266700" y="3374136"/>
                </a:lnTo>
                <a:lnTo>
                  <a:pt x="269748" y="3372612"/>
                </a:lnTo>
                <a:lnTo>
                  <a:pt x="269748" y="3364991"/>
                </a:lnTo>
                <a:lnTo>
                  <a:pt x="266700" y="3361944"/>
                </a:lnTo>
                <a:close/>
              </a:path>
              <a:path w="3470148" h="3374136">
                <a:moveTo>
                  <a:pt x="242316" y="3361944"/>
                </a:moveTo>
                <a:lnTo>
                  <a:pt x="234696" y="3361944"/>
                </a:lnTo>
                <a:lnTo>
                  <a:pt x="231648" y="3364991"/>
                </a:lnTo>
                <a:lnTo>
                  <a:pt x="231648" y="3372612"/>
                </a:lnTo>
                <a:lnTo>
                  <a:pt x="234696" y="3374136"/>
                </a:lnTo>
                <a:lnTo>
                  <a:pt x="242316" y="3374136"/>
                </a:lnTo>
                <a:lnTo>
                  <a:pt x="245364" y="3372612"/>
                </a:lnTo>
                <a:lnTo>
                  <a:pt x="245364" y="3364991"/>
                </a:lnTo>
                <a:lnTo>
                  <a:pt x="242316" y="3361944"/>
                </a:lnTo>
                <a:close/>
              </a:path>
              <a:path w="3470148" h="3374136">
                <a:moveTo>
                  <a:pt x="216408" y="3361944"/>
                </a:moveTo>
                <a:lnTo>
                  <a:pt x="208787" y="3361944"/>
                </a:lnTo>
                <a:lnTo>
                  <a:pt x="207264" y="3364991"/>
                </a:lnTo>
                <a:lnTo>
                  <a:pt x="207264" y="3372612"/>
                </a:lnTo>
                <a:lnTo>
                  <a:pt x="208787" y="3374136"/>
                </a:lnTo>
                <a:lnTo>
                  <a:pt x="216408" y="3374136"/>
                </a:lnTo>
                <a:lnTo>
                  <a:pt x="219456" y="3372612"/>
                </a:lnTo>
                <a:lnTo>
                  <a:pt x="219456" y="3364991"/>
                </a:lnTo>
                <a:lnTo>
                  <a:pt x="216408" y="3361944"/>
                </a:lnTo>
                <a:close/>
              </a:path>
              <a:path w="3470148" h="3374136">
                <a:moveTo>
                  <a:pt x="190500" y="3361944"/>
                </a:moveTo>
                <a:lnTo>
                  <a:pt x="184404" y="3361944"/>
                </a:lnTo>
                <a:lnTo>
                  <a:pt x="181356" y="3364991"/>
                </a:lnTo>
                <a:lnTo>
                  <a:pt x="181356" y="3372612"/>
                </a:lnTo>
                <a:lnTo>
                  <a:pt x="184404" y="3374136"/>
                </a:lnTo>
                <a:lnTo>
                  <a:pt x="190500" y="3374136"/>
                </a:lnTo>
                <a:lnTo>
                  <a:pt x="193548" y="3372612"/>
                </a:lnTo>
                <a:lnTo>
                  <a:pt x="193548" y="3364991"/>
                </a:lnTo>
                <a:lnTo>
                  <a:pt x="190500" y="3361944"/>
                </a:lnTo>
                <a:close/>
              </a:path>
              <a:path w="3470148" h="3374136">
                <a:moveTo>
                  <a:pt x="166116" y="3361944"/>
                </a:moveTo>
                <a:lnTo>
                  <a:pt x="158496" y="3361944"/>
                </a:lnTo>
                <a:lnTo>
                  <a:pt x="155448" y="3364991"/>
                </a:lnTo>
                <a:lnTo>
                  <a:pt x="155448" y="3372612"/>
                </a:lnTo>
                <a:lnTo>
                  <a:pt x="158496" y="3374136"/>
                </a:lnTo>
                <a:lnTo>
                  <a:pt x="166116" y="3374136"/>
                </a:lnTo>
                <a:lnTo>
                  <a:pt x="169164" y="3372612"/>
                </a:lnTo>
                <a:lnTo>
                  <a:pt x="169164" y="3364991"/>
                </a:lnTo>
                <a:lnTo>
                  <a:pt x="166116" y="3361944"/>
                </a:lnTo>
                <a:close/>
              </a:path>
              <a:path w="3470148" h="3374136">
                <a:moveTo>
                  <a:pt x="140208" y="3361944"/>
                </a:moveTo>
                <a:lnTo>
                  <a:pt x="132587" y="3361944"/>
                </a:lnTo>
                <a:lnTo>
                  <a:pt x="131064" y="3364991"/>
                </a:lnTo>
                <a:lnTo>
                  <a:pt x="131064" y="3372612"/>
                </a:lnTo>
                <a:lnTo>
                  <a:pt x="132587" y="3374136"/>
                </a:lnTo>
                <a:lnTo>
                  <a:pt x="140208" y="3374136"/>
                </a:lnTo>
                <a:lnTo>
                  <a:pt x="143256" y="3372612"/>
                </a:lnTo>
                <a:lnTo>
                  <a:pt x="143256" y="3364991"/>
                </a:lnTo>
                <a:lnTo>
                  <a:pt x="140208" y="3361944"/>
                </a:lnTo>
                <a:close/>
              </a:path>
              <a:path w="3470148" h="3374136">
                <a:moveTo>
                  <a:pt x="114300" y="3361944"/>
                </a:moveTo>
                <a:lnTo>
                  <a:pt x="108204" y="3361944"/>
                </a:lnTo>
                <a:lnTo>
                  <a:pt x="105156" y="3364991"/>
                </a:lnTo>
                <a:lnTo>
                  <a:pt x="105156" y="3372612"/>
                </a:lnTo>
                <a:lnTo>
                  <a:pt x="108204" y="3374136"/>
                </a:lnTo>
                <a:lnTo>
                  <a:pt x="114300" y="3374136"/>
                </a:lnTo>
                <a:lnTo>
                  <a:pt x="117348" y="3372612"/>
                </a:lnTo>
                <a:lnTo>
                  <a:pt x="117348" y="3364991"/>
                </a:lnTo>
                <a:lnTo>
                  <a:pt x="114300" y="3361944"/>
                </a:lnTo>
                <a:close/>
              </a:path>
              <a:path w="3470148" h="3374136">
                <a:moveTo>
                  <a:pt x="89916" y="3361944"/>
                </a:moveTo>
                <a:lnTo>
                  <a:pt x="82296" y="3361944"/>
                </a:lnTo>
                <a:lnTo>
                  <a:pt x="79248" y="3364991"/>
                </a:lnTo>
                <a:lnTo>
                  <a:pt x="79248" y="3372612"/>
                </a:lnTo>
                <a:lnTo>
                  <a:pt x="82296" y="3374136"/>
                </a:lnTo>
                <a:lnTo>
                  <a:pt x="89916" y="3374136"/>
                </a:lnTo>
                <a:lnTo>
                  <a:pt x="92964" y="3372612"/>
                </a:lnTo>
                <a:lnTo>
                  <a:pt x="92964" y="3364991"/>
                </a:lnTo>
                <a:lnTo>
                  <a:pt x="89916" y="3361944"/>
                </a:lnTo>
                <a:close/>
              </a:path>
              <a:path w="3470148" h="3374136">
                <a:moveTo>
                  <a:pt x="64008" y="3361944"/>
                </a:moveTo>
                <a:lnTo>
                  <a:pt x="56387" y="3361944"/>
                </a:lnTo>
                <a:lnTo>
                  <a:pt x="54864" y="3364991"/>
                </a:lnTo>
                <a:lnTo>
                  <a:pt x="54864" y="3372612"/>
                </a:lnTo>
                <a:lnTo>
                  <a:pt x="56387" y="3374136"/>
                </a:lnTo>
                <a:lnTo>
                  <a:pt x="64008" y="3374136"/>
                </a:lnTo>
                <a:lnTo>
                  <a:pt x="67056" y="3372612"/>
                </a:lnTo>
                <a:lnTo>
                  <a:pt x="67056" y="3364991"/>
                </a:lnTo>
                <a:lnTo>
                  <a:pt x="64008" y="3361944"/>
                </a:lnTo>
                <a:close/>
              </a:path>
              <a:path w="3470148" h="3374136">
                <a:moveTo>
                  <a:pt x="38100" y="3361944"/>
                </a:moveTo>
                <a:lnTo>
                  <a:pt x="32004" y="3361944"/>
                </a:lnTo>
                <a:lnTo>
                  <a:pt x="28956" y="3364991"/>
                </a:lnTo>
                <a:lnTo>
                  <a:pt x="28956" y="3372612"/>
                </a:lnTo>
                <a:lnTo>
                  <a:pt x="32004" y="3374136"/>
                </a:lnTo>
                <a:lnTo>
                  <a:pt x="38100" y="3374136"/>
                </a:lnTo>
                <a:lnTo>
                  <a:pt x="41148" y="3372612"/>
                </a:lnTo>
                <a:lnTo>
                  <a:pt x="41148" y="3364991"/>
                </a:lnTo>
                <a:lnTo>
                  <a:pt x="38100" y="3361944"/>
                </a:lnTo>
                <a:close/>
              </a:path>
            </a:pathLst>
          </a:custGeom>
          <a:solidFill>
            <a:srgbClr val="000000"/>
          </a:solidFill>
        </p:spPr>
        <p:txBody>
          <a:bodyPr wrap="square" lIns="0" tIns="0" rIns="0" bIns="0" rtlCol="0">
            <a:noAutofit/>
          </a:bodyPr>
          <a:lstStyle/>
          <a:p>
            <a:endParaRPr/>
          </a:p>
        </p:txBody>
      </p:sp>
      <p:sp>
        <p:nvSpPr>
          <p:cNvPr id="11" name="object 11"/>
          <p:cNvSpPr/>
          <p:nvPr/>
        </p:nvSpPr>
        <p:spPr>
          <a:xfrm>
            <a:off x="5024628" y="3869563"/>
            <a:ext cx="1684020" cy="1905000"/>
          </a:xfrm>
          <a:custGeom>
            <a:avLst/>
            <a:gdLst/>
            <a:ahLst/>
            <a:cxnLst/>
            <a:rect l="l" t="t" r="r" b="b"/>
            <a:pathLst>
              <a:path w="1684020" h="1905000">
                <a:moveTo>
                  <a:pt x="0" y="0"/>
                </a:moveTo>
                <a:lnTo>
                  <a:pt x="1684020" y="0"/>
                </a:lnTo>
                <a:lnTo>
                  <a:pt x="1684020" y="1905000"/>
                </a:lnTo>
                <a:lnTo>
                  <a:pt x="0" y="1905000"/>
                </a:lnTo>
                <a:lnTo>
                  <a:pt x="0" y="0"/>
                </a:lnTo>
                <a:close/>
              </a:path>
            </a:pathLst>
          </a:custGeom>
          <a:solidFill>
            <a:srgbClr val="99897A"/>
          </a:solidFill>
        </p:spPr>
        <p:txBody>
          <a:bodyPr wrap="square" lIns="0" tIns="0" rIns="0" bIns="0" rtlCol="0">
            <a:noAutofit/>
          </a:bodyPr>
          <a:lstStyle/>
          <a:p>
            <a:endParaRPr/>
          </a:p>
        </p:txBody>
      </p:sp>
      <p:sp>
        <p:nvSpPr>
          <p:cNvPr id="12" name="object 12"/>
          <p:cNvSpPr/>
          <p:nvPr/>
        </p:nvSpPr>
        <p:spPr>
          <a:xfrm>
            <a:off x="5018532" y="3863466"/>
            <a:ext cx="1696212" cy="1917192"/>
          </a:xfrm>
          <a:custGeom>
            <a:avLst/>
            <a:gdLst/>
            <a:ahLst/>
            <a:cxnLst/>
            <a:rect l="l" t="t" r="r" b="b"/>
            <a:pathLst>
              <a:path w="1696211" h="1917192">
                <a:moveTo>
                  <a:pt x="1696212" y="0"/>
                </a:moveTo>
                <a:lnTo>
                  <a:pt x="0" y="0"/>
                </a:lnTo>
                <a:lnTo>
                  <a:pt x="0" y="1917192"/>
                </a:lnTo>
                <a:lnTo>
                  <a:pt x="1696212" y="1917192"/>
                </a:lnTo>
                <a:lnTo>
                  <a:pt x="1696212" y="1911096"/>
                </a:lnTo>
                <a:lnTo>
                  <a:pt x="12191" y="1911096"/>
                </a:lnTo>
                <a:lnTo>
                  <a:pt x="6095" y="1905000"/>
                </a:lnTo>
                <a:lnTo>
                  <a:pt x="12191" y="1905000"/>
                </a:lnTo>
                <a:lnTo>
                  <a:pt x="12191" y="12192"/>
                </a:lnTo>
                <a:lnTo>
                  <a:pt x="6095" y="12192"/>
                </a:lnTo>
                <a:lnTo>
                  <a:pt x="12191" y="6096"/>
                </a:lnTo>
                <a:lnTo>
                  <a:pt x="1696212" y="6096"/>
                </a:lnTo>
                <a:lnTo>
                  <a:pt x="1696212" y="0"/>
                </a:lnTo>
                <a:close/>
              </a:path>
              <a:path w="1696211" h="1917192">
                <a:moveTo>
                  <a:pt x="12191" y="1905000"/>
                </a:moveTo>
                <a:lnTo>
                  <a:pt x="6095" y="1905000"/>
                </a:lnTo>
                <a:lnTo>
                  <a:pt x="12191" y="1911096"/>
                </a:lnTo>
                <a:lnTo>
                  <a:pt x="12191" y="1905000"/>
                </a:lnTo>
                <a:close/>
              </a:path>
              <a:path w="1696211" h="1917192">
                <a:moveTo>
                  <a:pt x="1684019" y="1905000"/>
                </a:moveTo>
                <a:lnTo>
                  <a:pt x="12191" y="1905000"/>
                </a:lnTo>
                <a:lnTo>
                  <a:pt x="12191" y="1911096"/>
                </a:lnTo>
                <a:lnTo>
                  <a:pt x="1684019" y="1911096"/>
                </a:lnTo>
                <a:lnTo>
                  <a:pt x="1684019" y="1905000"/>
                </a:lnTo>
                <a:close/>
              </a:path>
              <a:path w="1696211" h="1917192">
                <a:moveTo>
                  <a:pt x="1684019" y="6096"/>
                </a:moveTo>
                <a:lnTo>
                  <a:pt x="1684019" y="1911096"/>
                </a:lnTo>
                <a:lnTo>
                  <a:pt x="1690115" y="1905000"/>
                </a:lnTo>
                <a:lnTo>
                  <a:pt x="1696212" y="1905000"/>
                </a:lnTo>
                <a:lnTo>
                  <a:pt x="1696212" y="12192"/>
                </a:lnTo>
                <a:lnTo>
                  <a:pt x="1690115" y="12192"/>
                </a:lnTo>
                <a:lnTo>
                  <a:pt x="1684019" y="6096"/>
                </a:lnTo>
                <a:close/>
              </a:path>
              <a:path w="1696211" h="1917192">
                <a:moveTo>
                  <a:pt x="1696212" y="1905000"/>
                </a:moveTo>
                <a:lnTo>
                  <a:pt x="1690115" y="1905000"/>
                </a:lnTo>
                <a:lnTo>
                  <a:pt x="1684019" y="1911096"/>
                </a:lnTo>
                <a:lnTo>
                  <a:pt x="1696212" y="1911096"/>
                </a:lnTo>
                <a:lnTo>
                  <a:pt x="1696212" y="1905000"/>
                </a:lnTo>
                <a:close/>
              </a:path>
              <a:path w="1696211" h="1917192">
                <a:moveTo>
                  <a:pt x="12191" y="6096"/>
                </a:moveTo>
                <a:lnTo>
                  <a:pt x="6095" y="12192"/>
                </a:lnTo>
                <a:lnTo>
                  <a:pt x="12191" y="12192"/>
                </a:lnTo>
                <a:lnTo>
                  <a:pt x="12191" y="6096"/>
                </a:lnTo>
                <a:close/>
              </a:path>
              <a:path w="1696211" h="1917192">
                <a:moveTo>
                  <a:pt x="1684019" y="6096"/>
                </a:moveTo>
                <a:lnTo>
                  <a:pt x="12191" y="6096"/>
                </a:lnTo>
                <a:lnTo>
                  <a:pt x="12191" y="12192"/>
                </a:lnTo>
                <a:lnTo>
                  <a:pt x="1684019" y="12192"/>
                </a:lnTo>
                <a:lnTo>
                  <a:pt x="1684019" y="6096"/>
                </a:lnTo>
                <a:close/>
              </a:path>
              <a:path w="1696211" h="1917192">
                <a:moveTo>
                  <a:pt x="1696212" y="6096"/>
                </a:moveTo>
                <a:lnTo>
                  <a:pt x="1684019" y="6096"/>
                </a:lnTo>
                <a:lnTo>
                  <a:pt x="1690115" y="12192"/>
                </a:lnTo>
                <a:lnTo>
                  <a:pt x="1696212" y="12192"/>
                </a:lnTo>
                <a:lnTo>
                  <a:pt x="1696212" y="6096"/>
                </a:lnTo>
                <a:close/>
              </a:path>
            </a:pathLst>
          </a:custGeom>
          <a:solidFill>
            <a:srgbClr val="000000"/>
          </a:solidFill>
        </p:spPr>
        <p:txBody>
          <a:bodyPr wrap="square" lIns="0" tIns="0" rIns="0" bIns="0" rtlCol="0">
            <a:noAutofit/>
          </a:bodyPr>
          <a:lstStyle/>
          <a:p>
            <a:endParaRPr/>
          </a:p>
        </p:txBody>
      </p:sp>
      <p:sp>
        <p:nvSpPr>
          <p:cNvPr id="13" name="object 13"/>
          <p:cNvSpPr txBox="1"/>
          <p:nvPr/>
        </p:nvSpPr>
        <p:spPr>
          <a:xfrm>
            <a:off x="5193284" y="4601464"/>
            <a:ext cx="1346200" cy="438150"/>
          </a:xfrm>
          <a:prstGeom prst="rect">
            <a:avLst/>
          </a:prstGeom>
        </p:spPr>
        <p:txBody>
          <a:bodyPr vert="horz" wrap="square" lIns="0" tIns="0" rIns="0" bIns="0" rtlCol="0">
            <a:noAutofit/>
          </a:bodyPr>
          <a:lstStyle/>
          <a:p>
            <a:pPr marL="12700" marR="12700" indent="223520">
              <a:lnSpc>
                <a:spcPct val="100000"/>
              </a:lnSpc>
            </a:pPr>
            <a:r>
              <a:rPr sz="1400" b="1" spc="-10" dirty="0">
                <a:solidFill>
                  <a:srgbClr val="FFFFFF"/>
                </a:solidFill>
                <a:latin typeface="Arial"/>
                <a:cs typeface="Arial"/>
              </a:rPr>
              <a:t>Co</a:t>
            </a:r>
            <a:r>
              <a:rPr sz="1400" b="1" spc="5" dirty="0">
                <a:solidFill>
                  <a:srgbClr val="FFFFFF"/>
                </a:solidFill>
                <a:latin typeface="Arial"/>
                <a:cs typeface="Arial"/>
              </a:rPr>
              <a:t>r</a:t>
            </a:r>
            <a:r>
              <a:rPr sz="1400" b="1" spc="0" dirty="0">
                <a:solidFill>
                  <a:srgbClr val="FFFFFF"/>
                </a:solidFill>
                <a:latin typeface="Arial"/>
                <a:cs typeface="Arial"/>
              </a:rPr>
              <a:t>tex-</a:t>
            </a:r>
            <a:r>
              <a:rPr sz="1400" b="1" spc="5" dirty="0">
                <a:solidFill>
                  <a:srgbClr val="FFFFFF"/>
                </a:solidFill>
                <a:latin typeface="Arial"/>
                <a:cs typeface="Arial"/>
              </a:rPr>
              <a:t>M</a:t>
            </a:r>
            <a:r>
              <a:rPr sz="1400" b="1" spc="0" dirty="0">
                <a:solidFill>
                  <a:srgbClr val="FFFFFF"/>
                </a:solidFill>
                <a:latin typeface="Arial"/>
                <a:cs typeface="Arial"/>
              </a:rPr>
              <a:t>3 P</a:t>
            </a:r>
            <a:r>
              <a:rPr sz="1400" b="1" spc="5" dirty="0">
                <a:solidFill>
                  <a:srgbClr val="FFFFFF"/>
                </a:solidFill>
                <a:latin typeface="Arial"/>
                <a:cs typeface="Arial"/>
              </a:rPr>
              <a:t>r</a:t>
            </a:r>
            <a:r>
              <a:rPr sz="1400" b="1" spc="-10" dirty="0">
                <a:solidFill>
                  <a:srgbClr val="FFFFFF"/>
                </a:solidFill>
                <a:latin typeface="Arial"/>
                <a:cs typeface="Arial"/>
              </a:rPr>
              <a:t>o</a:t>
            </a:r>
            <a:r>
              <a:rPr sz="1400" b="1" spc="0" dirty="0">
                <a:solidFill>
                  <a:srgbClr val="FFFFFF"/>
                </a:solidFill>
                <a:latin typeface="Arial"/>
                <a:cs typeface="Arial"/>
              </a:rPr>
              <a:t>ce</a:t>
            </a:r>
            <a:r>
              <a:rPr sz="1400" b="1" spc="-5" dirty="0">
                <a:solidFill>
                  <a:srgbClr val="FFFFFF"/>
                </a:solidFill>
                <a:latin typeface="Arial"/>
                <a:cs typeface="Arial"/>
              </a:rPr>
              <a:t>s</a:t>
            </a:r>
            <a:r>
              <a:rPr sz="1400" b="1" spc="0" dirty="0">
                <a:solidFill>
                  <a:srgbClr val="FFFFFF"/>
                </a:solidFill>
                <a:latin typeface="Arial"/>
                <a:cs typeface="Arial"/>
              </a:rPr>
              <a:t>s</a:t>
            </a:r>
            <a:r>
              <a:rPr sz="1400" b="1" spc="-10" dirty="0">
                <a:solidFill>
                  <a:srgbClr val="FFFFFF"/>
                </a:solidFill>
                <a:latin typeface="Arial"/>
                <a:cs typeface="Arial"/>
              </a:rPr>
              <a:t>o</a:t>
            </a:r>
            <a:r>
              <a:rPr sz="1400" b="1" spc="0" dirty="0">
                <a:solidFill>
                  <a:srgbClr val="FFFFFF"/>
                </a:solidFill>
                <a:latin typeface="Arial"/>
                <a:cs typeface="Arial"/>
              </a:rPr>
              <a:t>r</a:t>
            </a:r>
            <a:r>
              <a:rPr sz="1400" b="1" spc="-40" dirty="0">
                <a:solidFill>
                  <a:srgbClr val="FFFFFF"/>
                </a:solidFill>
                <a:latin typeface="Arial"/>
                <a:cs typeface="Arial"/>
              </a:rPr>
              <a:t> </a:t>
            </a:r>
            <a:r>
              <a:rPr sz="1400" b="1" spc="-10" dirty="0">
                <a:solidFill>
                  <a:srgbClr val="FFFFFF"/>
                </a:solidFill>
                <a:latin typeface="Arial"/>
                <a:cs typeface="Arial"/>
              </a:rPr>
              <a:t>Co</a:t>
            </a:r>
            <a:r>
              <a:rPr sz="1400" b="1" spc="5" dirty="0">
                <a:solidFill>
                  <a:srgbClr val="FFFFFF"/>
                </a:solidFill>
                <a:latin typeface="Arial"/>
                <a:cs typeface="Arial"/>
              </a:rPr>
              <a:t>r</a:t>
            </a:r>
            <a:r>
              <a:rPr sz="1400" b="1" spc="0" dirty="0">
                <a:solidFill>
                  <a:srgbClr val="FFFFFF"/>
                </a:solidFill>
                <a:latin typeface="Arial"/>
                <a:cs typeface="Arial"/>
              </a:rPr>
              <a:t>e</a:t>
            </a:r>
            <a:endParaRPr sz="1400">
              <a:latin typeface="Arial"/>
              <a:cs typeface="Arial"/>
            </a:endParaRPr>
          </a:p>
        </p:txBody>
      </p:sp>
      <p:sp>
        <p:nvSpPr>
          <p:cNvPr id="14" name="object 14"/>
          <p:cNvSpPr/>
          <p:nvPr/>
        </p:nvSpPr>
        <p:spPr>
          <a:xfrm>
            <a:off x="3461003" y="4111878"/>
            <a:ext cx="486156" cy="76200"/>
          </a:xfrm>
          <a:custGeom>
            <a:avLst/>
            <a:gdLst/>
            <a:ahLst/>
            <a:cxnLst/>
            <a:rect l="l" t="t" r="r" b="b"/>
            <a:pathLst>
              <a:path w="486156" h="76200">
                <a:moveTo>
                  <a:pt x="409956" y="38100"/>
                </a:moveTo>
                <a:lnTo>
                  <a:pt x="358140" y="76200"/>
                </a:lnTo>
                <a:lnTo>
                  <a:pt x="465673" y="44196"/>
                </a:lnTo>
                <a:lnTo>
                  <a:pt x="409956" y="44196"/>
                </a:lnTo>
                <a:lnTo>
                  <a:pt x="409956" y="38100"/>
                </a:lnTo>
                <a:close/>
              </a:path>
              <a:path w="486156" h="76200">
                <a:moveTo>
                  <a:pt x="401665" y="32004"/>
                </a:moveTo>
                <a:lnTo>
                  <a:pt x="0" y="32004"/>
                </a:lnTo>
                <a:lnTo>
                  <a:pt x="0" y="44196"/>
                </a:lnTo>
                <a:lnTo>
                  <a:pt x="401665" y="44196"/>
                </a:lnTo>
                <a:lnTo>
                  <a:pt x="409956" y="38100"/>
                </a:lnTo>
                <a:lnTo>
                  <a:pt x="401665" y="32004"/>
                </a:lnTo>
                <a:close/>
              </a:path>
              <a:path w="486156" h="76200">
                <a:moveTo>
                  <a:pt x="465673" y="32004"/>
                </a:moveTo>
                <a:lnTo>
                  <a:pt x="409956" y="32004"/>
                </a:lnTo>
                <a:lnTo>
                  <a:pt x="409956" y="44196"/>
                </a:lnTo>
                <a:lnTo>
                  <a:pt x="465673" y="44196"/>
                </a:lnTo>
                <a:lnTo>
                  <a:pt x="486156" y="38100"/>
                </a:lnTo>
                <a:lnTo>
                  <a:pt x="465673" y="32004"/>
                </a:lnTo>
                <a:close/>
              </a:path>
              <a:path w="486156" h="76200">
                <a:moveTo>
                  <a:pt x="358140" y="0"/>
                </a:moveTo>
                <a:lnTo>
                  <a:pt x="409956" y="38100"/>
                </a:lnTo>
                <a:lnTo>
                  <a:pt x="409956" y="32004"/>
                </a:lnTo>
                <a:lnTo>
                  <a:pt x="465673" y="32004"/>
                </a:lnTo>
                <a:lnTo>
                  <a:pt x="358140" y="0"/>
                </a:lnTo>
                <a:close/>
              </a:path>
            </a:pathLst>
          </a:custGeom>
          <a:solidFill>
            <a:srgbClr val="000000"/>
          </a:solidFill>
        </p:spPr>
        <p:txBody>
          <a:bodyPr wrap="square" lIns="0" tIns="0" rIns="0" bIns="0" rtlCol="0">
            <a:noAutofit/>
          </a:bodyPr>
          <a:lstStyle/>
          <a:p>
            <a:endParaRPr/>
          </a:p>
        </p:txBody>
      </p:sp>
      <p:sp>
        <p:nvSpPr>
          <p:cNvPr id="15" name="object 15"/>
          <p:cNvSpPr txBox="1"/>
          <p:nvPr/>
        </p:nvSpPr>
        <p:spPr>
          <a:xfrm>
            <a:off x="2503423" y="4029964"/>
            <a:ext cx="637540" cy="224790"/>
          </a:xfrm>
          <a:prstGeom prst="rect">
            <a:avLst/>
          </a:prstGeom>
        </p:spPr>
        <p:txBody>
          <a:bodyPr vert="horz" wrap="square" lIns="0" tIns="0" rIns="0" bIns="0" rtlCol="0">
            <a:noAutofit/>
          </a:bodyPr>
          <a:lstStyle/>
          <a:p>
            <a:pPr marL="12700">
              <a:lnSpc>
                <a:spcPct val="100000"/>
              </a:lnSpc>
            </a:pPr>
            <a:r>
              <a:rPr sz="1400" spc="5" dirty="0">
                <a:latin typeface="Arial"/>
                <a:cs typeface="Arial"/>
              </a:rPr>
              <a:t>I</a:t>
            </a:r>
            <a:r>
              <a:rPr sz="1400" spc="-10" dirty="0">
                <a:latin typeface="Arial"/>
                <a:cs typeface="Arial"/>
              </a:rPr>
              <a:t>NTNM</a:t>
            </a:r>
            <a:r>
              <a:rPr sz="1400" spc="0" dirty="0">
                <a:latin typeface="Arial"/>
                <a:cs typeface="Arial"/>
              </a:rPr>
              <a:t>I</a:t>
            </a:r>
            <a:endParaRPr sz="1400">
              <a:latin typeface="Arial"/>
              <a:cs typeface="Arial"/>
            </a:endParaRPr>
          </a:p>
        </p:txBody>
      </p:sp>
      <p:sp>
        <p:nvSpPr>
          <p:cNvPr id="16" name="object 16"/>
          <p:cNvSpPr/>
          <p:nvPr/>
        </p:nvSpPr>
        <p:spPr>
          <a:xfrm>
            <a:off x="3968496" y="4014342"/>
            <a:ext cx="990600" cy="1219200"/>
          </a:xfrm>
          <a:custGeom>
            <a:avLst/>
            <a:gdLst/>
            <a:ahLst/>
            <a:cxnLst/>
            <a:rect l="l" t="t" r="r" b="b"/>
            <a:pathLst>
              <a:path w="990600" h="1219200">
                <a:moveTo>
                  <a:pt x="0" y="0"/>
                </a:moveTo>
                <a:lnTo>
                  <a:pt x="990600" y="0"/>
                </a:lnTo>
                <a:lnTo>
                  <a:pt x="990600" y="1219200"/>
                </a:lnTo>
                <a:lnTo>
                  <a:pt x="0" y="1219200"/>
                </a:lnTo>
                <a:lnTo>
                  <a:pt x="0" y="0"/>
                </a:lnTo>
                <a:close/>
              </a:path>
            </a:pathLst>
          </a:custGeom>
          <a:solidFill>
            <a:srgbClr val="99897A"/>
          </a:solidFill>
        </p:spPr>
        <p:txBody>
          <a:bodyPr wrap="square" lIns="0" tIns="0" rIns="0" bIns="0" rtlCol="0">
            <a:noAutofit/>
          </a:bodyPr>
          <a:lstStyle/>
          <a:p>
            <a:endParaRPr/>
          </a:p>
        </p:txBody>
      </p:sp>
      <p:sp>
        <p:nvSpPr>
          <p:cNvPr id="17" name="object 17"/>
          <p:cNvSpPr/>
          <p:nvPr/>
        </p:nvSpPr>
        <p:spPr>
          <a:xfrm>
            <a:off x="3962400" y="4006722"/>
            <a:ext cx="1004315" cy="1232915"/>
          </a:xfrm>
          <a:custGeom>
            <a:avLst/>
            <a:gdLst/>
            <a:ahLst/>
            <a:cxnLst/>
            <a:rect l="l" t="t" r="r" b="b"/>
            <a:pathLst>
              <a:path w="1004315" h="1232915">
                <a:moveTo>
                  <a:pt x="1004315" y="0"/>
                </a:moveTo>
                <a:lnTo>
                  <a:pt x="0" y="0"/>
                </a:lnTo>
                <a:lnTo>
                  <a:pt x="0" y="1232915"/>
                </a:lnTo>
                <a:lnTo>
                  <a:pt x="1004315" y="1232915"/>
                </a:lnTo>
                <a:lnTo>
                  <a:pt x="1004315" y="1226820"/>
                </a:lnTo>
                <a:lnTo>
                  <a:pt x="13715" y="1226820"/>
                </a:lnTo>
                <a:lnTo>
                  <a:pt x="6096" y="1219200"/>
                </a:lnTo>
                <a:lnTo>
                  <a:pt x="13715" y="1219200"/>
                </a:lnTo>
                <a:lnTo>
                  <a:pt x="13715" y="13715"/>
                </a:lnTo>
                <a:lnTo>
                  <a:pt x="6096" y="13715"/>
                </a:lnTo>
                <a:lnTo>
                  <a:pt x="13715" y="7619"/>
                </a:lnTo>
                <a:lnTo>
                  <a:pt x="1004315" y="7619"/>
                </a:lnTo>
                <a:lnTo>
                  <a:pt x="1004315" y="0"/>
                </a:lnTo>
                <a:close/>
              </a:path>
              <a:path w="1004315" h="1232915">
                <a:moveTo>
                  <a:pt x="13715" y="1219200"/>
                </a:moveTo>
                <a:lnTo>
                  <a:pt x="6096" y="1219200"/>
                </a:lnTo>
                <a:lnTo>
                  <a:pt x="13715" y="1226820"/>
                </a:lnTo>
                <a:lnTo>
                  <a:pt x="13715" y="1219200"/>
                </a:lnTo>
                <a:close/>
              </a:path>
              <a:path w="1004315" h="1232915">
                <a:moveTo>
                  <a:pt x="990600" y="1219200"/>
                </a:moveTo>
                <a:lnTo>
                  <a:pt x="13715" y="1219200"/>
                </a:lnTo>
                <a:lnTo>
                  <a:pt x="13715" y="1226820"/>
                </a:lnTo>
                <a:lnTo>
                  <a:pt x="990600" y="1226820"/>
                </a:lnTo>
                <a:lnTo>
                  <a:pt x="990600" y="1219200"/>
                </a:lnTo>
                <a:close/>
              </a:path>
              <a:path w="1004315" h="1232915">
                <a:moveTo>
                  <a:pt x="990600" y="7619"/>
                </a:moveTo>
                <a:lnTo>
                  <a:pt x="990600" y="1226820"/>
                </a:lnTo>
                <a:lnTo>
                  <a:pt x="996696" y="1219200"/>
                </a:lnTo>
                <a:lnTo>
                  <a:pt x="1004315" y="1219200"/>
                </a:lnTo>
                <a:lnTo>
                  <a:pt x="1004315" y="13715"/>
                </a:lnTo>
                <a:lnTo>
                  <a:pt x="996696" y="13715"/>
                </a:lnTo>
                <a:lnTo>
                  <a:pt x="990600" y="7619"/>
                </a:lnTo>
                <a:close/>
              </a:path>
              <a:path w="1004315" h="1232915">
                <a:moveTo>
                  <a:pt x="1004315" y="1219200"/>
                </a:moveTo>
                <a:lnTo>
                  <a:pt x="996696" y="1219200"/>
                </a:lnTo>
                <a:lnTo>
                  <a:pt x="990600" y="1226820"/>
                </a:lnTo>
                <a:lnTo>
                  <a:pt x="1004315" y="1226820"/>
                </a:lnTo>
                <a:lnTo>
                  <a:pt x="1004315" y="1219200"/>
                </a:lnTo>
                <a:close/>
              </a:path>
              <a:path w="1004315" h="1232915">
                <a:moveTo>
                  <a:pt x="13715" y="7619"/>
                </a:moveTo>
                <a:lnTo>
                  <a:pt x="6096" y="13715"/>
                </a:lnTo>
                <a:lnTo>
                  <a:pt x="13715" y="13715"/>
                </a:lnTo>
                <a:lnTo>
                  <a:pt x="13715" y="7619"/>
                </a:lnTo>
                <a:close/>
              </a:path>
              <a:path w="1004315" h="1232915">
                <a:moveTo>
                  <a:pt x="990600" y="7619"/>
                </a:moveTo>
                <a:lnTo>
                  <a:pt x="13715" y="7619"/>
                </a:lnTo>
                <a:lnTo>
                  <a:pt x="13715" y="13715"/>
                </a:lnTo>
                <a:lnTo>
                  <a:pt x="990600" y="13715"/>
                </a:lnTo>
                <a:lnTo>
                  <a:pt x="990600" y="7619"/>
                </a:lnTo>
                <a:close/>
              </a:path>
              <a:path w="1004315" h="1232915">
                <a:moveTo>
                  <a:pt x="1004315" y="7619"/>
                </a:moveTo>
                <a:lnTo>
                  <a:pt x="990600" y="7619"/>
                </a:lnTo>
                <a:lnTo>
                  <a:pt x="996696" y="13715"/>
                </a:lnTo>
                <a:lnTo>
                  <a:pt x="1004315" y="13715"/>
                </a:lnTo>
                <a:lnTo>
                  <a:pt x="1004315" y="7619"/>
                </a:lnTo>
                <a:close/>
              </a:path>
            </a:pathLst>
          </a:custGeom>
          <a:solidFill>
            <a:srgbClr val="000000"/>
          </a:solidFill>
        </p:spPr>
        <p:txBody>
          <a:bodyPr wrap="square" lIns="0" tIns="0" rIns="0" bIns="0" rtlCol="0">
            <a:noAutofit/>
          </a:bodyPr>
          <a:lstStyle/>
          <a:p>
            <a:endParaRPr/>
          </a:p>
        </p:txBody>
      </p:sp>
      <p:sp>
        <p:nvSpPr>
          <p:cNvPr id="18" name="object 18"/>
          <p:cNvSpPr txBox="1"/>
          <p:nvPr/>
        </p:nvSpPr>
        <p:spPr>
          <a:xfrm>
            <a:off x="4237735" y="4510023"/>
            <a:ext cx="451484" cy="224790"/>
          </a:xfrm>
          <a:prstGeom prst="rect">
            <a:avLst/>
          </a:prstGeom>
        </p:spPr>
        <p:txBody>
          <a:bodyPr vert="horz" wrap="square" lIns="0" tIns="0" rIns="0" bIns="0" rtlCol="0">
            <a:noAutofit/>
          </a:bodyPr>
          <a:lstStyle/>
          <a:p>
            <a:pPr marL="12700">
              <a:lnSpc>
                <a:spcPct val="100000"/>
              </a:lnSpc>
            </a:pPr>
            <a:r>
              <a:rPr sz="1400" b="1" spc="-10" dirty="0">
                <a:solidFill>
                  <a:srgbClr val="FFFFFF"/>
                </a:solidFill>
                <a:latin typeface="Arial"/>
                <a:cs typeface="Arial"/>
              </a:rPr>
              <a:t>N</a:t>
            </a:r>
            <a:r>
              <a:rPr sz="1400" b="1" spc="0" dirty="0">
                <a:solidFill>
                  <a:srgbClr val="FFFFFF"/>
                </a:solidFill>
                <a:latin typeface="Arial"/>
                <a:cs typeface="Arial"/>
              </a:rPr>
              <a:t>V</a:t>
            </a:r>
            <a:r>
              <a:rPr sz="1400" b="1" spc="5" dirty="0">
                <a:solidFill>
                  <a:srgbClr val="FFFFFF"/>
                </a:solidFill>
                <a:latin typeface="Arial"/>
                <a:cs typeface="Arial"/>
              </a:rPr>
              <a:t>I</a:t>
            </a:r>
            <a:r>
              <a:rPr sz="1400" b="1" spc="0" dirty="0">
                <a:solidFill>
                  <a:srgbClr val="FFFFFF"/>
                </a:solidFill>
                <a:latin typeface="Arial"/>
                <a:cs typeface="Arial"/>
              </a:rPr>
              <a:t>C</a:t>
            </a:r>
            <a:endParaRPr sz="1400">
              <a:latin typeface="Arial"/>
              <a:cs typeface="Arial"/>
            </a:endParaRPr>
          </a:p>
        </p:txBody>
      </p:sp>
      <p:sp>
        <p:nvSpPr>
          <p:cNvPr id="19" name="object 19"/>
          <p:cNvSpPr txBox="1"/>
          <p:nvPr/>
        </p:nvSpPr>
        <p:spPr>
          <a:xfrm>
            <a:off x="3807967" y="6129528"/>
            <a:ext cx="1090295" cy="285115"/>
          </a:xfrm>
          <a:prstGeom prst="rect">
            <a:avLst/>
          </a:prstGeom>
        </p:spPr>
        <p:txBody>
          <a:bodyPr vert="horz" wrap="square" lIns="0" tIns="0" rIns="0" bIns="0" rtlCol="0">
            <a:noAutofit/>
          </a:bodyPr>
          <a:lstStyle/>
          <a:p>
            <a:pPr marL="12700">
              <a:lnSpc>
                <a:spcPct val="100000"/>
              </a:lnSpc>
            </a:pPr>
            <a:r>
              <a:rPr sz="1800" spc="-5" dirty="0">
                <a:latin typeface="Arial"/>
                <a:cs typeface="Arial"/>
              </a:rPr>
              <a:t>Co</a:t>
            </a:r>
            <a:r>
              <a:rPr sz="1800" spc="0" dirty="0">
                <a:latin typeface="Arial"/>
                <a:cs typeface="Arial"/>
              </a:rPr>
              <a:t>rt</a:t>
            </a:r>
            <a:r>
              <a:rPr sz="1800" spc="-5" dirty="0">
                <a:latin typeface="Arial"/>
                <a:cs typeface="Arial"/>
              </a:rPr>
              <a:t>e</a:t>
            </a:r>
            <a:r>
              <a:rPr sz="1800" spc="-15" dirty="0">
                <a:latin typeface="Arial"/>
                <a:cs typeface="Arial"/>
              </a:rPr>
              <a:t>x</a:t>
            </a:r>
            <a:r>
              <a:rPr sz="1800" spc="0" dirty="0">
                <a:latin typeface="Arial"/>
                <a:cs typeface="Arial"/>
              </a:rPr>
              <a:t>-M3</a:t>
            </a:r>
            <a:endParaRPr sz="1800">
              <a:latin typeface="Arial"/>
              <a:cs typeface="Arial"/>
            </a:endParaRPr>
          </a:p>
        </p:txBody>
      </p:sp>
      <p:sp>
        <p:nvSpPr>
          <p:cNvPr id="20" name="object 20"/>
          <p:cNvSpPr/>
          <p:nvPr/>
        </p:nvSpPr>
        <p:spPr>
          <a:xfrm>
            <a:off x="3461003" y="4363339"/>
            <a:ext cx="486156" cy="76200"/>
          </a:xfrm>
          <a:custGeom>
            <a:avLst/>
            <a:gdLst/>
            <a:ahLst/>
            <a:cxnLst/>
            <a:rect l="l" t="t" r="r" b="b"/>
            <a:pathLst>
              <a:path w="486156" h="76200">
                <a:moveTo>
                  <a:pt x="409956" y="38100"/>
                </a:moveTo>
                <a:lnTo>
                  <a:pt x="358140" y="76200"/>
                </a:lnTo>
                <a:lnTo>
                  <a:pt x="465673" y="44196"/>
                </a:lnTo>
                <a:lnTo>
                  <a:pt x="409956" y="44196"/>
                </a:lnTo>
                <a:lnTo>
                  <a:pt x="409956" y="38100"/>
                </a:lnTo>
                <a:close/>
              </a:path>
              <a:path w="486156" h="76200">
                <a:moveTo>
                  <a:pt x="401665" y="32004"/>
                </a:moveTo>
                <a:lnTo>
                  <a:pt x="0" y="32004"/>
                </a:lnTo>
                <a:lnTo>
                  <a:pt x="0" y="44196"/>
                </a:lnTo>
                <a:lnTo>
                  <a:pt x="401665" y="44196"/>
                </a:lnTo>
                <a:lnTo>
                  <a:pt x="409956" y="38100"/>
                </a:lnTo>
                <a:lnTo>
                  <a:pt x="401665" y="32004"/>
                </a:lnTo>
                <a:close/>
              </a:path>
              <a:path w="486156" h="76200">
                <a:moveTo>
                  <a:pt x="465673" y="32004"/>
                </a:moveTo>
                <a:lnTo>
                  <a:pt x="409956" y="32004"/>
                </a:lnTo>
                <a:lnTo>
                  <a:pt x="409956" y="44196"/>
                </a:lnTo>
                <a:lnTo>
                  <a:pt x="465673" y="44196"/>
                </a:lnTo>
                <a:lnTo>
                  <a:pt x="486156" y="38100"/>
                </a:lnTo>
                <a:lnTo>
                  <a:pt x="465673" y="32004"/>
                </a:lnTo>
                <a:close/>
              </a:path>
              <a:path w="486156" h="76200">
                <a:moveTo>
                  <a:pt x="358140" y="0"/>
                </a:moveTo>
                <a:lnTo>
                  <a:pt x="409956" y="38100"/>
                </a:lnTo>
                <a:lnTo>
                  <a:pt x="409956" y="32004"/>
                </a:lnTo>
                <a:lnTo>
                  <a:pt x="465673" y="32004"/>
                </a:lnTo>
                <a:lnTo>
                  <a:pt x="358140" y="0"/>
                </a:lnTo>
                <a:close/>
              </a:path>
            </a:pathLst>
          </a:custGeom>
          <a:solidFill>
            <a:srgbClr val="000000"/>
          </a:solidFill>
        </p:spPr>
        <p:txBody>
          <a:bodyPr wrap="square" lIns="0" tIns="0" rIns="0" bIns="0" rtlCol="0">
            <a:noAutofit/>
          </a:bodyPr>
          <a:lstStyle/>
          <a:p>
            <a:endParaRPr/>
          </a:p>
        </p:txBody>
      </p:sp>
      <p:sp>
        <p:nvSpPr>
          <p:cNvPr id="21" name="object 21"/>
          <p:cNvSpPr/>
          <p:nvPr/>
        </p:nvSpPr>
        <p:spPr>
          <a:xfrm>
            <a:off x="3461003" y="4503546"/>
            <a:ext cx="486156" cy="76200"/>
          </a:xfrm>
          <a:custGeom>
            <a:avLst/>
            <a:gdLst/>
            <a:ahLst/>
            <a:cxnLst/>
            <a:rect l="l" t="t" r="r" b="b"/>
            <a:pathLst>
              <a:path w="486156" h="76200">
                <a:moveTo>
                  <a:pt x="409956" y="38100"/>
                </a:moveTo>
                <a:lnTo>
                  <a:pt x="358140" y="76200"/>
                </a:lnTo>
                <a:lnTo>
                  <a:pt x="460552" y="45719"/>
                </a:lnTo>
                <a:lnTo>
                  <a:pt x="409956" y="45719"/>
                </a:lnTo>
                <a:lnTo>
                  <a:pt x="409956" y="38100"/>
                </a:lnTo>
                <a:close/>
              </a:path>
              <a:path w="486156" h="76200">
                <a:moveTo>
                  <a:pt x="401665" y="32003"/>
                </a:moveTo>
                <a:lnTo>
                  <a:pt x="0" y="32003"/>
                </a:lnTo>
                <a:lnTo>
                  <a:pt x="0" y="45719"/>
                </a:lnTo>
                <a:lnTo>
                  <a:pt x="399592" y="45719"/>
                </a:lnTo>
                <a:lnTo>
                  <a:pt x="409956" y="38100"/>
                </a:lnTo>
                <a:lnTo>
                  <a:pt x="401665" y="32003"/>
                </a:lnTo>
                <a:close/>
              </a:path>
              <a:path w="486156" h="76200">
                <a:moveTo>
                  <a:pt x="465673" y="32003"/>
                </a:moveTo>
                <a:lnTo>
                  <a:pt x="409956" y="32003"/>
                </a:lnTo>
                <a:lnTo>
                  <a:pt x="409956" y="45719"/>
                </a:lnTo>
                <a:lnTo>
                  <a:pt x="460552" y="45719"/>
                </a:lnTo>
                <a:lnTo>
                  <a:pt x="486156" y="38100"/>
                </a:lnTo>
                <a:lnTo>
                  <a:pt x="465673" y="32003"/>
                </a:lnTo>
                <a:close/>
              </a:path>
              <a:path w="486156" h="76200">
                <a:moveTo>
                  <a:pt x="358140" y="0"/>
                </a:moveTo>
                <a:lnTo>
                  <a:pt x="409956" y="38100"/>
                </a:lnTo>
                <a:lnTo>
                  <a:pt x="409956" y="32003"/>
                </a:lnTo>
                <a:lnTo>
                  <a:pt x="465673" y="32003"/>
                </a:lnTo>
                <a:lnTo>
                  <a:pt x="358140" y="0"/>
                </a:lnTo>
                <a:close/>
              </a:path>
            </a:pathLst>
          </a:custGeom>
          <a:solidFill>
            <a:srgbClr val="000000"/>
          </a:solidFill>
        </p:spPr>
        <p:txBody>
          <a:bodyPr wrap="square" lIns="0" tIns="0" rIns="0" bIns="0" rtlCol="0">
            <a:noAutofit/>
          </a:bodyPr>
          <a:lstStyle/>
          <a:p>
            <a:endParaRPr/>
          </a:p>
        </p:txBody>
      </p:sp>
      <p:sp>
        <p:nvSpPr>
          <p:cNvPr id="22" name="object 22"/>
          <p:cNvSpPr/>
          <p:nvPr/>
        </p:nvSpPr>
        <p:spPr>
          <a:xfrm>
            <a:off x="3461003" y="4634610"/>
            <a:ext cx="486156" cy="76200"/>
          </a:xfrm>
          <a:custGeom>
            <a:avLst/>
            <a:gdLst/>
            <a:ahLst/>
            <a:cxnLst/>
            <a:rect l="l" t="t" r="r" b="b"/>
            <a:pathLst>
              <a:path w="486156" h="76200">
                <a:moveTo>
                  <a:pt x="409956" y="38100"/>
                </a:moveTo>
                <a:lnTo>
                  <a:pt x="358140" y="76200"/>
                </a:lnTo>
                <a:lnTo>
                  <a:pt x="465673" y="44195"/>
                </a:lnTo>
                <a:lnTo>
                  <a:pt x="409956" y="44195"/>
                </a:lnTo>
                <a:lnTo>
                  <a:pt x="409956" y="38100"/>
                </a:lnTo>
                <a:close/>
              </a:path>
              <a:path w="486156" h="76200">
                <a:moveTo>
                  <a:pt x="401665" y="32003"/>
                </a:moveTo>
                <a:lnTo>
                  <a:pt x="0" y="32003"/>
                </a:lnTo>
                <a:lnTo>
                  <a:pt x="0" y="44195"/>
                </a:lnTo>
                <a:lnTo>
                  <a:pt x="401665" y="44195"/>
                </a:lnTo>
                <a:lnTo>
                  <a:pt x="409956" y="38100"/>
                </a:lnTo>
                <a:lnTo>
                  <a:pt x="401665" y="32003"/>
                </a:lnTo>
                <a:close/>
              </a:path>
              <a:path w="486156" h="76200">
                <a:moveTo>
                  <a:pt x="465673" y="32003"/>
                </a:moveTo>
                <a:lnTo>
                  <a:pt x="409956" y="32003"/>
                </a:lnTo>
                <a:lnTo>
                  <a:pt x="409956" y="44195"/>
                </a:lnTo>
                <a:lnTo>
                  <a:pt x="465673" y="44195"/>
                </a:lnTo>
                <a:lnTo>
                  <a:pt x="486156" y="38100"/>
                </a:lnTo>
                <a:lnTo>
                  <a:pt x="465673" y="32003"/>
                </a:lnTo>
                <a:close/>
              </a:path>
              <a:path w="486156" h="76200">
                <a:moveTo>
                  <a:pt x="358140" y="0"/>
                </a:moveTo>
                <a:lnTo>
                  <a:pt x="409956" y="38100"/>
                </a:lnTo>
                <a:lnTo>
                  <a:pt x="409956" y="32003"/>
                </a:lnTo>
                <a:lnTo>
                  <a:pt x="465673" y="32003"/>
                </a:lnTo>
                <a:lnTo>
                  <a:pt x="358140" y="0"/>
                </a:lnTo>
                <a:close/>
              </a:path>
            </a:pathLst>
          </a:custGeom>
          <a:solidFill>
            <a:srgbClr val="000000"/>
          </a:solidFill>
        </p:spPr>
        <p:txBody>
          <a:bodyPr wrap="square" lIns="0" tIns="0" rIns="0" bIns="0" rtlCol="0">
            <a:noAutofit/>
          </a:bodyPr>
          <a:lstStyle/>
          <a:p>
            <a:endParaRPr/>
          </a:p>
        </p:txBody>
      </p:sp>
      <p:sp>
        <p:nvSpPr>
          <p:cNvPr id="23" name="object 23"/>
          <p:cNvSpPr/>
          <p:nvPr/>
        </p:nvSpPr>
        <p:spPr>
          <a:xfrm>
            <a:off x="3461003" y="5093334"/>
            <a:ext cx="486156" cy="76200"/>
          </a:xfrm>
          <a:custGeom>
            <a:avLst/>
            <a:gdLst/>
            <a:ahLst/>
            <a:cxnLst/>
            <a:rect l="l" t="t" r="r" b="b"/>
            <a:pathLst>
              <a:path w="486156" h="76200">
                <a:moveTo>
                  <a:pt x="409956" y="38100"/>
                </a:moveTo>
                <a:lnTo>
                  <a:pt x="358140" y="76200"/>
                </a:lnTo>
                <a:lnTo>
                  <a:pt x="465673" y="44195"/>
                </a:lnTo>
                <a:lnTo>
                  <a:pt x="409956" y="44195"/>
                </a:lnTo>
                <a:lnTo>
                  <a:pt x="409956" y="38100"/>
                </a:lnTo>
                <a:close/>
              </a:path>
              <a:path w="486156" h="76200">
                <a:moveTo>
                  <a:pt x="401665" y="32003"/>
                </a:moveTo>
                <a:lnTo>
                  <a:pt x="0" y="32003"/>
                </a:lnTo>
                <a:lnTo>
                  <a:pt x="0" y="44195"/>
                </a:lnTo>
                <a:lnTo>
                  <a:pt x="401665" y="44195"/>
                </a:lnTo>
                <a:lnTo>
                  <a:pt x="409956" y="38100"/>
                </a:lnTo>
                <a:lnTo>
                  <a:pt x="401665" y="32003"/>
                </a:lnTo>
                <a:close/>
              </a:path>
              <a:path w="486156" h="76200">
                <a:moveTo>
                  <a:pt x="465673" y="32003"/>
                </a:moveTo>
                <a:lnTo>
                  <a:pt x="409956" y="32003"/>
                </a:lnTo>
                <a:lnTo>
                  <a:pt x="409956" y="44195"/>
                </a:lnTo>
                <a:lnTo>
                  <a:pt x="465673" y="44195"/>
                </a:lnTo>
                <a:lnTo>
                  <a:pt x="486156" y="38100"/>
                </a:lnTo>
                <a:lnTo>
                  <a:pt x="465673" y="32003"/>
                </a:lnTo>
                <a:close/>
              </a:path>
              <a:path w="486156" h="76200">
                <a:moveTo>
                  <a:pt x="358140" y="0"/>
                </a:moveTo>
                <a:lnTo>
                  <a:pt x="409956" y="38100"/>
                </a:lnTo>
                <a:lnTo>
                  <a:pt x="409956" y="32003"/>
                </a:lnTo>
                <a:lnTo>
                  <a:pt x="465673" y="32003"/>
                </a:lnTo>
                <a:lnTo>
                  <a:pt x="358140" y="0"/>
                </a:lnTo>
                <a:close/>
              </a:path>
            </a:pathLst>
          </a:custGeom>
          <a:solidFill>
            <a:srgbClr val="000000"/>
          </a:solidFill>
        </p:spPr>
        <p:txBody>
          <a:bodyPr wrap="square" lIns="0" tIns="0" rIns="0" bIns="0" rtlCol="0">
            <a:noAutofit/>
          </a:bodyPr>
          <a:lstStyle/>
          <a:p>
            <a:endParaRPr/>
          </a:p>
        </p:txBody>
      </p:sp>
      <p:sp>
        <p:nvSpPr>
          <p:cNvPr id="24" name="object 24"/>
          <p:cNvSpPr/>
          <p:nvPr/>
        </p:nvSpPr>
        <p:spPr>
          <a:xfrm>
            <a:off x="3221735" y="4322190"/>
            <a:ext cx="4792980" cy="926591"/>
          </a:xfrm>
          <a:custGeom>
            <a:avLst/>
            <a:gdLst/>
            <a:ahLst/>
            <a:cxnLst/>
            <a:rect l="l" t="t" r="r" b="b"/>
            <a:pathLst>
              <a:path w="4792980" h="926591">
                <a:moveTo>
                  <a:pt x="41909" y="463041"/>
                </a:moveTo>
                <a:lnTo>
                  <a:pt x="27431" y="467867"/>
                </a:lnTo>
                <a:lnTo>
                  <a:pt x="16763" y="469391"/>
                </a:lnTo>
                <a:lnTo>
                  <a:pt x="15239" y="469391"/>
                </a:lnTo>
                <a:lnTo>
                  <a:pt x="24383" y="470915"/>
                </a:lnTo>
                <a:lnTo>
                  <a:pt x="33527" y="473963"/>
                </a:lnTo>
                <a:lnTo>
                  <a:pt x="41148" y="477011"/>
                </a:lnTo>
                <a:lnTo>
                  <a:pt x="50291" y="480059"/>
                </a:lnTo>
                <a:lnTo>
                  <a:pt x="57912" y="484631"/>
                </a:lnTo>
                <a:lnTo>
                  <a:pt x="64008" y="490727"/>
                </a:lnTo>
                <a:lnTo>
                  <a:pt x="71627" y="496823"/>
                </a:lnTo>
                <a:lnTo>
                  <a:pt x="76200" y="502919"/>
                </a:lnTo>
                <a:lnTo>
                  <a:pt x="82296" y="509015"/>
                </a:lnTo>
                <a:lnTo>
                  <a:pt x="86867" y="516508"/>
                </a:lnTo>
                <a:lnTo>
                  <a:pt x="89915" y="525779"/>
                </a:lnTo>
                <a:lnTo>
                  <a:pt x="94487" y="533399"/>
                </a:lnTo>
                <a:lnTo>
                  <a:pt x="97536" y="551687"/>
                </a:lnTo>
                <a:lnTo>
                  <a:pt x="97536" y="821308"/>
                </a:lnTo>
                <a:lnTo>
                  <a:pt x="99060" y="833627"/>
                </a:lnTo>
                <a:lnTo>
                  <a:pt x="100584" y="842771"/>
                </a:lnTo>
                <a:lnTo>
                  <a:pt x="102108" y="853439"/>
                </a:lnTo>
                <a:lnTo>
                  <a:pt x="115824" y="880871"/>
                </a:lnTo>
                <a:lnTo>
                  <a:pt x="121919" y="888491"/>
                </a:lnTo>
                <a:lnTo>
                  <a:pt x="135636" y="902207"/>
                </a:lnTo>
                <a:lnTo>
                  <a:pt x="144779" y="908303"/>
                </a:lnTo>
                <a:lnTo>
                  <a:pt x="152400" y="914399"/>
                </a:lnTo>
                <a:lnTo>
                  <a:pt x="163067" y="918971"/>
                </a:lnTo>
                <a:lnTo>
                  <a:pt x="181355" y="925067"/>
                </a:lnTo>
                <a:lnTo>
                  <a:pt x="192024" y="926591"/>
                </a:lnTo>
                <a:lnTo>
                  <a:pt x="202691" y="926591"/>
                </a:lnTo>
                <a:lnTo>
                  <a:pt x="202691" y="914399"/>
                </a:lnTo>
                <a:lnTo>
                  <a:pt x="175260" y="909827"/>
                </a:lnTo>
                <a:lnTo>
                  <a:pt x="166115" y="906779"/>
                </a:lnTo>
                <a:lnTo>
                  <a:pt x="158496" y="902207"/>
                </a:lnTo>
                <a:lnTo>
                  <a:pt x="150875" y="897508"/>
                </a:lnTo>
                <a:lnTo>
                  <a:pt x="143255" y="893063"/>
                </a:lnTo>
                <a:lnTo>
                  <a:pt x="131063" y="880871"/>
                </a:lnTo>
                <a:lnTo>
                  <a:pt x="117348" y="858011"/>
                </a:lnTo>
                <a:lnTo>
                  <a:pt x="114300" y="848867"/>
                </a:lnTo>
                <a:lnTo>
                  <a:pt x="111251" y="830579"/>
                </a:lnTo>
                <a:lnTo>
                  <a:pt x="111251" y="560831"/>
                </a:lnTo>
                <a:lnTo>
                  <a:pt x="109727" y="551687"/>
                </a:lnTo>
                <a:lnTo>
                  <a:pt x="92963" y="502919"/>
                </a:lnTo>
                <a:lnTo>
                  <a:pt x="65531" y="475487"/>
                </a:lnTo>
                <a:lnTo>
                  <a:pt x="47243" y="464819"/>
                </a:lnTo>
                <a:lnTo>
                  <a:pt x="41909" y="463041"/>
                </a:lnTo>
                <a:close/>
              </a:path>
              <a:path w="4792980" h="926591">
                <a:moveTo>
                  <a:pt x="6095" y="457199"/>
                </a:moveTo>
                <a:lnTo>
                  <a:pt x="1524" y="457199"/>
                </a:lnTo>
                <a:lnTo>
                  <a:pt x="0" y="460247"/>
                </a:lnTo>
                <a:lnTo>
                  <a:pt x="0" y="466343"/>
                </a:lnTo>
                <a:lnTo>
                  <a:pt x="1524" y="469391"/>
                </a:lnTo>
                <a:lnTo>
                  <a:pt x="6095" y="469391"/>
                </a:lnTo>
                <a:lnTo>
                  <a:pt x="6095" y="457199"/>
                </a:lnTo>
                <a:close/>
              </a:path>
              <a:path w="4792980" h="926591">
                <a:moveTo>
                  <a:pt x="202691" y="0"/>
                </a:moveTo>
                <a:lnTo>
                  <a:pt x="192024" y="0"/>
                </a:lnTo>
                <a:lnTo>
                  <a:pt x="181355" y="1523"/>
                </a:lnTo>
                <a:lnTo>
                  <a:pt x="143255" y="18287"/>
                </a:lnTo>
                <a:lnTo>
                  <a:pt x="115824" y="45719"/>
                </a:lnTo>
                <a:lnTo>
                  <a:pt x="99060" y="94487"/>
                </a:lnTo>
                <a:lnTo>
                  <a:pt x="97536" y="103631"/>
                </a:lnTo>
                <a:lnTo>
                  <a:pt x="97536" y="373379"/>
                </a:lnTo>
                <a:lnTo>
                  <a:pt x="94487" y="391667"/>
                </a:lnTo>
                <a:lnTo>
                  <a:pt x="71627" y="429767"/>
                </a:lnTo>
                <a:lnTo>
                  <a:pt x="33527" y="452627"/>
                </a:lnTo>
                <a:lnTo>
                  <a:pt x="6095" y="457199"/>
                </a:lnTo>
                <a:lnTo>
                  <a:pt x="6095" y="469391"/>
                </a:lnTo>
                <a:lnTo>
                  <a:pt x="16763" y="469391"/>
                </a:lnTo>
                <a:lnTo>
                  <a:pt x="27431" y="467867"/>
                </a:lnTo>
                <a:lnTo>
                  <a:pt x="41909" y="463041"/>
                </a:lnTo>
                <a:lnTo>
                  <a:pt x="38100" y="461771"/>
                </a:lnTo>
                <a:lnTo>
                  <a:pt x="27431" y="458723"/>
                </a:lnTo>
                <a:lnTo>
                  <a:pt x="16763" y="457199"/>
                </a:lnTo>
                <a:lnTo>
                  <a:pt x="56387" y="457199"/>
                </a:lnTo>
                <a:lnTo>
                  <a:pt x="86867" y="431291"/>
                </a:lnTo>
                <a:lnTo>
                  <a:pt x="106679" y="396239"/>
                </a:lnTo>
                <a:lnTo>
                  <a:pt x="108203" y="385571"/>
                </a:lnTo>
                <a:lnTo>
                  <a:pt x="109727" y="376427"/>
                </a:lnTo>
                <a:lnTo>
                  <a:pt x="111251" y="364108"/>
                </a:lnTo>
                <a:lnTo>
                  <a:pt x="111251" y="94487"/>
                </a:lnTo>
                <a:lnTo>
                  <a:pt x="114300" y="76199"/>
                </a:lnTo>
                <a:lnTo>
                  <a:pt x="117348" y="68579"/>
                </a:lnTo>
                <a:lnTo>
                  <a:pt x="121919" y="59308"/>
                </a:lnTo>
                <a:lnTo>
                  <a:pt x="126491" y="53339"/>
                </a:lnTo>
                <a:lnTo>
                  <a:pt x="132587" y="45719"/>
                </a:lnTo>
                <a:lnTo>
                  <a:pt x="137160" y="39623"/>
                </a:lnTo>
                <a:lnTo>
                  <a:pt x="144779" y="33527"/>
                </a:lnTo>
                <a:lnTo>
                  <a:pt x="150875" y="27431"/>
                </a:lnTo>
                <a:lnTo>
                  <a:pt x="158496" y="22859"/>
                </a:lnTo>
                <a:lnTo>
                  <a:pt x="167639" y="19811"/>
                </a:lnTo>
                <a:lnTo>
                  <a:pt x="175260" y="16763"/>
                </a:lnTo>
                <a:lnTo>
                  <a:pt x="184403" y="13715"/>
                </a:lnTo>
                <a:lnTo>
                  <a:pt x="193548" y="12191"/>
                </a:lnTo>
                <a:lnTo>
                  <a:pt x="202691" y="12191"/>
                </a:lnTo>
                <a:lnTo>
                  <a:pt x="202691" y="0"/>
                </a:lnTo>
                <a:close/>
              </a:path>
              <a:path w="4792980" h="926591">
                <a:moveTo>
                  <a:pt x="56387" y="457199"/>
                </a:moveTo>
                <a:lnTo>
                  <a:pt x="16763" y="457199"/>
                </a:lnTo>
                <a:lnTo>
                  <a:pt x="27431" y="458723"/>
                </a:lnTo>
                <a:lnTo>
                  <a:pt x="38100" y="461771"/>
                </a:lnTo>
                <a:lnTo>
                  <a:pt x="41909" y="463041"/>
                </a:lnTo>
                <a:lnTo>
                  <a:pt x="45719" y="461771"/>
                </a:lnTo>
                <a:lnTo>
                  <a:pt x="56387" y="457199"/>
                </a:lnTo>
                <a:close/>
              </a:path>
              <a:path w="4792980" h="926591">
                <a:moveTo>
                  <a:pt x="4749956" y="463413"/>
                </a:moveTo>
                <a:lnTo>
                  <a:pt x="4704588" y="495299"/>
                </a:lnTo>
                <a:lnTo>
                  <a:pt x="4683252" y="539495"/>
                </a:lnTo>
                <a:lnTo>
                  <a:pt x="4681728" y="550163"/>
                </a:lnTo>
                <a:lnTo>
                  <a:pt x="4681728" y="821308"/>
                </a:lnTo>
                <a:lnTo>
                  <a:pt x="4680204" y="832103"/>
                </a:lnTo>
                <a:lnTo>
                  <a:pt x="4660392" y="880871"/>
                </a:lnTo>
                <a:lnTo>
                  <a:pt x="4646675" y="893063"/>
                </a:lnTo>
                <a:lnTo>
                  <a:pt x="4640580" y="899159"/>
                </a:lnTo>
                <a:lnTo>
                  <a:pt x="4632960" y="902207"/>
                </a:lnTo>
                <a:lnTo>
                  <a:pt x="4625340" y="906779"/>
                </a:lnTo>
                <a:lnTo>
                  <a:pt x="4616195" y="909827"/>
                </a:lnTo>
                <a:lnTo>
                  <a:pt x="4588764" y="914399"/>
                </a:lnTo>
                <a:lnTo>
                  <a:pt x="4588764" y="926591"/>
                </a:lnTo>
                <a:lnTo>
                  <a:pt x="4599432" y="926591"/>
                </a:lnTo>
                <a:lnTo>
                  <a:pt x="4610099" y="925067"/>
                </a:lnTo>
                <a:lnTo>
                  <a:pt x="4648199" y="908303"/>
                </a:lnTo>
                <a:lnTo>
                  <a:pt x="4675632" y="880871"/>
                </a:lnTo>
                <a:lnTo>
                  <a:pt x="4689347" y="851915"/>
                </a:lnTo>
                <a:lnTo>
                  <a:pt x="4692395" y="842771"/>
                </a:lnTo>
                <a:lnTo>
                  <a:pt x="4693920" y="832103"/>
                </a:lnTo>
                <a:lnTo>
                  <a:pt x="4693920" y="551687"/>
                </a:lnTo>
                <a:lnTo>
                  <a:pt x="4695444" y="542543"/>
                </a:lnTo>
                <a:lnTo>
                  <a:pt x="4698492" y="534923"/>
                </a:lnTo>
                <a:lnTo>
                  <a:pt x="4701540" y="525779"/>
                </a:lnTo>
                <a:lnTo>
                  <a:pt x="4704588" y="518159"/>
                </a:lnTo>
                <a:lnTo>
                  <a:pt x="4733544" y="484631"/>
                </a:lnTo>
                <a:lnTo>
                  <a:pt x="4750308" y="477011"/>
                </a:lnTo>
                <a:lnTo>
                  <a:pt x="4757928" y="473963"/>
                </a:lnTo>
                <a:lnTo>
                  <a:pt x="4767071" y="470915"/>
                </a:lnTo>
                <a:lnTo>
                  <a:pt x="4776216" y="469391"/>
                </a:lnTo>
                <a:lnTo>
                  <a:pt x="4774692" y="469391"/>
                </a:lnTo>
                <a:lnTo>
                  <a:pt x="4764023" y="467867"/>
                </a:lnTo>
                <a:lnTo>
                  <a:pt x="4754880" y="464819"/>
                </a:lnTo>
                <a:lnTo>
                  <a:pt x="4749956" y="463413"/>
                </a:lnTo>
                <a:close/>
              </a:path>
              <a:path w="4792980" h="926591">
                <a:moveTo>
                  <a:pt x="4785360" y="457199"/>
                </a:moveTo>
                <a:lnTo>
                  <a:pt x="4776216" y="457199"/>
                </a:lnTo>
                <a:lnTo>
                  <a:pt x="4765547" y="458723"/>
                </a:lnTo>
                <a:lnTo>
                  <a:pt x="4754880" y="461771"/>
                </a:lnTo>
                <a:lnTo>
                  <a:pt x="4749956" y="463413"/>
                </a:lnTo>
                <a:lnTo>
                  <a:pt x="4754880" y="464819"/>
                </a:lnTo>
                <a:lnTo>
                  <a:pt x="4764023" y="467867"/>
                </a:lnTo>
                <a:lnTo>
                  <a:pt x="4774692" y="469391"/>
                </a:lnTo>
                <a:lnTo>
                  <a:pt x="4785360" y="469391"/>
                </a:lnTo>
                <a:lnTo>
                  <a:pt x="4785360" y="457199"/>
                </a:lnTo>
                <a:close/>
              </a:path>
              <a:path w="4792980" h="926591">
                <a:moveTo>
                  <a:pt x="4789932" y="457199"/>
                </a:moveTo>
                <a:lnTo>
                  <a:pt x="4785360" y="457199"/>
                </a:lnTo>
                <a:lnTo>
                  <a:pt x="4785360" y="469391"/>
                </a:lnTo>
                <a:lnTo>
                  <a:pt x="4789932" y="469391"/>
                </a:lnTo>
                <a:lnTo>
                  <a:pt x="4792980" y="466343"/>
                </a:lnTo>
                <a:lnTo>
                  <a:pt x="4792980" y="460247"/>
                </a:lnTo>
                <a:lnTo>
                  <a:pt x="4789932" y="457199"/>
                </a:lnTo>
                <a:close/>
              </a:path>
              <a:path w="4792980" h="926591">
                <a:moveTo>
                  <a:pt x="4599432" y="0"/>
                </a:moveTo>
                <a:lnTo>
                  <a:pt x="4588764" y="0"/>
                </a:lnTo>
                <a:lnTo>
                  <a:pt x="4588764" y="12191"/>
                </a:lnTo>
                <a:lnTo>
                  <a:pt x="4599432" y="12191"/>
                </a:lnTo>
                <a:lnTo>
                  <a:pt x="4608575" y="13715"/>
                </a:lnTo>
                <a:lnTo>
                  <a:pt x="4616195" y="16763"/>
                </a:lnTo>
                <a:lnTo>
                  <a:pt x="4625340" y="19811"/>
                </a:lnTo>
                <a:lnTo>
                  <a:pt x="4632960" y="22859"/>
                </a:lnTo>
                <a:lnTo>
                  <a:pt x="4674108" y="68579"/>
                </a:lnTo>
                <a:lnTo>
                  <a:pt x="4681728" y="105155"/>
                </a:lnTo>
                <a:lnTo>
                  <a:pt x="4681728" y="374903"/>
                </a:lnTo>
                <a:lnTo>
                  <a:pt x="4683252" y="385571"/>
                </a:lnTo>
                <a:lnTo>
                  <a:pt x="4686299" y="394715"/>
                </a:lnTo>
                <a:lnTo>
                  <a:pt x="4689347" y="405383"/>
                </a:lnTo>
                <a:lnTo>
                  <a:pt x="4698492" y="423671"/>
                </a:lnTo>
                <a:lnTo>
                  <a:pt x="4704588" y="431291"/>
                </a:lnTo>
                <a:lnTo>
                  <a:pt x="4718304" y="445007"/>
                </a:lnTo>
                <a:lnTo>
                  <a:pt x="4727447" y="451103"/>
                </a:lnTo>
                <a:lnTo>
                  <a:pt x="4735068" y="457199"/>
                </a:lnTo>
                <a:lnTo>
                  <a:pt x="4744212" y="461771"/>
                </a:lnTo>
                <a:lnTo>
                  <a:pt x="4749956" y="463413"/>
                </a:lnTo>
                <a:lnTo>
                  <a:pt x="4754880" y="461771"/>
                </a:lnTo>
                <a:lnTo>
                  <a:pt x="4765547" y="458723"/>
                </a:lnTo>
                <a:lnTo>
                  <a:pt x="4776216" y="457199"/>
                </a:lnTo>
                <a:lnTo>
                  <a:pt x="4786884" y="457199"/>
                </a:lnTo>
                <a:lnTo>
                  <a:pt x="4776216" y="455675"/>
                </a:lnTo>
                <a:lnTo>
                  <a:pt x="4767071" y="454151"/>
                </a:lnTo>
                <a:lnTo>
                  <a:pt x="4759452" y="452627"/>
                </a:lnTo>
                <a:lnTo>
                  <a:pt x="4750308" y="449579"/>
                </a:lnTo>
                <a:lnTo>
                  <a:pt x="4742688" y="445007"/>
                </a:lnTo>
                <a:lnTo>
                  <a:pt x="4735068" y="441959"/>
                </a:lnTo>
                <a:lnTo>
                  <a:pt x="4704588" y="408431"/>
                </a:lnTo>
                <a:lnTo>
                  <a:pt x="4698492" y="391667"/>
                </a:lnTo>
                <a:lnTo>
                  <a:pt x="4695444" y="384047"/>
                </a:lnTo>
                <a:lnTo>
                  <a:pt x="4693920" y="374903"/>
                </a:lnTo>
                <a:lnTo>
                  <a:pt x="4693920" y="92963"/>
                </a:lnTo>
                <a:lnTo>
                  <a:pt x="4692395" y="82295"/>
                </a:lnTo>
                <a:lnTo>
                  <a:pt x="4689347" y="73151"/>
                </a:lnTo>
                <a:lnTo>
                  <a:pt x="4684775" y="64007"/>
                </a:lnTo>
                <a:lnTo>
                  <a:pt x="4681728" y="53339"/>
                </a:lnTo>
                <a:lnTo>
                  <a:pt x="4655820" y="22859"/>
                </a:lnTo>
                <a:lnTo>
                  <a:pt x="4619244" y="4571"/>
                </a:lnTo>
                <a:lnTo>
                  <a:pt x="4610099" y="1523"/>
                </a:lnTo>
                <a:lnTo>
                  <a:pt x="4599432" y="0"/>
                </a:lnTo>
                <a:close/>
              </a:path>
            </a:pathLst>
          </a:custGeom>
          <a:solidFill>
            <a:srgbClr val="000000"/>
          </a:solidFill>
        </p:spPr>
        <p:txBody>
          <a:bodyPr wrap="square" lIns="0" tIns="0" rIns="0" bIns="0" rtlCol="0">
            <a:noAutofit/>
          </a:bodyPr>
          <a:lstStyle/>
          <a:p>
            <a:endParaRPr/>
          </a:p>
        </p:txBody>
      </p:sp>
      <p:sp>
        <p:nvSpPr>
          <p:cNvPr id="25" name="object 25"/>
          <p:cNvSpPr/>
          <p:nvPr/>
        </p:nvSpPr>
        <p:spPr>
          <a:xfrm>
            <a:off x="7542276" y="3497707"/>
            <a:ext cx="1013459" cy="1796795"/>
          </a:xfrm>
          <a:custGeom>
            <a:avLst/>
            <a:gdLst/>
            <a:ahLst/>
            <a:cxnLst/>
            <a:rect l="l" t="t" r="r" b="b"/>
            <a:pathLst>
              <a:path w="1013459" h="1796796">
                <a:moveTo>
                  <a:pt x="0" y="0"/>
                </a:moveTo>
                <a:lnTo>
                  <a:pt x="1013459" y="0"/>
                </a:lnTo>
                <a:lnTo>
                  <a:pt x="1013459" y="1796795"/>
                </a:lnTo>
                <a:lnTo>
                  <a:pt x="0" y="1796795"/>
                </a:lnTo>
                <a:lnTo>
                  <a:pt x="0" y="0"/>
                </a:lnTo>
                <a:close/>
              </a:path>
            </a:pathLst>
          </a:custGeom>
          <a:solidFill>
            <a:srgbClr val="FFFFFF"/>
          </a:solidFill>
        </p:spPr>
        <p:txBody>
          <a:bodyPr wrap="square" lIns="0" tIns="0" rIns="0" bIns="0" rtlCol="0">
            <a:noAutofit/>
          </a:bodyPr>
          <a:lstStyle/>
          <a:p>
            <a:endParaRPr/>
          </a:p>
        </p:txBody>
      </p:sp>
      <p:sp>
        <p:nvSpPr>
          <p:cNvPr id="26" name="object 26"/>
          <p:cNvSpPr txBox="1"/>
          <p:nvPr/>
        </p:nvSpPr>
        <p:spPr>
          <a:xfrm>
            <a:off x="1787144" y="4545076"/>
            <a:ext cx="1278255" cy="438150"/>
          </a:xfrm>
          <a:prstGeom prst="rect">
            <a:avLst/>
          </a:prstGeom>
        </p:spPr>
        <p:txBody>
          <a:bodyPr vert="horz" wrap="square" lIns="0" tIns="0" rIns="0" bIns="0" rtlCol="0">
            <a:noAutofit/>
          </a:bodyPr>
          <a:lstStyle/>
          <a:p>
            <a:pPr marL="74930" marR="12700" indent="-62865">
              <a:lnSpc>
                <a:spcPct val="100000"/>
              </a:lnSpc>
            </a:pPr>
            <a:r>
              <a:rPr sz="1400" dirty="0">
                <a:latin typeface="Arial"/>
                <a:cs typeface="Arial"/>
              </a:rPr>
              <a:t>1-240</a:t>
            </a:r>
            <a:r>
              <a:rPr sz="1400" spc="-45" dirty="0">
                <a:latin typeface="Arial"/>
                <a:cs typeface="Arial"/>
              </a:rPr>
              <a:t> </a:t>
            </a:r>
            <a:r>
              <a:rPr sz="1400" spc="5" dirty="0">
                <a:latin typeface="Arial"/>
                <a:cs typeface="Arial"/>
              </a:rPr>
              <a:t>I</a:t>
            </a:r>
            <a:r>
              <a:rPr sz="1400" spc="0" dirty="0">
                <a:latin typeface="Arial"/>
                <a:cs typeface="Arial"/>
              </a:rPr>
              <a:t>n</a:t>
            </a:r>
            <a:r>
              <a:rPr sz="1400" spc="5" dirty="0">
                <a:latin typeface="Arial"/>
                <a:cs typeface="Arial"/>
              </a:rPr>
              <a:t>t</a:t>
            </a:r>
            <a:r>
              <a:rPr sz="1400" spc="0" dirty="0">
                <a:latin typeface="Arial"/>
                <a:cs typeface="Arial"/>
              </a:rPr>
              <a:t>errup</a:t>
            </a:r>
            <a:r>
              <a:rPr sz="1400" spc="-10" dirty="0">
                <a:latin typeface="Arial"/>
                <a:cs typeface="Arial"/>
              </a:rPr>
              <a:t>t</a:t>
            </a:r>
            <a:r>
              <a:rPr sz="1400" spc="0" dirty="0">
                <a:latin typeface="Arial"/>
                <a:cs typeface="Arial"/>
              </a:rPr>
              <a:t>s </a:t>
            </a:r>
            <a:r>
              <a:rPr sz="1400" spc="5" dirty="0">
                <a:latin typeface="Arial"/>
                <a:cs typeface="Arial"/>
              </a:rPr>
              <a:t>I</a:t>
            </a:r>
            <a:r>
              <a:rPr sz="1400" spc="-10" dirty="0">
                <a:latin typeface="Arial"/>
                <a:cs typeface="Arial"/>
              </a:rPr>
              <a:t>NT</a:t>
            </a:r>
            <a:r>
              <a:rPr sz="1400" spc="5" dirty="0">
                <a:latin typeface="Arial"/>
                <a:cs typeface="Arial"/>
              </a:rPr>
              <a:t>I</a:t>
            </a:r>
            <a:r>
              <a:rPr sz="1400" spc="0" dirty="0">
                <a:latin typeface="Arial"/>
                <a:cs typeface="Arial"/>
              </a:rPr>
              <a:t>S</a:t>
            </a:r>
            <a:r>
              <a:rPr sz="1400" spc="-10" dirty="0">
                <a:latin typeface="Arial"/>
                <a:cs typeface="Arial"/>
              </a:rPr>
              <a:t>R</a:t>
            </a:r>
            <a:r>
              <a:rPr sz="1400" spc="5" dirty="0">
                <a:latin typeface="Arial"/>
                <a:cs typeface="Arial"/>
              </a:rPr>
              <a:t>[</a:t>
            </a:r>
            <a:r>
              <a:rPr sz="1400" spc="0" dirty="0">
                <a:latin typeface="Arial"/>
                <a:cs typeface="Arial"/>
              </a:rPr>
              <a:t>23</a:t>
            </a:r>
            <a:r>
              <a:rPr sz="1400" spc="-5" dirty="0">
                <a:latin typeface="Arial"/>
                <a:cs typeface="Arial"/>
              </a:rPr>
              <a:t>9</a:t>
            </a:r>
            <a:r>
              <a:rPr sz="1400" spc="5" dirty="0">
                <a:latin typeface="Arial"/>
                <a:cs typeface="Arial"/>
              </a:rPr>
              <a:t>:</a:t>
            </a:r>
            <a:r>
              <a:rPr sz="1400" spc="-15" dirty="0">
                <a:latin typeface="Arial"/>
                <a:cs typeface="Arial"/>
              </a:rPr>
              <a:t>0</a:t>
            </a:r>
            <a:r>
              <a:rPr sz="1400" spc="0" dirty="0">
                <a:latin typeface="Arial"/>
                <a:cs typeface="Arial"/>
              </a:rPr>
              <a:t>]</a:t>
            </a:r>
            <a:endParaRPr sz="1400">
              <a:latin typeface="Arial"/>
              <a:cs typeface="Arial"/>
            </a:endParaRPr>
          </a:p>
        </p:txBody>
      </p:sp>
      <p:sp>
        <p:nvSpPr>
          <p:cNvPr id="27" name="object 27"/>
          <p:cNvSpPr txBox="1"/>
          <p:nvPr/>
        </p:nvSpPr>
        <p:spPr>
          <a:xfrm>
            <a:off x="3505454" y="4766564"/>
            <a:ext cx="278130" cy="254000"/>
          </a:xfrm>
          <a:prstGeom prst="rect">
            <a:avLst/>
          </a:prstGeom>
        </p:spPr>
        <p:txBody>
          <a:bodyPr vert="vert270" wrap="square" lIns="0" tIns="0" rIns="0" bIns="0" rtlCol="0">
            <a:noAutofit/>
          </a:bodyPr>
          <a:lstStyle/>
          <a:p>
            <a:pPr marL="12700">
              <a:lnSpc>
                <a:spcPct val="100000"/>
              </a:lnSpc>
            </a:pPr>
            <a:r>
              <a:rPr sz="1750" dirty="0">
                <a:latin typeface="Arial"/>
                <a:cs typeface="Arial"/>
              </a:rPr>
              <a:t>…</a:t>
            </a:r>
            <a:endParaRPr sz="1750">
              <a:latin typeface="Arial"/>
              <a:cs typeface="Arial"/>
            </a:endParaRPr>
          </a:p>
        </p:txBody>
      </p:sp>
      <p:sp>
        <p:nvSpPr>
          <p:cNvPr id="30" name="Slide Number Placeholder 29"/>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158</a:t>
            </a:fld>
            <a:endParaRPr lang="en-US" sz="900">
              <a:latin typeface="Arial"/>
              <a:cs typeface="Arial"/>
            </a:endParaRPr>
          </a:p>
        </p:txBody>
      </p:sp>
    </p:spTree>
    <p:extLst>
      <p:ext uri="{BB962C8B-B14F-4D97-AF65-F5344CB8AC3E}">
        <p14:creationId xmlns:p14="http://schemas.microsoft.com/office/powerpoint/2010/main" val="1703175740"/>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Feature Description of NVIC</a:t>
            </a:r>
          </a:p>
        </p:txBody>
      </p:sp>
      <p:pic>
        <p:nvPicPr>
          <p:cNvPr id="4" name="Picture 3"/>
          <p:cNvPicPr>
            <a:picLocks noChangeAspect="1"/>
          </p:cNvPicPr>
          <p:nvPr/>
        </p:nvPicPr>
        <p:blipFill rotWithShape="1">
          <a:blip r:embed="rId2"/>
          <a:srcRect t="11578"/>
          <a:stretch/>
        </p:blipFill>
        <p:spPr>
          <a:xfrm>
            <a:off x="1155700" y="1263650"/>
            <a:ext cx="8181975" cy="4910137"/>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159</a:t>
            </a:fld>
            <a:endParaRPr lang="en-US" sz="900">
              <a:latin typeface="Arial"/>
              <a:cs typeface="Arial"/>
            </a:endParaRPr>
          </a:p>
        </p:txBody>
      </p:sp>
    </p:spTree>
    <p:extLst>
      <p:ext uri="{BB962C8B-B14F-4D97-AF65-F5344CB8AC3E}">
        <p14:creationId xmlns:p14="http://schemas.microsoft.com/office/powerpoint/2010/main" val="16717532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815514" y="2144822"/>
            <a:ext cx="7056784" cy="1274658"/>
          </a:xfrm>
          <a:prstGeom prst="rect">
            <a:avLst/>
          </a:prstGeom>
        </p:spPr>
        <p:txBody>
          <a:bodyPr vert="horz" wrap="square" lIns="0" tIns="0" rIns="0" bIns="0" rtlCol="0">
            <a:noAutofit/>
          </a:bodyPr>
          <a:lstStyle/>
          <a:p>
            <a:pPr marL="486409" marR="12700" indent="-429895" algn="ctr">
              <a:lnSpc>
                <a:spcPct val="100000"/>
              </a:lnSpc>
            </a:pPr>
            <a:r>
              <a:rPr sz="4200" b="1" spc="0" dirty="0">
                <a:latin typeface="Arial"/>
                <a:cs typeface="Arial"/>
              </a:rPr>
              <a:t>Intro</a:t>
            </a:r>
            <a:r>
              <a:rPr sz="4200" b="1" spc="5" dirty="0">
                <a:latin typeface="Arial"/>
                <a:cs typeface="Arial"/>
              </a:rPr>
              <a:t>d</a:t>
            </a:r>
            <a:r>
              <a:rPr sz="4200" b="1" spc="0" dirty="0">
                <a:latin typeface="Arial"/>
                <a:cs typeface="Arial"/>
              </a:rPr>
              <a:t>u</a:t>
            </a:r>
            <a:r>
              <a:rPr sz="4200" b="1" spc="5" dirty="0">
                <a:latin typeface="Arial"/>
                <a:cs typeface="Arial"/>
              </a:rPr>
              <a:t>ct</a:t>
            </a:r>
            <a:r>
              <a:rPr sz="4200" b="1" spc="0" dirty="0">
                <a:latin typeface="Arial"/>
                <a:cs typeface="Arial"/>
              </a:rPr>
              <a:t>ion</a:t>
            </a:r>
            <a:r>
              <a:rPr lang="en-US" sz="4200" b="1" spc="0" dirty="0">
                <a:latin typeface="Arial"/>
                <a:cs typeface="Arial"/>
              </a:rPr>
              <a:t> to </a:t>
            </a:r>
            <a:r>
              <a:rPr lang="en-US" sz="4200" b="1" dirty="0">
                <a:latin typeface="Arial"/>
                <a:cs typeface="Arial"/>
              </a:rPr>
              <a:t>Embedded Software Development</a:t>
            </a:r>
            <a:endParaRPr sz="4200" dirty="0">
              <a:latin typeface="Arial"/>
              <a:cs typeface="Arial"/>
            </a:endParaRPr>
          </a:p>
        </p:txBody>
      </p:sp>
      <p:sp>
        <p:nvSpPr>
          <p:cNvPr id="3" name="object 3"/>
          <p:cNvSpPr txBox="1"/>
          <p:nvPr/>
        </p:nvSpPr>
        <p:spPr>
          <a:xfrm>
            <a:off x="3605276"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6" y="4421010"/>
            <a:ext cx="3438442" cy="664522"/>
          </a:xfrm>
          <a:prstGeom prst="rect">
            <a:avLst/>
          </a:prstGeom>
        </p:spPr>
      </p:pic>
    </p:spTree>
    <p:extLst>
      <p:ext uri="{BB962C8B-B14F-4D97-AF65-F5344CB8AC3E}">
        <p14:creationId xmlns:p14="http://schemas.microsoft.com/office/powerpoint/2010/main" val="5724539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Working of NVIC</a:t>
            </a:r>
          </a:p>
        </p:txBody>
      </p:sp>
      <p:pic>
        <p:nvPicPr>
          <p:cNvPr id="4" name="Picture 3"/>
          <p:cNvPicPr>
            <a:picLocks noChangeAspect="1"/>
          </p:cNvPicPr>
          <p:nvPr/>
        </p:nvPicPr>
        <p:blipFill>
          <a:blip r:embed="rId2"/>
          <a:stretch>
            <a:fillRect/>
          </a:stretch>
        </p:blipFill>
        <p:spPr>
          <a:xfrm>
            <a:off x="1312862" y="1192212"/>
            <a:ext cx="8067675" cy="5172075"/>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160</a:t>
            </a:fld>
            <a:endParaRPr lang="en-US" sz="900">
              <a:latin typeface="Arial"/>
              <a:cs typeface="Arial"/>
            </a:endParaRPr>
          </a:p>
        </p:txBody>
      </p:sp>
    </p:spTree>
    <p:extLst>
      <p:ext uri="{BB962C8B-B14F-4D97-AF65-F5344CB8AC3E}">
        <p14:creationId xmlns:p14="http://schemas.microsoft.com/office/powerpoint/2010/main" val="1639648976"/>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NVIC Operations Exception Entry/Exit</a:t>
            </a:r>
          </a:p>
        </p:txBody>
      </p:sp>
      <p:pic>
        <p:nvPicPr>
          <p:cNvPr id="4" name="Picture 3"/>
          <p:cNvPicPr>
            <a:picLocks noChangeAspect="1"/>
          </p:cNvPicPr>
          <p:nvPr/>
        </p:nvPicPr>
        <p:blipFill rotWithShape="1">
          <a:blip r:embed="rId2"/>
          <a:srcRect t="11553"/>
          <a:stretch/>
        </p:blipFill>
        <p:spPr>
          <a:xfrm>
            <a:off x="1531936" y="1263650"/>
            <a:ext cx="7629525" cy="4557712"/>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161</a:t>
            </a:fld>
            <a:endParaRPr lang="en-US" sz="900">
              <a:latin typeface="Arial"/>
              <a:cs typeface="Arial"/>
            </a:endParaRPr>
          </a:p>
        </p:txBody>
      </p:sp>
    </p:spTree>
    <p:extLst>
      <p:ext uri="{BB962C8B-B14F-4D97-AF65-F5344CB8AC3E}">
        <p14:creationId xmlns:p14="http://schemas.microsoft.com/office/powerpoint/2010/main" val="463859286"/>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Interrupt Preemption</a:t>
            </a:r>
          </a:p>
        </p:txBody>
      </p:sp>
      <p:pic>
        <p:nvPicPr>
          <p:cNvPr id="4" name="Picture 3"/>
          <p:cNvPicPr>
            <a:picLocks noChangeAspect="1"/>
          </p:cNvPicPr>
          <p:nvPr/>
        </p:nvPicPr>
        <p:blipFill>
          <a:blip r:embed="rId2"/>
          <a:stretch>
            <a:fillRect/>
          </a:stretch>
        </p:blipFill>
        <p:spPr>
          <a:xfrm>
            <a:off x="1541462" y="1306512"/>
            <a:ext cx="7610475" cy="4943475"/>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162</a:t>
            </a:fld>
            <a:endParaRPr lang="en-US" sz="900">
              <a:latin typeface="Arial"/>
              <a:cs typeface="Arial"/>
            </a:endParaRPr>
          </a:p>
        </p:txBody>
      </p:sp>
    </p:spTree>
    <p:extLst>
      <p:ext uri="{BB962C8B-B14F-4D97-AF65-F5344CB8AC3E}">
        <p14:creationId xmlns:p14="http://schemas.microsoft.com/office/powerpoint/2010/main" val="3002463656"/>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Tail Chaining</a:t>
            </a:r>
          </a:p>
        </p:txBody>
      </p:sp>
      <p:pic>
        <p:nvPicPr>
          <p:cNvPr id="4" name="Picture 3"/>
          <p:cNvPicPr>
            <a:picLocks noChangeAspect="1"/>
          </p:cNvPicPr>
          <p:nvPr/>
        </p:nvPicPr>
        <p:blipFill rotWithShape="1">
          <a:blip r:embed="rId2"/>
          <a:srcRect t="14445"/>
          <a:stretch/>
        </p:blipFill>
        <p:spPr>
          <a:xfrm>
            <a:off x="1460500" y="1263650"/>
            <a:ext cx="7419975" cy="4767262"/>
          </a:xfrm>
          <a:prstGeom prst="rect">
            <a:avLst/>
          </a:prstGeom>
        </p:spPr>
      </p:pic>
      <p:sp>
        <p:nvSpPr>
          <p:cNvPr id="5" name="Slide Number Placeholder 4"/>
          <p:cNvSpPr>
            <a:spLocks noGrp="1"/>
          </p:cNvSpPr>
          <p:nvPr>
            <p:ph type="sldNum" sz="quarter" idx="7"/>
          </p:nvPr>
        </p:nvSpPr>
        <p:spPr>
          <a:xfrm>
            <a:off x="1212088" y="7014971"/>
            <a:ext cx="248412" cy="116079"/>
          </a:xfrm>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163</a:t>
            </a:fld>
            <a:endParaRPr lang="en-US" sz="900">
              <a:latin typeface="Arial"/>
              <a:cs typeface="Arial"/>
            </a:endParaRPr>
          </a:p>
        </p:txBody>
      </p:sp>
    </p:spTree>
    <p:extLst>
      <p:ext uri="{BB962C8B-B14F-4D97-AF65-F5344CB8AC3E}">
        <p14:creationId xmlns:p14="http://schemas.microsoft.com/office/powerpoint/2010/main" val="1083229961"/>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Pop Preemption</a:t>
            </a:r>
          </a:p>
        </p:txBody>
      </p:sp>
      <p:pic>
        <p:nvPicPr>
          <p:cNvPr id="5" name="Picture 4"/>
          <p:cNvPicPr>
            <a:picLocks noChangeAspect="1"/>
          </p:cNvPicPr>
          <p:nvPr/>
        </p:nvPicPr>
        <p:blipFill rotWithShape="1">
          <a:blip r:embed="rId2"/>
          <a:srcRect t="18429"/>
          <a:stretch/>
        </p:blipFill>
        <p:spPr>
          <a:xfrm>
            <a:off x="1384300" y="1339850"/>
            <a:ext cx="7735995" cy="3937594"/>
          </a:xfrm>
          <a:prstGeom prst="rect">
            <a:avLst/>
          </a:prstGeom>
        </p:spPr>
      </p:pic>
      <p:sp>
        <p:nvSpPr>
          <p:cNvPr id="4" name="Slide Number Placeholder 3"/>
          <p:cNvSpPr>
            <a:spLocks noGrp="1"/>
          </p:cNvSpPr>
          <p:nvPr>
            <p:ph type="sldNum" sz="quarter" idx="7"/>
          </p:nvPr>
        </p:nvSpPr>
        <p:spPr>
          <a:xfrm>
            <a:off x="1212088" y="7014971"/>
            <a:ext cx="248411" cy="116079"/>
          </a:xfrm>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164</a:t>
            </a:fld>
            <a:endParaRPr lang="en-US" sz="900" dirty="0">
              <a:latin typeface="Arial"/>
              <a:cs typeface="Arial"/>
            </a:endParaRPr>
          </a:p>
        </p:txBody>
      </p:sp>
    </p:spTree>
    <p:extLst>
      <p:ext uri="{BB962C8B-B14F-4D97-AF65-F5344CB8AC3E}">
        <p14:creationId xmlns:p14="http://schemas.microsoft.com/office/powerpoint/2010/main" val="2290829680"/>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Late Arrival</a:t>
            </a:r>
          </a:p>
        </p:txBody>
      </p:sp>
      <p:pic>
        <p:nvPicPr>
          <p:cNvPr id="4" name="Picture 3"/>
          <p:cNvPicPr>
            <a:picLocks noChangeAspect="1"/>
          </p:cNvPicPr>
          <p:nvPr/>
        </p:nvPicPr>
        <p:blipFill rotWithShape="1">
          <a:blip r:embed="rId2"/>
          <a:srcRect t="13437"/>
          <a:stretch/>
        </p:blipFill>
        <p:spPr>
          <a:xfrm>
            <a:off x="1308100" y="1263650"/>
            <a:ext cx="7896225" cy="4510087"/>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165</a:t>
            </a:fld>
            <a:endParaRPr lang="en-US" sz="900">
              <a:latin typeface="Arial"/>
              <a:cs typeface="Arial"/>
            </a:endParaRPr>
          </a:p>
        </p:txBody>
      </p:sp>
    </p:spTree>
    <p:extLst>
      <p:ext uri="{BB962C8B-B14F-4D97-AF65-F5344CB8AC3E}">
        <p14:creationId xmlns:p14="http://schemas.microsoft.com/office/powerpoint/2010/main" val="2808081661"/>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098228" y="2144822"/>
            <a:ext cx="7774070" cy="1274658"/>
          </a:xfrm>
          <a:prstGeom prst="rect">
            <a:avLst/>
          </a:prstGeom>
        </p:spPr>
        <p:txBody>
          <a:bodyPr vert="horz" wrap="square" lIns="0" tIns="0" rIns="0" bIns="0" rtlCol="0">
            <a:noAutofit/>
          </a:bodyPr>
          <a:lstStyle/>
          <a:p>
            <a:pPr marL="486409" marR="12700" indent="-429895" algn="ctr">
              <a:lnSpc>
                <a:spcPct val="100000"/>
              </a:lnSpc>
            </a:pPr>
            <a:r>
              <a:rPr lang="en-US" sz="4200" b="1" spc="0" dirty="0">
                <a:latin typeface="Arial"/>
                <a:cs typeface="Arial"/>
              </a:rPr>
              <a:t>Low Power and System Control Features</a:t>
            </a:r>
            <a:endParaRPr sz="4200" dirty="0">
              <a:latin typeface="Arial"/>
              <a:cs typeface="Arial"/>
            </a:endParaRPr>
          </a:p>
        </p:txBody>
      </p:sp>
      <p:sp>
        <p:nvSpPr>
          <p:cNvPr id="3" name="object 3"/>
          <p:cNvSpPr txBox="1"/>
          <p:nvPr/>
        </p:nvSpPr>
        <p:spPr>
          <a:xfrm>
            <a:off x="3605276"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6" y="4421010"/>
            <a:ext cx="3438442" cy="664522"/>
          </a:xfrm>
          <a:prstGeom prst="rect">
            <a:avLst/>
          </a:prstGeom>
        </p:spPr>
      </p:pic>
    </p:spTree>
    <p:extLst>
      <p:ext uri="{BB962C8B-B14F-4D97-AF65-F5344CB8AC3E}">
        <p14:creationId xmlns:p14="http://schemas.microsoft.com/office/powerpoint/2010/main" val="3071886095"/>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052575" y="1249171"/>
            <a:ext cx="170815" cy="390525"/>
          </a:xfrm>
          <a:prstGeom prst="rect">
            <a:avLst/>
          </a:prstGeom>
        </p:spPr>
        <p:txBody>
          <a:bodyPr vert="horz" wrap="square" lIns="0" tIns="0" rIns="0" bIns="0" rtlCol="0">
            <a:noAutofit/>
          </a:bodyPr>
          <a:lstStyle/>
          <a:p>
            <a:pPr marL="12700">
              <a:lnSpc>
                <a:spcPct val="100000"/>
              </a:lnSpc>
            </a:pPr>
            <a:r>
              <a:rPr sz="2500" spc="-25" dirty="0">
                <a:solidFill>
                  <a:srgbClr val="118CAA"/>
                </a:solidFill>
                <a:latin typeface="Arial"/>
                <a:cs typeface="Arial"/>
              </a:rPr>
              <a:t></a:t>
            </a:r>
            <a:endParaRPr sz="2500">
              <a:latin typeface="Arial"/>
              <a:cs typeface="Arial"/>
            </a:endParaRPr>
          </a:p>
        </p:txBody>
      </p:sp>
      <p:sp>
        <p:nvSpPr>
          <p:cNvPr id="3" name="object 3"/>
          <p:cNvSpPr txBox="1"/>
          <p:nvPr/>
        </p:nvSpPr>
        <p:spPr>
          <a:xfrm>
            <a:off x="1354327" y="1292859"/>
            <a:ext cx="6634480" cy="2165350"/>
          </a:xfrm>
          <a:prstGeom prst="rect">
            <a:avLst/>
          </a:prstGeom>
        </p:spPr>
        <p:txBody>
          <a:bodyPr vert="horz" wrap="square" lIns="0" tIns="0" rIns="0" bIns="0" rtlCol="0">
            <a:noAutofit/>
          </a:bodyPr>
          <a:lstStyle/>
          <a:p>
            <a:pPr marL="12700">
              <a:lnSpc>
                <a:spcPct val="100000"/>
              </a:lnSpc>
            </a:pPr>
            <a:r>
              <a:rPr sz="2000" dirty="0">
                <a:latin typeface="Arial"/>
                <a:cs typeface="Arial"/>
              </a:rPr>
              <a:t>Mul</a:t>
            </a:r>
            <a:r>
              <a:rPr sz="2000" spc="-10" dirty="0">
                <a:latin typeface="Arial"/>
                <a:cs typeface="Arial"/>
              </a:rPr>
              <a:t>t</a:t>
            </a:r>
            <a:r>
              <a:rPr sz="2000" spc="0" dirty="0">
                <a:latin typeface="Arial"/>
                <a:cs typeface="Arial"/>
              </a:rPr>
              <a:t>iple</a:t>
            </a:r>
            <a:r>
              <a:rPr sz="2000" spc="-15" dirty="0">
                <a:latin typeface="Arial"/>
                <a:cs typeface="Arial"/>
              </a:rPr>
              <a:t> </a:t>
            </a:r>
            <a:r>
              <a:rPr sz="2000" spc="5" dirty="0">
                <a:latin typeface="Arial"/>
                <a:cs typeface="Arial"/>
              </a:rPr>
              <a:t>s</a:t>
            </a:r>
            <a:r>
              <a:rPr sz="2000" spc="0" dirty="0">
                <a:latin typeface="Arial"/>
                <a:cs typeface="Arial"/>
              </a:rPr>
              <a:t>leep</a:t>
            </a:r>
            <a:r>
              <a:rPr sz="2000" spc="-15" dirty="0">
                <a:latin typeface="Arial"/>
                <a:cs typeface="Arial"/>
              </a:rPr>
              <a:t> </a:t>
            </a:r>
            <a:r>
              <a:rPr sz="2000" spc="0" dirty="0">
                <a:latin typeface="Arial"/>
                <a:cs typeface="Arial"/>
              </a:rPr>
              <a:t>modes</a:t>
            </a:r>
            <a:r>
              <a:rPr sz="2000" spc="-35" dirty="0">
                <a:latin typeface="Arial"/>
                <a:cs typeface="Arial"/>
              </a:rPr>
              <a:t> </a:t>
            </a:r>
            <a:r>
              <a:rPr sz="2000" spc="5" dirty="0">
                <a:latin typeface="Arial"/>
                <a:cs typeface="Arial"/>
              </a:rPr>
              <a:t>s</a:t>
            </a:r>
            <a:r>
              <a:rPr sz="2000" spc="0" dirty="0">
                <a:latin typeface="Arial"/>
                <a:cs typeface="Arial"/>
              </a:rPr>
              <a:t>uppor</a:t>
            </a:r>
            <a:r>
              <a:rPr sz="2000" spc="-5" dirty="0">
                <a:latin typeface="Arial"/>
                <a:cs typeface="Arial"/>
              </a:rPr>
              <a:t>t</a:t>
            </a:r>
            <a:r>
              <a:rPr sz="2000" spc="0" dirty="0">
                <a:latin typeface="Arial"/>
                <a:cs typeface="Arial"/>
              </a:rPr>
              <a:t>ed</a:t>
            </a:r>
            <a:endParaRPr sz="2000">
              <a:latin typeface="Arial"/>
              <a:cs typeface="Arial"/>
            </a:endParaRPr>
          </a:p>
          <a:p>
            <a:pPr marL="361315" indent="-250190">
              <a:lnSpc>
                <a:spcPts val="2580"/>
              </a:lnSpc>
              <a:buClr>
                <a:srgbClr val="118CAA"/>
              </a:buClr>
              <a:buSzPct val="125000"/>
              <a:buFont typeface="Arial"/>
              <a:buChar char=""/>
              <a:tabLst>
                <a:tab pos="361315" algn="l"/>
              </a:tabLst>
            </a:pPr>
            <a:r>
              <a:rPr sz="1800" b="1" spc="-5" dirty="0">
                <a:latin typeface="Arial"/>
                <a:cs typeface="Arial"/>
              </a:rPr>
              <a:t>C</a:t>
            </a:r>
            <a:r>
              <a:rPr sz="1800" b="1" spc="0" dirty="0">
                <a:latin typeface="Arial"/>
                <a:cs typeface="Arial"/>
              </a:rPr>
              <a:t>ont</a:t>
            </a:r>
            <a:r>
              <a:rPr sz="1800" b="1" spc="-5" dirty="0">
                <a:latin typeface="Arial"/>
                <a:cs typeface="Arial"/>
              </a:rPr>
              <a:t>r</a:t>
            </a:r>
            <a:r>
              <a:rPr sz="1800" b="1" spc="0" dirty="0">
                <a:latin typeface="Arial"/>
                <a:cs typeface="Arial"/>
              </a:rPr>
              <a:t>oll</a:t>
            </a:r>
            <a:r>
              <a:rPr sz="1800" b="1" spc="-5" dirty="0">
                <a:latin typeface="Arial"/>
                <a:cs typeface="Arial"/>
              </a:rPr>
              <a:t>e</a:t>
            </a:r>
            <a:r>
              <a:rPr sz="1800" b="1" spc="0" dirty="0">
                <a:latin typeface="Arial"/>
                <a:cs typeface="Arial"/>
              </a:rPr>
              <a:t>d</a:t>
            </a:r>
            <a:r>
              <a:rPr sz="1800" b="1" spc="-20" dirty="0">
                <a:latin typeface="Arial"/>
                <a:cs typeface="Arial"/>
              </a:rPr>
              <a:t> </a:t>
            </a:r>
            <a:r>
              <a:rPr sz="1800" b="1" spc="0" dirty="0">
                <a:latin typeface="Arial"/>
                <a:cs typeface="Arial"/>
              </a:rPr>
              <a:t>by</a:t>
            </a:r>
            <a:r>
              <a:rPr sz="1800" b="1" spc="-15" dirty="0">
                <a:latin typeface="Arial"/>
                <a:cs typeface="Arial"/>
              </a:rPr>
              <a:t> </a:t>
            </a:r>
            <a:r>
              <a:rPr sz="1800" b="1" spc="-5" dirty="0">
                <a:latin typeface="Arial"/>
                <a:cs typeface="Arial"/>
              </a:rPr>
              <a:t>N</a:t>
            </a:r>
            <a:r>
              <a:rPr sz="1800" b="1" spc="0" dirty="0">
                <a:latin typeface="Arial"/>
                <a:cs typeface="Arial"/>
              </a:rPr>
              <a:t>VIC</a:t>
            </a:r>
            <a:endParaRPr sz="1800">
              <a:latin typeface="Arial"/>
              <a:cs typeface="Arial"/>
            </a:endParaRPr>
          </a:p>
          <a:p>
            <a:pPr marL="361315" indent="-250190">
              <a:lnSpc>
                <a:spcPts val="2485"/>
              </a:lnSpc>
              <a:buClr>
                <a:srgbClr val="118CAA"/>
              </a:buClr>
              <a:buSzPct val="125000"/>
              <a:buFont typeface="Arial"/>
              <a:buChar char=""/>
              <a:tabLst>
                <a:tab pos="361315" algn="l"/>
              </a:tabLst>
            </a:pPr>
            <a:r>
              <a:rPr sz="1800" b="1" spc="0" dirty="0">
                <a:latin typeface="Arial"/>
                <a:cs typeface="Arial"/>
              </a:rPr>
              <a:t>Sl</a:t>
            </a:r>
            <a:r>
              <a:rPr sz="1800" b="1" spc="-5" dirty="0">
                <a:latin typeface="Arial"/>
                <a:cs typeface="Arial"/>
              </a:rPr>
              <a:t>ee</a:t>
            </a:r>
            <a:r>
              <a:rPr sz="1800" b="1" spc="0" dirty="0">
                <a:latin typeface="Arial"/>
                <a:cs typeface="Arial"/>
              </a:rPr>
              <a:t>p</a:t>
            </a:r>
            <a:r>
              <a:rPr sz="1800" b="1" spc="-5" dirty="0">
                <a:latin typeface="Arial"/>
                <a:cs typeface="Arial"/>
              </a:rPr>
              <a:t> N</a:t>
            </a:r>
            <a:r>
              <a:rPr sz="1800" b="1" spc="0" dirty="0">
                <a:latin typeface="Arial"/>
                <a:cs typeface="Arial"/>
              </a:rPr>
              <a:t>ow</a:t>
            </a:r>
            <a:r>
              <a:rPr sz="1800" b="1" spc="-5" dirty="0">
                <a:latin typeface="Arial"/>
                <a:cs typeface="Arial"/>
              </a:rPr>
              <a:t> </a:t>
            </a:r>
            <a:r>
              <a:rPr sz="1800" b="1" spc="0" dirty="0">
                <a:latin typeface="Arial"/>
                <a:cs typeface="Arial"/>
              </a:rPr>
              <a:t>–</a:t>
            </a:r>
            <a:r>
              <a:rPr sz="1800" b="1" spc="-5" dirty="0">
                <a:latin typeface="Arial"/>
                <a:cs typeface="Arial"/>
              </a:rPr>
              <a:t> </a:t>
            </a:r>
            <a:r>
              <a:rPr sz="1800" b="1" spc="0" dirty="0">
                <a:latin typeface="Arial"/>
                <a:cs typeface="Arial"/>
              </a:rPr>
              <a:t>W</a:t>
            </a:r>
            <a:r>
              <a:rPr sz="1800" b="1" spc="-5" dirty="0">
                <a:latin typeface="Arial"/>
                <a:cs typeface="Arial"/>
              </a:rPr>
              <a:t>a</a:t>
            </a:r>
            <a:r>
              <a:rPr sz="1800" b="1" spc="0" dirty="0">
                <a:latin typeface="Arial"/>
                <a:cs typeface="Arial"/>
              </a:rPr>
              <a:t>it</a:t>
            </a:r>
            <a:r>
              <a:rPr sz="1800" b="1" spc="-10" dirty="0">
                <a:latin typeface="Arial"/>
                <a:cs typeface="Arial"/>
              </a:rPr>
              <a:t> </a:t>
            </a:r>
            <a:r>
              <a:rPr sz="1800" b="1" spc="0" dirty="0">
                <a:latin typeface="Arial"/>
                <a:cs typeface="Arial"/>
              </a:rPr>
              <a:t>for</a:t>
            </a:r>
            <a:r>
              <a:rPr sz="1800" b="1" spc="-5" dirty="0">
                <a:latin typeface="Arial"/>
                <a:cs typeface="Arial"/>
              </a:rPr>
              <a:t> </a:t>
            </a:r>
            <a:r>
              <a:rPr sz="1800" b="1" spc="0" dirty="0">
                <a:latin typeface="Arial"/>
                <a:cs typeface="Arial"/>
              </a:rPr>
              <a:t>Int</a:t>
            </a:r>
            <a:r>
              <a:rPr sz="1800" b="1" spc="-5" dirty="0">
                <a:latin typeface="Arial"/>
                <a:cs typeface="Arial"/>
              </a:rPr>
              <a:t>err</a:t>
            </a:r>
            <a:r>
              <a:rPr sz="1800" b="1" spc="0" dirty="0">
                <a:latin typeface="Arial"/>
                <a:cs typeface="Arial"/>
              </a:rPr>
              <a:t>upt/E</a:t>
            </a:r>
            <a:r>
              <a:rPr sz="1800" b="1" spc="-45" dirty="0">
                <a:latin typeface="Arial"/>
                <a:cs typeface="Arial"/>
              </a:rPr>
              <a:t>v</a:t>
            </a:r>
            <a:r>
              <a:rPr sz="1800" b="1" spc="-5" dirty="0">
                <a:latin typeface="Arial"/>
                <a:cs typeface="Arial"/>
              </a:rPr>
              <a:t>e</a:t>
            </a:r>
            <a:r>
              <a:rPr sz="1800" b="1" spc="0" dirty="0">
                <a:latin typeface="Arial"/>
                <a:cs typeface="Arial"/>
              </a:rPr>
              <a:t>nt</a:t>
            </a:r>
            <a:r>
              <a:rPr sz="1800" b="1" spc="25" dirty="0">
                <a:latin typeface="Arial"/>
                <a:cs typeface="Arial"/>
              </a:rPr>
              <a:t> </a:t>
            </a:r>
            <a:r>
              <a:rPr sz="1800" b="1" spc="0" dirty="0">
                <a:latin typeface="Arial"/>
                <a:cs typeface="Arial"/>
              </a:rPr>
              <a:t>in</a:t>
            </a:r>
            <a:r>
              <a:rPr sz="1800" b="1" spc="-5" dirty="0">
                <a:latin typeface="Arial"/>
                <a:cs typeface="Arial"/>
              </a:rPr>
              <a:t>s</a:t>
            </a:r>
            <a:r>
              <a:rPr sz="1800" b="1" spc="0" dirty="0">
                <a:latin typeface="Arial"/>
                <a:cs typeface="Arial"/>
              </a:rPr>
              <a:t>t</a:t>
            </a:r>
            <a:r>
              <a:rPr sz="1800" b="1" spc="-5" dirty="0">
                <a:latin typeface="Arial"/>
                <a:cs typeface="Arial"/>
              </a:rPr>
              <a:t>r</a:t>
            </a:r>
            <a:r>
              <a:rPr sz="1800" b="1" spc="0" dirty="0">
                <a:latin typeface="Arial"/>
                <a:cs typeface="Arial"/>
              </a:rPr>
              <a:t>u</a:t>
            </a:r>
            <a:r>
              <a:rPr sz="1800" b="1" spc="-5" dirty="0">
                <a:latin typeface="Arial"/>
                <a:cs typeface="Arial"/>
              </a:rPr>
              <a:t>c</a:t>
            </a:r>
            <a:r>
              <a:rPr sz="1800" b="1" spc="0" dirty="0">
                <a:latin typeface="Arial"/>
                <a:cs typeface="Arial"/>
              </a:rPr>
              <a:t>tions</a:t>
            </a:r>
            <a:endParaRPr sz="1800">
              <a:latin typeface="Arial"/>
              <a:cs typeface="Arial"/>
            </a:endParaRPr>
          </a:p>
          <a:p>
            <a:pPr marL="361315" indent="-250190">
              <a:lnSpc>
                <a:spcPts val="2485"/>
              </a:lnSpc>
              <a:buClr>
                <a:srgbClr val="118CAA"/>
              </a:buClr>
              <a:buSzPct val="125000"/>
              <a:buFont typeface="Arial"/>
              <a:buChar char=""/>
              <a:tabLst>
                <a:tab pos="361315" algn="l"/>
              </a:tabLst>
            </a:pPr>
            <a:r>
              <a:rPr sz="1800" b="1" spc="0" dirty="0">
                <a:latin typeface="Arial"/>
                <a:cs typeface="Arial"/>
              </a:rPr>
              <a:t>Sl</a:t>
            </a:r>
            <a:r>
              <a:rPr sz="1800" b="1" spc="-5" dirty="0">
                <a:latin typeface="Arial"/>
                <a:cs typeface="Arial"/>
              </a:rPr>
              <a:t>ee</a:t>
            </a:r>
            <a:r>
              <a:rPr sz="1800" b="1" spc="0" dirty="0">
                <a:latin typeface="Arial"/>
                <a:cs typeface="Arial"/>
              </a:rPr>
              <a:t>p</a:t>
            </a:r>
            <a:r>
              <a:rPr sz="1800" b="1" spc="-5" dirty="0">
                <a:latin typeface="Arial"/>
                <a:cs typeface="Arial"/>
              </a:rPr>
              <a:t> </a:t>
            </a:r>
            <a:r>
              <a:rPr sz="1800" b="1" spc="0" dirty="0">
                <a:latin typeface="Arial"/>
                <a:cs typeface="Arial"/>
              </a:rPr>
              <a:t>On</a:t>
            </a:r>
            <a:r>
              <a:rPr sz="1800" b="1" spc="-5" dirty="0">
                <a:latin typeface="Arial"/>
                <a:cs typeface="Arial"/>
              </a:rPr>
              <a:t> </a:t>
            </a:r>
            <a:r>
              <a:rPr sz="1800" b="1" spc="0" dirty="0">
                <a:latin typeface="Arial"/>
                <a:cs typeface="Arial"/>
              </a:rPr>
              <a:t>E</a:t>
            </a:r>
            <a:r>
              <a:rPr sz="1800" b="1" spc="-10" dirty="0">
                <a:latin typeface="Arial"/>
                <a:cs typeface="Arial"/>
              </a:rPr>
              <a:t>x</a:t>
            </a:r>
            <a:r>
              <a:rPr sz="1800" b="1" spc="0" dirty="0">
                <a:latin typeface="Arial"/>
                <a:cs typeface="Arial"/>
              </a:rPr>
              <a:t>it</a:t>
            </a:r>
            <a:r>
              <a:rPr sz="1800" b="1" spc="-10" dirty="0">
                <a:latin typeface="Arial"/>
                <a:cs typeface="Arial"/>
              </a:rPr>
              <a:t> </a:t>
            </a:r>
            <a:r>
              <a:rPr sz="1800" b="1" spc="0" dirty="0">
                <a:latin typeface="Arial"/>
                <a:cs typeface="Arial"/>
              </a:rPr>
              <a:t>–</a:t>
            </a:r>
            <a:r>
              <a:rPr sz="1800" b="1" spc="-5" dirty="0">
                <a:latin typeface="Arial"/>
                <a:cs typeface="Arial"/>
              </a:rPr>
              <a:t> </a:t>
            </a:r>
            <a:r>
              <a:rPr sz="1800" b="1" spc="0" dirty="0">
                <a:latin typeface="Arial"/>
                <a:cs typeface="Arial"/>
              </a:rPr>
              <a:t>Sl</a:t>
            </a:r>
            <a:r>
              <a:rPr sz="1800" b="1" spc="-5" dirty="0">
                <a:latin typeface="Arial"/>
                <a:cs typeface="Arial"/>
              </a:rPr>
              <a:t>ee</a:t>
            </a:r>
            <a:r>
              <a:rPr sz="1800" b="1" spc="0" dirty="0">
                <a:latin typeface="Arial"/>
                <a:cs typeface="Arial"/>
              </a:rPr>
              <a:t>p</a:t>
            </a:r>
            <a:r>
              <a:rPr sz="1800" b="1" spc="5" dirty="0">
                <a:latin typeface="Arial"/>
                <a:cs typeface="Arial"/>
              </a:rPr>
              <a:t> </a:t>
            </a:r>
            <a:r>
              <a:rPr sz="1800" b="1" spc="0" dirty="0">
                <a:latin typeface="Arial"/>
                <a:cs typeface="Arial"/>
              </a:rPr>
              <a:t>i</a:t>
            </a:r>
            <a:r>
              <a:rPr sz="1800" b="1" spc="-5" dirty="0">
                <a:latin typeface="Arial"/>
                <a:cs typeface="Arial"/>
              </a:rPr>
              <a:t>mme</a:t>
            </a:r>
            <a:r>
              <a:rPr sz="1800" b="1" spc="0" dirty="0">
                <a:latin typeface="Arial"/>
                <a:cs typeface="Arial"/>
              </a:rPr>
              <a:t>di</a:t>
            </a:r>
            <a:r>
              <a:rPr sz="1800" b="1" spc="-5" dirty="0">
                <a:latin typeface="Arial"/>
                <a:cs typeface="Arial"/>
              </a:rPr>
              <a:t>a</a:t>
            </a:r>
            <a:r>
              <a:rPr sz="1800" b="1" spc="0" dirty="0">
                <a:latin typeface="Arial"/>
                <a:cs typeface="Arial"/>
              </a:rPr>
              <a:t>t</a:t>
            </a:r>
            <a:r>
              <a:rPr sz="1800" b="1" spc="-5" dirty="0">
                <a:latin typeface="Arial"/>
                <a:cs typeface="Arial"/>
              </a:rPr>
              <a:t>e</a:t>
            </a:r>
            <a:r>
              <a:rPr sz="1800" b="1" spc="0" dirty="0">
                <a:latin typeface="Arial"/>
                <a:cs typeface="Arial"/>
              </a:rPr>
              <a:t>ly</a:t>
            </a:r>
            <a:r>
              <a:rPr sz="1800" b="1" spc="-5" dirty="0">
                <a:latin typeface="Arial"/>
                <a:cs typeface="Arial"/>
              </a:rPr>
              <a:t> </a:t>
            </a:r>
            <a:r>
              <a:rPr sz="1800" b="1" spc="0" dirty="0">
                <a:latin typeface="Arial"/>
                <a:cs typeface="Arial"/>
              </a:rPr>
              <a:t>on</a:t>
            </a:r>
            <a:r>
              <a:rPr sz="1800" b="1" spc="-5" dirty="0">
                <a:latin typeface="Arial"/>
                <a:cs typeface="Arial"/>
              </a:rPr>
              <a:t> re</a:t>
            </a:r>
            <a:r>
              <a:rPr sz="1800" b="1" spc="0" dirty="0">
                <a:latin typeface="Arial"/>
                <a:cs typeface="Arial"/>
              </a:rPr>
              <a:t>tu</a:t>
            </a:r>
            <a:r>
              <a:rPr sz="1800" b="1" spc="-5" dirty="0">
                <a:latin typeface="Arial"/>
                <a:cs typeface="Arial"/>
              </a:rPr>
              <a:t>r</a:t>
            </a:r>
            <a:r>
              <a:rPr sz="1800" b="1" spc="0" dirty="0">
                <a:latin typeface="Arial"/>
                <a:cs typeface="Arial"/>
              </a:rPr>
              <a:t>n</a:t>
            </a:r>
            <a:r>
              <a:rPr sz="1800" b="1" spc="5" dirty="0">
                <a:latin typeface="Arial"/>
                <a:cs typeface="Arial"/>
              </a:rPr>
              <a:t> </a:t>
            </a:r>
            <a:r>
              <a:rPr sz="1800" b="1" spc="0" dirty="0">
                <a:latin typeface="Arial"/>
                <a:cs typeface="Arial"/>
              </a:rPr>
              <a:t>f</a:t>
            </a:r>
            <a:r>
              <a:rPr sz="1800" b="1" spc="-5" dirty="0">
                <a:latin typeface="Arial"/>
                <a:cs typeface="Arial"/>
              </a:rPr>
              <a:t>r</a:t>
            </a:r>
            <a:r>
              <a:rPr sz="1800" b="1" spc="0" dirty="0">
                <a:latin typeface="Arial"/>
                <a:cs typeface="Arial"/>
              </a:rPr>
              <a:t>om</a:t>
            </a:r>
            <a:r>
              <a:rPr sz="1800" b="1" spc="-5" dirty="0">
                <a:latin typeface="Arial"/>
                <a:cs typeface="Arial"/>
              </a:rPr>
              <a:t> </a:t>
            </a:r>
            <a:r>
              <a:rPr sz="1800" b="1" spc="0" dirty="0">
                <a:latin typeface="Arial"/>
                <a:cs typeface="Arial"/>
              </a:rPr>
              <a:t>l</a:t>
            </a:r>
            <a:r>
              <a:rPr sz="1800" b="1" spc="-5" dirty="0">
                <a:latin typeface="Arial"/>
                <a:cs typeface="Arial"/>
              </a:rPr>
              <a:t>as</a:t>
            </a:r>
            <a:r>
              <a:rPr sz="1800" b="1" spc="0" dirty="0">
                <a:latin typeface="Arial"/>
                <a:cs typeface="Arial"/>
              </a:rPr>
              <a:t>t ISR</a:t>
            </a:r>
            <a:endParaRPr sz="1800">
              <a:latin typeface="Arial"/>
              <a:cs typeface="Arial"/>
            </a:endParaRPr>
          </a:p>
          <a:p>
            <a:pPr marL="361315" indent="-250190">
              <a:lnSpc>
                <a:spcPts val="2485"/>
              </a:lnSpc>
              <a:buClr>
                <a:srgbClr val="118CAA"/>
              </a:buClr>
              <a:buSzPct val="125000"/>
              <a:buFont typeface="Arial"/>
              <a:buChar char=""/>
              <a:tabLst>
                <a:tab pos="361315" algn="l"/>
              </a:tabLst>
            </a:pPr>
            <a:r>
              <a:rPr sz="1800" b="1" spc="-5" dirty="0">
                <a:latin typeface="Arial"/>
                <a:cs typeface="Arial"/>
              </a:rPr>
              <a:t>Dee</a:t>
            </a:r>
            <a:r>
              <a:rPr sz="1800" b="1" spc="0" dirty="0">
                <a:latin typeface="Arial"/>
                <a:cs typeface="Arial"/>
              </a:rPr>
              <a:t>p</a:t>
            </a:r>
            <a:r>
              <a:rPr sz="1800" b="1" spc="-5" dirty="0">
                <a:latin typeface="Arial"/>
                <a:cs typeface="Arial"/>
              </a:rPr>
              <a:t> </a:t>
            </a:r>
            <a:r>
              <a:rPr sz="1800" b="1" spc="0" dirty="0">
                <a:latin typeface="Arial"/>
                <a:cs typeface="Arial"/>
              </a:rPr>
              <a:t>Sl</a:t>
            </a:r>
            <a:r>
              <a:rPr sz="1800" b="1" spc="-5" dirty="0">
                <a:latin typeface="Arial"/>
                <a:cs typeface="Arial"/>
              </a:rPr>
              <a:t>ee</a:t>
            </a:r>
            <a:r>
              <a:rPr sz="1800" b="1" spc="0" dirty="0">
                <a:latin typeface="Arial"/>
                <a:cs typeface="Arial"/>
              </a:rPr>
              <a:t>p</a:t>
            </a:r>
            <a:endParaRPr sz="1800">
              <a:latin typeface="Arial"/>
              <a:cs typeface="Arial"/>
            </a:endParaRPr>
          </a:p>
          <a:p>
            <a:pPr marL="713740" lvl="1" indent="-201295">
              <a:lnSpc>
                <a:spcPts val="2195"/>
              </a:lnSpc>
              <a:buClr>
                <a:srgbClr val="118CAA"/>
              </a:buClr>
              <a:buSzPct val="125000"/>
              <a:buFont typeface="Arial"/>
              <a:buChar char=""/>
              <a:tabLst>
                <a:tab pos="713740" algn="l"/>
              </a:tabLst>
            </a:pPr>
            <a:r>
              <a:rPr sz="1600" spc="-10" dirty="0">
                <a:latin typeface="Arial"/>
                <a:cs typeface="Arial"/>
              </a:rPr>
              <a:t>Long</a:t>
            </a:r>
            <a:r>
              <a:rPr sz="1600" spc="-15" dirty="0">
                <a:latin typeface="Arial"/>
                <a:cs typeface="Arial"/>
              </a:rPr>
              <a:t> </a:t>
            </a:r>
            <a:r>
              <a:rPr sz="1600" spc="-10" dirty="0">
                <a:latin typeface="Arial"/>
                <a:cs typeface="Arial"/>
              </a:rPr>
              <a:t>du</a:t>
            </a:r>
            <a:r>
              <a:rPr sz="1600" spc="-15" dirty="0">
                <a:latin typeface="Arial"/>
                <a:cs typeface="Arial"/>
              </a:rPr>
              <a:t>r</a:t>
            </a:r>
            <a:r>
              <a:rPr sz="1600" spc="-10" dirty="0">
                <a:latin typeface="Arial"/>
                <a:cs typeface="Arial"/>
              </a:rPr>
              <a:t>at</a:t>
            </a:r>
            <a:r>
              <a:rPr sz="1600" spc="0" dirty="0">
                <a:latin typeface="Arial"/>
                <a:cs typeface="Arial"/>
              </a:rPr>
              <a:t>i</a:t>
            </a:r>
            <a:r>
              <a:rPr sz="1600" spc="-10" dirty="0">
                <a:latin typeface="Arial"/>
                <a:cs typeface="Arial"/>
              </a:rPr>
              <a:t>on</a:t>
            </a:r>
            <a:r>
              <a:rPr sz="1600" spc="10" dirty="0">
                <a:latin typeface="Arial"/>
                <a:cs typeface="Arial"/>
              </a:rPr>
              <a:t> </a:t>
            </a:r>
            <a:r>
              <a:rPr sz="1600" spc="-5" dirty="0">
                <a:latin typeface="Arial"/>
                <a:cs typeface="Arial"/>
              </a:rPr>
              <a:t>s</a:t>
            </a:r>
            <a:r>
              <a:rPr sz="1600" spc="0" dirty="0">
                <a:latin typeface="Arial"/>
                <a:cs typeface="Arial"/>
              </a:rPr>
              <a:t>l</a:t>
            </a:r>
            <a:r>
              <a:rPr sz="1600" spc="-10" dirty="0">
                <a:latin typeface="Arial"/>
                <a:cs typeface="Arial"/>
              </a:rPr>
              <a:t>eep,</a:t>
            </a:r>
            <a:r>
              <a:rPr sz="1600" spc="-5" dirty="0">
                <a:latin typeface="Arial"/>
                <a:cs typeface="Arial"/>
              </a:rPr>
              <a:t> s</a:t>
            </a:r>
            <a:r>
              <a:rPr sz="1600" spc="-10" dirty="0">
                <a:latin typeface="Arial"/>
                <a:cs typeface="Arial"/>
              </a:rPr>
              <a:t>o</a:t>
            </a:r>
            <a:r>
              <a:rPr sz="1600" spc="-5" dirty="0">
                <a:latin typeface="Arial"/>
                <a:cs typeface="Arial"/>
              </a:rPr>
              <a:t> </a:t>
            </a:r>
            <a:r>
              <a:rPr sz="1600" spc="-10" dirty="0">
                <a:latin typeface="Arial"/>
                <a:cs typeface="Arial"/>
              </a:rPr>
              <a:t>PLL </a:t>
            </a:r>
            <a:r>
              <a:rPr sz="1600" spc="-5" dirty="0">
                <a:latin typeface="Arial"/>
                <a:cs typeface="Arial"/>
              </a:rPr>
              <a:t>c</a:t>
            </a:r>
            <a:r>
              <a:rPr sz="1600" spc="-10" dirty="0">
                <a:latin typeface="Arial"/>
                <a:cs typeface="Arial"/>
              </a:rPr>
              <a:t>an be </a:t>
            </a:r>
            <a:r>
              <a:rPr sz="1600" spc="-5" dirty="0">
                <a:latin typeface="Arial"/>
                <a:cs typeface="Arial"/>
              </a:rPr>
              <a:t>s</a:t>
            </a:r>
            <a:r>
              <a:rPr sz="1600" spc="-10" dirty="0">
                <a:latin typeface="Arial"/>
                <a:cs typeface="Arial"/>
              </a:rPr>
              <a:t>topped</a:t>
            </a:r>
            <a:endParaRPr sz="1600">
              <a:latin typeface="Arial"/>
              <a:cs typeface="Arial"/>
            </a:endParaRPr>
          </a:p>
          <a:p>
            <a:pPr marL="713740" lvl="1" indent="-201295">
              <a:lnSpc>
                <a:spcPts val="2210"/>
              </a:lnSpc>
              <a:buClr>
                <a:srgbClr val="118CAA"/>
              </a:buClr>
              <a:buSzPct val="125000"/>
              <a:buFont typeface="Arial"/>
              <a:buChar char=""/>
              <a:tabLst>
                <a:tab pos="713740" algn="l"/>
              </a:tabLst>
            </a:pPr>
            <a:r>
              <a:rPr sz="1600" spc="-15" dirty="0">
                <a:latin typeface="Arial"/>
                <a:cs typeface="Arial"/>
              </a:rPr>
              <a:t>E</a:t>
            </a:r>
            <a:r>
              <a:rPr sz="1600" spc="-20" dirty="0">
                <a:latin typeface="Arial"/>
                <a:cs typeface="Arial"/>
              </a:rPr>
              <a:t>x</a:t>
            </a:r>
            <a:r>
              <a:rPr sz="1600" spc="-10" dirty="0">
                <a:latin typeface="Arial"/>
                <a:cs typeface="Arial"/>
              </a:rPr>
              <a:t>po</a:t>
            </a:r>
            <a:r>
              <a:rPr sz="1600" spc="-15" dirty="0">
                <a:latin typeface="Arial"/>
                <a:cs typeface="Arial"/>
              </a:rPr>
              <a:t>r</a:t>
            </a:r>
            <a:r>
              <a:rPr sz="1600" spc="-10" dirty="0">
                <a:latin typeface="Arial"/>
                <a:cs typeface="Arial"/>
              </a:rPr>
              <a:t>ts</a:t>
            </a:r>
            <a:r>
              <a:rPr sz="1600" spc="15" dirty="0">
                <a:latin typeface="Arial"/>
                <a:cs typeface="Arial"/>
              </a:rPr>
              <a:t> </a:t>
            </a:r>
            <a:r>
              <a:rPr sz="1600" spc="-10" dirty="0">
                <a:latin typeface="Arial"/>
                <a:cs typeface="Arial"/>
              </a:rPr>
              <a:t>add</a:t>
            </a:r>
            <a:r>
              <a:rPr sz="1600" spc="0" dirty="0">
                <a:latin typeface="Arial"/>
                <a:cs typeface="Arial"/>
              </a:rPr>
              <a:t>i</a:t>
            </a:r>
            <a:r>
              <a:rPr sz="1600" spc="-5" dirty="0">
                <a:latin typeface="Arial"/>
                <a:cs typeface="Arial"/>
              </a:rPr>
              <a:t>t</a:t>
            </a:r>
            <a:r>
              <a:rPr sz="1600" spc="0" dirty="0">
                <a:latin typeface="Arial"/>
                <a:cs typeface="Arial"/>
              </a:rPr>
              <a:t>i</a:t>
            </a:r>
            <a:r>
              <a:rPr sz="1600" spc="-10" dirty="0">
                <a:latin typeface="Arial"/>
                <a:cs typeface="Arial"/>
              </a:rPr>
              <a:t>onal</a:t>
            </a:r>
            <a:r>
              <a:rPr sz="1600" spc="-20" dirty="0">
                <a:latin typeface="Arial"/>
                <a:cs typeface="Arial"/>
              </a:rPr>
              <a:t> </a:t>
            </a:r>
            <a:r>
              <a:rPr sz="1600" spc="-10" dirty="0">
                <a:latin typeface="Arial"/>
                <a:cs typeface="Arial"/>
              </a:rPr>
              <a:t>output</a:t>
            </a:r>
            <a:r>
              <a:rPr sz="1600" spc="10" dirty="0">
                <a:latin typeface="Arial"/>
                <a:cs typeface="Arial"/>
              </a:rPr>
              <a:t> </a:t>
            </a:r>
            <a:r>
              <a:rPr sz="1600" spc="-5" dirty="0">
                <a:latin typeface="Arial"/>
                <a:cs typeface="Arial"/>
              </a:rPr>
              <a:t>s</a:t>
            </a:r>
            <a:r>
              <a:rPr sz="1600" spc="0" dirty="0">
                <a:latin typeface="Arial"/>
                <a:cs typeface="Arial"/>
              </a:rPr>
              <a:t>i</a:t>
            </a:r>
            <a:r>
              <a:rPr sz="1600" spc="-10" dirty="0">
                <a:latin typeface="Arial"/>
                <a:cs typeface="Arial"/>
              </a:rPr>
              <a:t>gnal </a:t>
            </a:r>
            <a:r>
              <a:rPr sz="1600" spc="-15" dirty="0">
                <a:latin typeface="Arial"/>
                <a:cs typeface="Arial"/>
              </a:rPr>
              <a:t>SLEEPDEEP</a:t>
            </a:r>
            <a:endParaRPr sz="1600">
              <a:latin typeface="Arial"/>
              <a:cs typeface="Arial"/>
            </a:endParaRPr>
          </a:p>
        </p:txBody>
      </p:sp>
      <p:sp>
        <p:nvSpPr>
          <p:cNvPr id="4" name="object 4"/>
          <p:cNvSpPr txBox="1"/>
          <p:nvPr/>
        </p:nvSpPr>
        <p:spPr>
          <a:xfrm>
            <a:off x="1052575" y="3702811"/>
            <a:ext cx="170815" cy="390525"/>
          </a:xfrm>
          <a:prstGeom prst="rect">
            <a:avLst/>
          </a:prstGeom>
        </p:spPr>
        <p:txBody>
          <a:bodyPr vert="horz" wrap="square" lIns="0" tIns="0" rIns="0" bIns="0" rtlCol="0">
            <a:noAutofit/>
          </a:bodyPr>
          <a:lstStyle/>
          <a:p>
            <a:pPr marL="12700">
              <a:lnSpc>
                <a:spcPct val="100000"/>
              </a:lnSpc>
            </a:pPr>
            <a:r>
              <a:rPr sz="2500" spc="-25" dirty="0">
                <a:solidFill>
                  <a:srgbClr val="118CAA"/>
                </a:solidFill>
                <a:latin typeface="Arial"/>
                <a:cs typeface="Arial"/>
              </a:rPr>
              <a:t></a:t>
            </a:r>
            <a:endParaRPr sz="2500">
              <a:latin typeface="Arial"/>
              <a:cs typeface="Arial"/>
            </a:endParaRPr>
          </a:p>
        </p:txBody>
      </p:sp>
      <p:sp>
        <p:nvSpPr>
          <p:cNvPr id="5" name="object 5"/>
          <p:cNvSpPr txBox="1"/>
          <p:nvPr/>
        </p:nvSpPr>
        <p:spPr>
          <a:xfrm>
            <a:off x="1354327" y="3746500"/>
            <a:ext cx="7623809" cy="976630"/>
          </a:xfrm>
          <a:prstGeom prst="rect">
            <a:avLst/>
          </a:prstGeom>
        </p:spPr>
        <p:txBody>
          <a:bodyPr vert="horz" wrap="square" lIns="0" tIns="0" rIns="0" bIns="0" rtlCol="0">
            <a:noAutofit/>
          </a:bodyPr>
          <a:lstStyle/>
          <a:p>
            <a:pPr marL="12700">
              <a:lnSpc>
                <a:spcPct val="100000"/>
              </a:lnSpc>
            </a:pPr>
            <a:r>
              <a:rPr sz="2000" spc="5" dirty="0">
                <a:latin typeface="Arial"/>
                <a:cs typeface="Arial"/>
              </a:rPr>
              <a:t>C</a:t>
            </a:r>
            <a:r>
              <a:rPr sz="2000" spc="0" dirty="0">
                <a:latin typeface="Arial"/>
                <a:cs typeface="Arial"/>
              </a:rPr>
              <a:t>o</a:t>
            </a:r>
            <a:r>
              <a:rPr sz="2000" spc="5" dirty="0">
                <a:latin typeface="Arial"/>
                <a:cs typeface="Arial"/>
              </a:rPr>
              <a:t>r</a:t>
            </a:r>
            <a:r>
              <a:rPr sz="2000" spc="-5" dirty="0">
                <a:latin typeface="Arial"/>
                <a:cs typeface="Arial"/>
              </a:rPr>
              <a:t>t</a:t>
            </a:r>
            <a:r>
              <a:rPr sz="2000" spc="0" dirty="0">
                <a:latin typeface="Arial"/>
                <a:cs typeface="Arial"/>
              </a:rPr>
              <a:t>e</a:t>
            </a:r>
            <a:r>
              <a:rPr sz="2000" spc="-5" dirty="0">
                <a:latin typeface="Arial"/>
                <a:cs typeface="Arial"/>
              </a:rPr>
              <a:t>x</a:t>
            </a:r>
            <a:r>
              <a:rPr sz="2000" spc="5" dirty="0">
                <a:latin typeface="Arial"/>
                <a:cs typeface="Arial"/>
              </a:rPr>
              <a:t>-</a:t>
            </a:r>
            <a:r>
              <a:rPr sz="2000" spc="0" dirty="0">
                <a:latin typeface="Arial"/>
                <a:cs typeface="Arial"/>
              </a:rPr>
              <a:t>M3</a:t>
            </a:r>
            <a:r>
              <a:rPr sz="2000" spc="-55" dirty="0">
                <a:latin typeface="Arial"/>
                <a:cs typeface="Arial"/>
              </a:rPr>
              <a:t> </a:t>
            </a:r>
            <a:r>
              <a:rPr sz="2000" spc="5" dirty="0">
                <a:latin typeface="Arial"/>
                <a:cs typeface="Arial"/>
              </a:rPr>
              <a:t>s</a:t>
            </a:r>
            <a:r>
              <a:rPr sz="2000" spc="-10" dirty="0">
                <a:latin typeface="Arial"/>
                <a:cs typeface="Arial"/>
              </a:rPr>
              <a:t>y</a:t>
            </a:r>
            <a:r>
              <a:rPr sz="2000" spc="5" dirty="0">
                <a:latin typeface="Arial"/>
                <a:cs typeface="Arial"/>
              </a:rPr>
              <a:t>s</a:t>
            </a:r>
            <a:r>
              <a:rPr sz="2000" spc="-5" dirty="0">
                <a:latin typeface="Arial"/>
                <a:cs typeface="Arial"/>
              </a:rPr>
              <a:t>t</a:t>
            </a:r>
            <a:r>
              <a:rPr sz="2000" spc="0" dirty="0">
                <a:latin typeface="Arial"/>
                <a:cs typeface="Arial"/>
              </a:rPr>
              <a:t>em</a:t>
            </a:r>
            <a:r>
              <a:rPr sz="2000" spc="-30" dirty="0">
                <a:latin typeface="Arial"/>
                <a:cs typeface="Arial"/>
              </a:rPr>
              <a:t> </a:t>
            </a:r>
            <a:r>
              <a:rPr sz="2000" spc="0" dirty="0">
                <a:latin typeface="Arial"/>
                <a:cs typeface="Arial"/>
              </a:rPr>
              <a:t>is </a:t>
            </a:r>
            <a:r>
              <a:rPr sz="2000" spc="5" dirty="0">
                <a:highlight>
                  <a:srgbClr val="FFFF00"/>
                </a:highlight>
                <a:latin typeface="Arial"/>
                <a:cs typeface="Arial"/>
              </a:rPr>
              <a:t>c</a:t>
            </a:r>
            <a:r>
              <a:rPr sz="2000" spc="0" dirty="0">
                <a:highlight>
                  <a:srgbClr val="FFFF00"/>
                </a:highlight>
                <a:latin typeface="Arial"/>
                <a:cs typeface="Arial"/>
              </a:rPr>
              <a:t>lo</a:t>
            </a:r>
            <a:r>
              <a:rPr sz="2000" spc="5" dirty="0">
                <a:highlight>
                  <a:srgbClr val="FFFF00"/>
                </a:highlight>
                <a:latin typeface="Arial"/>
                <a:cs typeface="Arial"/>
              </a:rPr>
              <a:t>c</a:t>
            </a:r>
            <a:r>
              <a:rPr sz="2000" spc="0" dirty="0">
                <a:highlight>
                  <a:srgbClr val="FFFF00"/>
                </a:highlight>
                <a:latin typeface="Arial"/>
                <a:cs typeface="Arial"/>
              </a:rPr>
              <a:t>k</a:t>
            </a:r>
            <a:r>
              <a:rPr sz="2000" spc="-25" dirty="0">
                <a:highlight>
                  <a:srgbClr val="FFFF00"/>
                </a:highlight>
                <a:latin typeface="Arial"/>
                <a:cs typeface="Arial"/>
              </a:rPr>
              <a:t> </a:t>
            </a:r>
            <a:r>
              <a:rPr sz="2000" spc="0" dirty="0">
                <a:highlight>
                  <a:srgbClr val="FFFF00"/>
                </a:highlight>
                <a:latin typeface="Arial"/>
                <a:cs typeface="Arial"/>
              </a:rPr>
              <a:t>ga</a:t>
            </a:r>
            <a:r>
              <a:rPr sz="2000" spc="-5" dirty="0">
                <a:highlight>
                  <a:srgbClr val="FFFF00"/>
                </a:highlight>
                <a:latin typeface="Arial"/>
                <a:cs typeface="Arial"/>
              </a:rPr>
              <a:t>t</a:t>
            </a:r>
            <a:r>
              <a:rPr sz="2000" spc="0" dirty="0">
                <a:highlight>
                  <a:srgbClr val="FFFF00"/>
                </a:highlight>
                <a:latin typeface="Arial"/>
                <a:cs typeface="Arial"/>
              </a:rPr>
              <a:t>ed</a:t>
            </a:r>
            <a:r>
              <a:rPr sz="2000" spc="-25" dirty="0">
                <a:highlight>
                  <a:srgbClr val="FFFF00"/>
                </a:highlight>
                <a:latin typeface="Arial"/>
                <a:cs typeface="Arial"/>
              </a:rPr>
              <a:t> </a:t>
            </a:r>
            <a:r>
              <a:rPr sz="2000" spc="0" dirty="0">
                <a:latin typeface="Arial"/>
                <a:cs typeface="Arial"/>
              </a:rPr>
              <a:t>in</a:t>
            </a:r>
            <a:r>
              <a:rPr sz="2000" spc="-5" dirty="0">
                <a:latin typeface="Arial"/>
                <a:cs typeface="Arial"/>
              </a:rPr>
              <a:t> </a:t>
            </a:r>
            <a:r>
              <a:rPr sz="2000" spc="0" dirty="0">
                <a:latin typeface="Arial"/>
                <a:cs typeface="Arial"/>
              </a:rPr>
              <a:t>all</a:t>
            </a:r>
            <a:r>
              <a:rPr sz="2000" spc="5" dirty="0">
                <a:latin typeface="Arial"/>
                <a:cs typeface="Arial"/>
              </a:rPr>
              <a:t> s</a:t>
            </a:r>
            <a:r>
              <a:rPr sz="2000" spc="0" dirty="0">
                <a:latin typeface="Arial"/>
                <a:cs typeface="Arial"/>
              </a:rPr>
              <a:t>leep</a:t>
            </a:r>
            <a:r>
              <a:rPr sz="2000" spc="-30" dirty="0">
                <a:latin typeface="Arial"/>
                <a:cs typeface="Arial"/>
              </a:rPr>
              <a:t> </a:t>
            </a:r>
            <a:r>
              <a:rPr sz="2000" spc="0" dirty="0">
                <a:latin typeface="Arial"/>
                <a:cs typeface="Arial"/>
              </a:rPr>
              <a:t>modes</a:t>
            </a:r>
            <a:endParaRPr sz="2000" dirty="0">
              <a:latin typeface="Arial"/>
              <a:cs typeface="Arial"/>
            </a:endParaRPr>
          </a:p>
          <a:p>
            <a:pPr marL="361315" indent="-250190">
              <a:lnSpc>
                <a:spcPts val="2580"/>
              </a:lnSpc>
              <a:buClr>
                <a:srgbClr val="118CAA"/>
              </a:buClr>
              <a:buSzPct val="125000"/>
              <a:buFont typeface="Arial"/>
              <a:buChar char=""/>
              <a:tabLst>
                <a:tab pos="361315" algn="l"/>
              </a:tabLst>
            </a:pPr>
            <a:r>
              <a:rPr sz="1800" spc="0" dirty="0">
                <a:latin typeface="Arial"/>
                <a:cs typeface="Arial"/>
              </a:rPr>
              <a:t>S</a:t>
            </a:r>
            <a:r>
              <a:rPr sz="1800" spc="-5" dirty="0">
                <a:latin typeface="Arial"/>
                <a:cs typeface="Arial"/>
              </a:rPr>
              <a:t>lee</a:t>
            </a:r>
            <a:r>
              <a:rPr sz="1800" spc="0" dirty="0">
                <a:latin typeface="Arial"/>
                <a:cs typeface="Arial"/>
              </a:rPr>
              <a:t>p</a:t>
            </a:r>
            <a:r>
              <a:rPr sz="1800" spc="-5" dirty="0">
                <a:latin typeface="Arial"/>
                <a:cs typeface="Arial"/>
              </a:rPr>
              <a:t> </a:t>
            </a:r>
            <a:r>
              <a:rPr sz="1800" spc="0" dirty="0">
                <a:latin typeface="Arial"/>
                <a:cs typeface="Arial"/>
              </a:rPr>
              <a:t>s</a:t>
            </a:r>
            <a:r>
              <a:rPr sz="1800" spc="-5" dirty="0">
                <a:latin typeface="Arial"/>
                <a:cs typeface="Arial"/>
              </a:rPr>
              <a:t>igna</a:t>
            </a:r>
            <a:r>
              <a:rPr sz="1800" spc="0" dirty="0">
                <a:latin typeface="Arial"/>
                <a:cs typeface="Arial"/>
              </a:rPr>
              <a:t>l</a:t>
            </a:r>
            <a:r>
              <a:rPr sz="1800" spc="10" dirty="0">
                <a:latin typeface="Arial"/>
                <a:cs typeface="Arial"/>
              </a:rPr>
              <a:t> </a:t>
            </a:r>
            <a:r>
              <a:rPr sz="1800" spc="-5" dirty="0">
                <a:latin typeface="Arial"/>
                <a:cs typeface="Arial"/>
              </a:rPr>
              <a:t>i</a:t>
            </a:r>
            <a:r>
              <a:rPr sz="1800" spc="0" dirty="0">
                <a:latin typeface="Arial"/>
                <a:cs typeface="Arial"/>
              </a:rPr>
              <a:t>s </a:t>
            </a:r>
            <a:r>
              <a:rPr sz="1800" spc="-5" dirty="0">
                <a:latin typeface="Arial"/>
                <a:cs typeface="Arial"/>
              </a:rPr>
              <a:t>e</a:t>
            </a:r>
            <a:r>
              <a:rPr sz="1800" spc="-15" dirty="0">
                <a:latin typeface="Arial"/>
                <a:cs typeface="Arial"/>
              </a:rPr>
              <a:t>x</a:t>
            </a:r>
            <a:r>
              <a:rPr sz="1800" spc="-5" dirty="0">
                <a:latin typeface="Arial"/>
                <a:cs typeface="Arial"/>
              </a:rPr>
              <a:t>po</a:t>
            </a:r>
            <a:r>
              <a:rPr sz="1800" spc="0" dirty="0">
                <a:latin typeface="Arial"/>
                <a:cs typeface="Arial"/>
              </a:rPr>
              <a:t>rt</a:t>
            </a:r>
            <a:r>
              <a:rPr sz="1800" spc="-5" dirty="0">
                <a:latin typeface="Arial"/>
                <a:cs typeface="Arial"/>
              </a:rPr>
              <a:t>e</a:t>
            </a:r>
            <a:r>
              <a:rPr sz="1800" spc="0" dirty="0">
                <a:latin typeface="Arial"/>
                <a:cs typeface="Arial"/>
              </a:rPr>
              <a:t>d</a:t>
            </a:r>
            <a:r>
              <a:rPr sz="1800" spc="20" dirty="0">
                <a:latin typeface="Arial"/>
                <a:cs typeface="Arial"/>
              </a:rPr>
              <a:t> </a:t>
            </a:r>
            <a:r>
              <a:rPr sz="1800" spc="-5" dirty="0">
                <a:latin typeface="Arial"/>
                <a:cs typeface="Arial"/>
              </a:rPr>
              <a:t>all</a:t>
            </a:r>
            <a:r>
              <a:rPr sz="1800" spc="5" dirty="0">
                <a:latin typeface="Arial"/>
                <a:cs typeface="Arial"/>
              </a:rPr>
              <a:t>o</a:t>
            </a:r>
            <a:r>
              <a:rPr sz="1800" spc="-40" dirty="0">
                <a:latin typeface="Arial"/>
                <a:cs typeface="Arial"/>
              </a:rPr>
              <a:t>w</a:t>
            </a:r>
            <a:r>
              <a:rPr sz="1800" spc="5" dirty="0">
                <a:latin typeface="Arial"/>
                <a:cs typeface="Arial"/>
              </a:rPr>
              <a:t>i</a:t>
            </a:r>
            <a:r>
              <a:rPr sz="1800" spc="-5" dirty="0">
                <a:latin typeface="Arial"/>
                <a:cs typeface="Arial"/>
              </a:rPr>
              <a:t>n</a:t>
            </a:r>
            <a:r>
              <a:rPr sz="1800" spc="0" dirty="0">
                <a:latin typeface="Arial"/>
                <a:cs typeface="Arial"/>
              </a:rPr>
              <a:t>g</a:t>
            </a:r>
            <a:r>
              <a:rPr sz="1800" spc="45" dirty="0">
                <a:latin typeface="Arial"/>
                <a:cs typeface="Arial"/>
              </a:rPr>
              <a:t> </a:t>
            </a:r>
            <a:r>
              <a:rPr sz="1800" spc="-5" dirty="0">
                <a:latin typeface="Arial"/>
                <a:cs typeface="Arial"/>
              </a:rPr>
              <a:t>e</a:t>
            </a:r>
            <a:r>
              <a:rPr sz="1800" spc="-15" dirty="0">
                <a:latin typeface="Arial"/>
                <a:cs typeface="Arial"/>
              </a:rPr>
              <a:t>x</a:t>
            </a:r>
            <a:r>
              <a:rPr sz="1800" spc="0" dirty="0">
                <a:latin typeface="Arial"/>
                <a:cs typeface="Arial"/>
              </a:rPr>
              <a:t>t</a:t>
            </a:r>
            <a:r>
              <a:rPr sz="1800" spc="-5" dirty="0">
                <a:latin typeface="Arial"/>
                <a:cs typeface="Arial"/>
              </a:rPr>
              <a:t>e</a:t>
            </a:r>
            <a:r>
              <a:rPr sz="1800" spc="0" dirty="0">
                <a:latin typeface="Arial"/>
                <a:cs typeface="Arial"/>
              </a:rPr>
              <a:t>r</a:t>
            </a:r>
            <a:r>
              <a:rPr sz="1800" spc="-5" dirty="0">
                <a:latin typeface="Arial"/>
                <a:cs typeface="Arial"/>
              </a:rPr>
              <a:t>na</a:t>
            </a:r>
            <a:r>
              <a:rPr sz="1800" spc="0" dirty="0">
                <a:latin typeface="Arial"/>
                <a:cs typeface="Arial"/>
              </a:rPr>
              <a:t>l</a:t>
            </a:r>
            <a:r>
              <a:rPr sz="1800" spc="20" dirty="0">
                <a:latin typeface="Arial"/>
                <a:cs typeface="Arial"/>
              </a:rPr>
              <a:t> </a:t>
            </a:r>
            <a:r>
              <a:rPr sz="1800" spc="0" dirty="0">
                <a:latin typeface="Arial"/>
                <a:cs typeface="Arial"/>
              </a:rPr>
              <a:t>s</a:t>
            </a:r>
            <a:r>
              <a:rPr sz="1800" spc="-25" dirty="0">
                <a:latin typeface="Arial"/>
                <a:cs typeface="Arial"/>
              </a:rPr>
              <a:t>y</a:t>
            </a:r>
            <a:r>
              <a:rPr sz="1800" spc="0" dirty="0">
                <a:latin typeface="Arial"/>
                <a:cs typeface="Arial"/>
              </a:rPr>
              <a:t>st</a:t>
            </a:r>
            <a:r>
              <a:rPr sz="1800" spc="-5" dirty="0">
                <a:latin typeface="Arial"/>
                <a:cs typeface="Arial"/>
              </a:rPr>
              <a:t>e</a:t>
            </a:r>
            <a:r>
              <a:rPr sz="1800" spc="0" dirty="0">
                <a:latin typeface="Arial"/>
                <a:cs typeface="Arial"/>
              </a:rPr>
              <a:t>m</a:t>
            </a:r>
            <a:r>
              <a:rPr sz="1800" spc="15" dirty="0">
                <a:latin typeface="Arial"/>
                <a:cs typeface="Arial"/>
              </a:rPr>
              <a:t> </a:t>
            </a:r>
            <a:r>
              <a:rPr sz="1800" spc="0" dirty="0">
                <a:latin typeface="Arial"/>
                <a:cs typeface="Arial"/>
              </a:rPr>
              <a:t>to</a:t>
            </a:r>
            <a:r>
              <a:rPr sz="1800" spc="-5" dirty="0">
                <a:latin typeface="Arial"/>
                <a:cs typeface="Arial"/>
              </a:rPr>
              <a:t> b</a:t>
            </a:r>
            <a:r>
              <a:rPr sz="1800" spc="0" dirty="0">
                <a:latin typeface="Arial"/>
                <a:cs typeface="Arial"/>
              </a:rPr>
              <a:t>e</a:t>
            </a:r>
            <a:r>
              <a:rPr sz="1800" spc="-5" dirty="0">
                <a:latin typeface="Arial"/>
                <a:cs typeface="Arial"/>
              </a:rPr>
              <a:t> </a:t>
            </a:r>
            <a:r>
              <a:rPr sz="1800" spc="0" dirty="0">
                <a:latin typeface="Arial"/>
                <a:cs typeface="Arial"/>
              </a:rPr>
              <a:t>c</a:t>
            </a:r>
            <a:r>
              <a:rPr sz="1800" spc="-5" dirty="0">
                <a:latin typeface="Arial"/>
                <a:cs typeface="Arial"/>
              </a:rPr>
              <a:t>lo</a:t>
            </a:r>
            <a:r>
              <a:rPr sz="1800" spc="0" dirty="0">
                <a:latin typeface="Arial"/>
                <a:cs typeface="Arial"/>
              </a:rPr>
              <a:t>ck</a:t>
            </a:r>
            <a:r>
              <a:rPr sz="1800" spc="15" dirty="0">
                <a:latin typeface="Arial"/>
                <a:cs typeface="Arial"/>
              </a:rPr>
              <a:t> </a:t>
            </a:r>
            <a:r>
              <a:rPr sz="1800" spc="-5" dirty="0">
                <a:latin typeface="Arial"/>
                <a:cs typeface="Arial"/>
              </a:rPr>
              <a:t>ga</a:t>
            </a:r>
            <a:r>
              <a:rPr sz="1800" spc="0" dirty="0">
                <a:latin typeface="Arial"/>
                <a:cs typeface="Arial"/>
              </a:rPr>
              <a:t>t</a:t>
            </a:r>
            <a:r>
              <a:rPr sz="1800" spc="-5" dirty="0">
                <a:latin typeface="Arial"/>
                <a:cs typeface="Arial"/>
              </a:rPr>
              <a:t>e</a:t>
            </a:r>
            <a:r>
              <a:rPr sz="1800" spc="0" dirty="0">
                <a:latin typeface="Arial"/>
                <a:cs typeface="Arial"/>
              </a:rPr>
              <a:t>d</a:t>
            </a:r>
            <a:r>
              <a:rPr sz="1800" spc="-5" dirty="0">
                <a:latin typeface="Arial"/>
                <a:cs typeface="Arial"/>
              </a:rPr>
              <a:t> al</a:t>
            </a:r>
            <a:r>
              <a:rPr sz="1800" spc="0" dirty="0">
                <a:latin typeface="Arial"/>
                <a:cs typeface="Arial"/>
              </a:rPr>
              <a:t>so</a:t>
            </a:r>
            <a:endParaRPr sz="1800" dirty="0">
              <a:latin typeface="Arial"/>
              <a:cs typeface="Arial"/>
            </a:endParaRPr>
          </a:p>
          <a:p>
            <a:pPr marL="361315" indent="-250190">
              <a:lnSpc>
                <a:spcPts val="2485"/>
              </a:lnSpc>
              <a:buClr>
                <a:srgbClr val="118CAA"/>
              </a:buClr>
              <a:buSzPct val="125000"/>
              <a:buFont typeface="Arial"/>
              <a:buChar char=""/>
              <a:tabLst>
                <a:tab pos="361315" algn="l"/>
              </a:tabLst>
            </a:pPr>
            <a:r>
              <a:rPr sz="1800" spc="-5" dirty="0">
                <a:latin typeface="Arial"/>
                <a:cs typeface="Arial"/>
              </a:rPr>
              <a:t>N</a:t>
            </a:r>
            <a:r>
              <a:rPr sz="1800" spc="0" dirty="0">
                <a:latin typeface="Arial"/>
                <a:cs typeface="Arial"/>
              </a:rPr>
              <a:t>VIC</a:t>
            </a:r>
            <a:r>
              <a:rPr sz="1800" spc="-15" dirty="0">
                <a:latin typeface="Arial"/>
                <a:cs typeface="Arial"/>
              </a:rPr>
              <a:t> </a:t>
            </a:r>
            <a:r>
              <a:rPr sz="1800" spc="-5" dirty="0">
                <a:latin typeface="Arial"/>
                <a:cs typeface="Arial"/>
              </a:rPr>
              <a:t>in</a:t>
            </a:r>
            <a:r>
              <a:rPr sz="1800" spc="0" dirty="0">
                <a:latin typeface="Arial"/>
                <a:cs typeface="Arial"/>
              </a:rPr>
              <a:t>t</a:t>
            </a:r>
            <a:r>
              <a:rPr sz="1800" spc="-5" dirty="0">
                <a:latin typeface="Arial"/>
                <a:cs typeface="Arial"/>
              </a:rPr>
              <a:t>e</a:t>
            </a:r>
            <a:r>
              <a:rPr sz="1800" spc="0" dirty="0">
                <a:latin typeface="Arial"/>
                <a:cs typeface="Arial"/>
              </a:rPr>
              <a:t>rr</a:t>
            </a:r>
            <a:r>
              <a:rPr sz="1800" spc="-5" dirty="0">
                <a:latin typeface="Arial"/>
                <a:cs typeface="Arial"/>
              </a:rPr>
              <a:t>up</a:t>
            </a:r>
            <a:r>
              <a:rPr sz="1800" spc="0" dirty="0">
                <a:latin typeface="Arial"/>
                <a:cs typeface="Arial"/>
              </a:rPr>
              <a:t>t</a:t>
            </a:r>
            <a:r>
              <a:rPr sz="1800" spc="15" dirty="0">
                <a:latin typeface="Arial"/>
                <a:cs typeface="Arial"/>
              </a:rPr>
              <a:t> </a:t>
            </a:r>
            <a:r>
              <a:rPr sz="1800" spc="0" dirty="0">
                <a:latin typeface="Arial"/>
                <a:cs typeface="Arial"/>
              </a:rPr>
              <a:t>I</a:t>
            </a:r>
            <a:r>
              <a:rPr sz="1800" spc="-5" dirty="0">
                <a:latin typeface="Arial"/>
                <a:cs typeface="Arial"/>
              </a:rPr>
              <a:t>n</a:t>
            </a:r>
            <a:r>
              <a:rPr sz="1800" spc="0" dirty="0">
                <a:latin typeface="Arial"/>
                <a:cs typeface="Arial"/>
              </a:rPr>
              <a:t>t</a:t>
            </a:r>
            <a:r>
              <a:rPr sz="1800" spc="-5" dirty="0">
                <a:latin typeface="Arial"/>
                <a:cs typeface="Arial"/>
              </a:rPr>
              <a:t>e</a:t>
            </a:r>
            <a:r>
              <a:rPr sz="1800" spc="0" dirty="0">
                <a:latin typeface="Arial"/>
                <a:cs typeface="Arial"/>
              </a:rPr>
              <a:t>rf</a:t>
            </a:r>
            <a:r>
              <a:rPr sz="1800" spc="-5" dirty="0">
                <a:latin typeface="Arial"/>
                <a:cs typeface="Arial"/>
              </a:rPr>
              <a:t>a</a:t>
            </a:r>
            <a:r>
              <a:rPr sz="1800" spc="0" dirty="0">
                <a:latin typeface="Arial"/>
                <a:cs typeface="Arial"/>
              </a:rPr>
              <a:t>ce</a:t>
            </a:r>
            <a:r>
              <a:rPr sz="1800" spc="-5" dirty="0">
                <a:latin typeface="Arial"/>
                <a:cs typeface="Arial"/>
              </a:rPr>
              <a:t> </a:t>
            </a:r>
            <a:r>
              <a:rPr sz="1800" spc="0" dirty="0">
                <a:latin typeface="Arial"/>
                <a:cs typeface="Arial"/>
              </a:rPr>
              <a:t>st</a:t>
            </a:r>
            <a:r>
              <a:rPr sz="1800" spc="-5" dirty="0">
                <a:latin typeface="Arial"/>
                <a:cs typeface="Arial"/>
              </a:rPr>
              <a:t>a</a:t>
            </a:r>
            <a:r>
              <a:rPr sz="1800" spc="-25" dirty="0">
                <a:latin typeface="Arial"/>
                <a:cs typeface="Arial"/>
              </a:rPr>
              <a:t>y</a:t>
            </a:r>
            <a:r>
              <a:rPr sz="1800" spc="0" dirty="0">
                <a:latin typeface="Arial"/>
                <a:cs typeface="Arial"/>
              </a:rPr>
              <a:t>s</a:t>
            </a:r>
            <a:r>
              <a:rPr sz="1800" spc="15" dirty="0">
                <a:latin typeface="Arial"/>
                <a:cs typeface="Arial"/>
              </a:rPr>
              <a:t> </a:t>
            </a:r>
            <a:r>
              <a:rPr sz="1800" spc="-5" dirty="0">
                <a:latin typeface="Arial"/>
                <a:cs typeface="Arial"/>
              </a:rPr>
              <a:t>a</a:t>
            </a:r>
            <a:r>
              <a:rPr sz="1800" spc="-40" dirty="0">
                <a:latin typeface="Arial"/>
                <a:cs typeface="Arial"/>
              </a:rPr>
              <a:t>w</a:t>
            </a:r>
            <a:r>
              <a:rPr sz="1800" spc="-5" dirty="0">
                <a:latin typeface="Arial"/>
                <a:cs typeface="Arial"/>
              </a:rPr>
              <a:t>a</a:t>
            </a:r>
            <a:r>
              <a:rPr sz="1800" spc="10" dirty="0">
                <a:latin typeface="Arial"/>
                <a:cs typeface="Arial"/>
              </a:rPr>
              <a:t>k</a:t>
            </a:r>
            <a:r>
              <a:rPr sz="1800" spc="0" dirty="0">
                <a:latin typeface="Arial"/>
                <a:cs typeface="Arial"/>
              </a:rPr>
              <a:t>e</a:t>
            </a:r>
            <a:endParaRPr sz="1800" dirty="0">
              <a:latin typeface="Arial"/>
              <a:cs typeface="Arial"/>
            </a:endParaRPr>
          </a:p>
        </p:txBody>
      </p:sp>
      <p:sp>
        <p:nvSpPr>
          <p:cNvPr id="6" name="object 6"/>
          <p:cNvSpPr txBox="1"/>
          <p:nvPr/>
        </p:nvSpPr>
        <p:spPr>
          <a:xfrm>
            <a:off x="1052575" y="4999735"/>
            <a:ext cx="170815" cy="390525"/>
          </a:xfrm>
          <a:prstGeom prst="rect">
            <a:avLst/>
          </a:prstGeom>
        </p:spPr>
        <p:txBody>
          <a:bodyPr vert="horz" wrap="square" lIns="0" tIns="0" rIns="0" bIns="0" rtlCol="0">
            <a:noAutofit/>
          </a:bodyPr>
          <a:lstStyle/>
          <a:p>
            <a:pPr marL="12700">
              <a:lnSpc>
                <a:spcPct val="100000"/>
              </a:lnSpc>
            </a:pPr>
            <a:r>
              <a:rPr sz="2500" spc="-25" dirty="0">
                <a:solidFill>
                  <a:srgbClr val="118CAA"/>
                </a:solidFill>
                <a:latin typeface="Arial"/>
                <a:cs typeface="Arial"/>
              </a:rPr>
              <a:t></a:t>
            </a:r>
            <a:endParaRPr sz="2500">
              <a:latin typeface="Arial"/>
              <a:cs typeface="Arial"/>
            </a:endParaRPr>
          </a:p>
        </p:txBody>
      </p:sp>
      <p:sp>
        <p:nvSpPr>
          <p:cNvPr id="7" name="object 7"/>
          <p:cNvSpPr txBox="1"/>
          <p:nvPr/>
        </p:nvSpPr>
        <p:spPr>
          <a:xfrm>
            <a:off x="1354327" y="5043423"/>
            <a:ext cx="7442200" cy="976630"/>
          </a:xfrm>
          <a:prstGeom prst="rect">
            <a:avLst/>
          </a:prstGeom>
        </p:spPr>
        <p:txBody>
          <a:bodyPr vert="horz" wrap="square" lIns="0" tIns="0" rIns="0" bIns="0" rtlCol="0">
            <a:noAutofit/>
          </a:bodyPr>
          <a:lstStyle/>
          <a:p>
            <a:pPr marL="12700">
              <a:lnSpc>
                <a:spcPct val="100000"/>
              </a:lnSpc>
            </a:pPr>
            <a:r>
              <a:rPr sz="2000" dirty="0">
                <a:latin typeface="Arial"/>
                <a:cs typeface="Arial"/>
              </a:rPr>
              <a:t>Wa</a:t>
            </a:r>
            <a:r>
              <a:rPr sz="2000" spc="5" dirty="0">
                <a:latin typeface="Arial"/>
                <a:cs typeface="Arial"/>
              </a:rPr>
              <a:t>k</a:t>
            </a:r>
            <a:r>
              <a:rPr sz="2000" spc="0" dirty="0">
                <a:latin typeface="Arial"/>
                <a:cs typeface="Arial"/>
              </a:rPr>
              <a:t>e</a:t>
            </a:r>
            <a:r>
              <a:rPr sz="2000" spc="5" dirty="0">
                <a:latin typeface="Arial"/>
                <a:cs typeface="Arial"/>
              </a:rPr>
              <a:t>-U</a:t>
            </a:r>
            <a:r>
              <a:rPr sz="2000" spc="0" dirty="0">
                <a:latin typeface="Arial"/>
                <a:cs typeface="Arial"/>
              </a:rPr>
              <a:t>p</a:t>
            </a:r>
            <a:r>
              <a:rPr sz="2000" spc="-55" dirty="0">
                <a:latin typeface="Arial"/>
                <a:cs typeface="Arial"/>
              </a:rPr>
              <a:t> </a:t>
            </a:r>
            <a:r>
              <a:rPr sz="2000" spc="-5" dirty="0">
                <a:latin typeface="Arial"/>
                <a:cs typeface="Arial"/>
              </a:rPr>
              <a:t>I</a:t>
            </a:r>
            <a:r>
              <a:rPr sz="2000" spc="0" dirty="0">
                <a:latin typeface="Arial"/>
                <a:cs typeface="Arial"/>
              </a:rPr>
              <a:t>n</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rupt</a:t>
            </a:r>
            <a:r>
              <a:rPr sz="2000" spc="-60" dirty="0">
                <a:latin typeface="Arial"/>
                <a:cs typeface="Arial"/>
              </a:rPr>
              <a:t> </a:t>
            </a:r>
            <a:r>
              <a:rPr sz="2000" spc="5" dirty="0">
                <a:latin typeface="Arial"/>
                <a:cs typeface="Arial"/>
              </a:rPr>
              <a:t>C</a:t>
            </a:r>
            <a:r>
              <a:rPr sz="2000" spc="0" dirty="0">
                <a:latin typeface="Arial"/>
                <a:cs typeface="Arial"/>
              </a:rPr>
              <a:t>on</a:t>
            </a:r>
            <a:r>
              <a:rPr sz="2000" spc="-5" dirty="0">
                <a:latin typeface="Arial"/>
                <a:cs typeface="Arial"/>
              </a:rPr>
              <a:t>t</a:t>
            </a:r>
            <a:r>
              <a:rPr sz="2000" spc="0" dirty="0">
                <a:latin typeface="Arial"/>
                <a:cs typeface="Arial"/>
              </a:rPr>
              <a:t>roller</a:t>
            </a:r>
            <a:r>
              <a:rPr sz="2000" spc="-25" dirty="0">
                <a:latin typeface="Arial"/>
                <a:cs typeface="Arial"/>
              </a:rPr>
              <a:t> </a:t>
            </a:r>
            <a:r>
              <a:rPr sz="2000" spc="0" dirty="0">
                <a:latin typeface="Arial"/>
                <a:cs typeface="Arial"/>
              </a:rPr>
              <a:t>(W</a:t>
            </a:r>
            <a:r>
              <a:rPr sz="2000" spc="-5" dirty="0">
                <a:latin typeface="Arial"/>
                <a:cs typeface="Arial"/>
              </a:rPr>
              <a:t>I</a:t>
            </a:r>
            <a:r>
              <a:rPr sz="2000" spc="5" dirty="0">
                <a:latin typeface="Arial"/>
                <a:cs typeface="Arial"/>
              </a:rPr>
              <a:t>C</a:t>
            </a:r>
            <a:r>
              <a:rPr sz="2000" spc="0" dirty="0">
                <a:latin typeface="Arial"/>
                <a:cs typeface="Arial"/>
              </a:rPr>
              <a:t>)</a:t>
            </a:r>
            <a:endParaRPr sz="2000" dirty="0">
              <a:latin typeface="Arial"/>
              <a:cs typeface="Arial"/>
            </a:endParaRPr>
          </a:p>
          <a:p>
            <a:pPr marL="361315" indent="-250190">
              <a:lnSpc>
                <a:spcPts val="2580"/>
              </a:lnSpc>
              <a:buClr>
                <a:srgbClr val="118CAA"/>
              </a:buClr>
              <a:buSzPct val="125000"/>
              <a:buFont typeface="Arial"/>
              <a:buChar char=""/>
              <a:tabLst>
                <a:tab pos="361315" algn="l"/>
              </a:tabLst>
            </a:pPr>
            <a:r>
              <a:rPr sz="1800" spc="0" dirty="0">
                <a:latin typeface="Arial"/>
                <a:cs typeface="Arial"/>
              </a:rPr>
              <a:t>E</a:t>
            </a:r>
            <a:r>
              <a:rPr sz="1800" spc="-15" dirty="0">
                <a:latin typeface="Arial"/>
                <a:cs typeface="Arial"/>
              </a:rPr>
              <a:t>x</a:t>
            </a:r>
            <a:r>
              <a:rPr sz="1800" spc="0" dirty="0">
                <a:latin typeface="Arial"/>
                <a:cs typeface="Arial"/>
              </a:rPr>
              <a:t>t</a:t>
            </a:r>
            <a:r>
              <a:rPr sz="1800" spc="-5" dirty="0">
                <a:latin typeface="Arial"/>
                <a:cs typeface="Arial"/>
              </a:rPr>
              <a:t>e</a:t>
            </a:r>
            <a:r>
              <a:rPr sz="1800" spc="0" dirty="0">
                <a:latin typeface="Arial"/>
                <a:cs typeface="Arial"/>
              </a:rPr>
              <a:t>r</a:t>
            </a:r>
            <a:r>
              <a:rPr sz="1800" spc="-5" dirty="0">
                <a:latin typeface="Arial"/>
                <a:cs typeface="Arial"/>
              </a:rPr>
              <a:t>na</a:t>
            </a:r>
            <a:r>
              <a:rPr sz="1800" spc="0" dirty="0">
                <a:latin typeface="Arial"/>
                <a:cs typeface="Arial"/>
              </a:rPr>
              <a:t>l</a:t>
            </a:r>
            <a:r>
              <a:rPr sz="1800" spc="10" dirty="0">
                <a:latin typeface="Arial"/>
                <a:cs typeface="Arial"/>
              </a:rPr>
              <a:t> </a:t>
            </a:r>
            <a:r>
              <a:rPr sz="1800" spc="-40" dirty="0">
                <a:latin typeface="Arial"/>
                <a:cs typeface="Arial"/>
              </a:rPr>
              <a:t>w</a:t>
            </a:r>
            <a:r>
              <a:rPr sz="1800" spc="-5" dirty="0">
                <a:latin typeface="Arial"/>
                <a:cs typeface="Arial"/>
              </a:rPr>
              <a:t>a</a:t>
            </a:r>
            <a:r>
              <a:rPr sz="1800" spc="0" dirty="0">
                <a:latin typeface="Arial"/>
                <a:cs typeface="Arial"/>
              </a:rPr>
              <a:t>k</a:t>
            </a:r>
            <a:r>
              <a:rPr sz="1800" spc="-5" dirty="0">
                <a:latin typeface="Arial"/>
                <a:cs typeface="Arial"/>
              </a:rPr>
              <a:t>e</a:t>
            </a:r>
            <a:r>
              <a:rPr sz="1800" spc="0" dirty="0">
                <a:latin typeface="Arial"/>
                <a:cs typeface="Arial"/>
              </a:rPr>
              <a:t>-</a:t>
            </a:r>
            <a:r>
              <a:rPr sz="1800" spc="-5" dirty="0">
                <a:latin typeface="Arial"/>
                <a:cs typeface="Arial"/>
              </a:rPr>
              <a:t>u</a:t>
            </a:r>
            <a:r>
              <a:rPr sz="1800" spc="0" dirty="0">
                <a:latin typeface="Arial"/>
                <a:cs typeface="Arial"/>
              </a:rPr>
              <a:t>p</a:t>
            </a:r>
            <a:r>
              <a:rPr sz="1800" spc="45" dirty="0">
                <a:latin typeface="Arial"/>
                <a:cs typeface="Arial"/>
              </a:rPr>
              <a:t> </a:t>
            </a:r>
            <a:r>
              <a:rPr sz="1800" spc="-5" dirty="0">
                <a:latin typeface="Arial"/>
                <a:cs typeface="Arial"/>
              </a:rPr>
              <a:t>de</a:t>
            </a:r>
            <a:r>
              <a:rPr sz="1800" spc="0" dirty="0">
                <a:latin typeface="Arial"/>
                <a:cs typeface="Arial"/>
              </a:rPr>
              <a:t>t</a:t>
            </a:r>
            <a:r>
              <a:rPr sz="1800" spc="-5" dirty="0">
                <a:latin typeface="Arial"/>
                <a:cs typeface="Arial"/>
              </a:rPr>
              <a:t>e</a:t>
            </a:r>
            <a:r>
              <a:rPr sz="1800" spc="0" dirty="0">
                <a:latin typeface="Arial"/>
                <a:cs typeface="Arial"/>
              </a:rPr>
              <a:t>ct</a:t>
            </a:r>
            <a:r>
              <a:rPr sz="1800" spc="-5" dirty="0">
                <a:latin typeface="Arial"/>
                <a:cs typeface="Arial"/>
              </a:rPr>
              <a:t>o</a:t>
            </a:r>
            <a:r>
              <a:rPr sz="1800" spc="0" dirty="0">
                <a:latin typeface="Arial"/>
                <a:cs typeface="Arial"/>
              </a:rPr>
              <a:t>r </a:t>
            </a:r>
            <a:r>
              <a:rPr sz="1800" spc="-5" dirty="0">
                <a:highlight>
                  <a:srgbClr val="FFFF00"/>
                </a:highlight>
                <a:latin typeface="Arial"/>
                <a:cs typeface="Arial"/>
              </a:rPr>
              <a:t>all</a:t>
            </a:r>
            <a:r>
              <a:rPr sz="1800" spc="5" dirty="0">
                <a:highlight>
                  <a:srgbClr val="FFFF00"/>
                </a:highlight>
                <a:latin typeface="Arial"/>
                <a:cs typeface="Arial"/>
              </a:rPr>
              <a:t>o</a:t>
            </a:r>
            <a:r>
              <a:rPr sz="1800" spc="-40" dirty="0">
                <a:highlight>
                  <a:srgbClr val="FFFF00"/>
                </a:highlight>
                <a:latin typeface="Arial"/>
                <a:cs typeface="Arial"/>
              </a:rPr>
              <a:t>w</a:t>
            </a:r>
            <a:r>
              <a:rPr sz="1800" spc="0" dirty="0">
                <a:highlight>
                  <a:srgbClr val="FFFF00"/>
                </a:highlight>
                <a:latin typeface="Arial"/>
                <a:cs typeface="Arial"/>
              </a:rPr>
              <a:t>s</a:t>
            </a:r>
            <a:r>
              <a:rPr sz="1800" spc="50" dirty="0">
                <a:highlight>
                  <a:srgbClr val="FFFF00"/>
                </a:highlight>
                <a:latin typeface="Arial"/>
                <a:cs typeface="Arial"/>
              </a:rPr>
              <a:t> </a:t>
            </a:r>
            <a:r>
              <a:rPr sz="1800" spc="-5" dirty="0">
                <a:highlight>
                  <a:srgbClr val="FFFF00"/>
                </a:highlight>
                <a:latin typeface="Arial"/>
                <a:cs typeface="Arial"/>
              </a:rPr>
              <a:t>Co</a:t>
            </a:r>
            <a:r>
              <a:rPr sz="1800" spc="0" dirty="0">
                <a:highlight>
                  <a:srgbClr val="FFFF00"/>
                </a:highlight>
                <a:latin typeface="Arial"/>
                <a:cs typeface="Arial"/>
              </a:rPr>
              <a:t>rt</a:t>
            </a:r>
            <a:r>
              <a:rPr sz="1800" spc="-5" dirty="0">
                <a:highlight>
                  <a:srgbClr val="FFFF00"/>
                </a:highlight>
                <a:latin typeface="Arial"/>
                <a:cs typeface="Arial"/>
              </a:rPr>
              <a:t>e</a:t>
            </a:r>
            <a:r>
              <a:rPr sz="1800" spc="-15" dirty="0">
                <a:highlight>
                  <a:srgbClr val="FFFF00"/>
                </a:highlight>
                <a:latin typeface="Arial"/>
                <a:cs typeface="Arial"/>
              </a:rPr>
              <a:t>x</a:t>
            </a:r>
            <a:r>
              <a:rPr sz="1800" spc="0" dirty="0">
                <a:highlight>
                  <a:srgbClr val="FFFF00"/>
                </a:highlight>
                <a:latin typeface="Arial"/>
                <a:cs typeface="Arial"/>
              </a:rPr>
              <a:t>-M3</a:t>
            </a:r>
            <a:r>
              <a:rPr sz="1800" spc="10" dirty="0">
                <a:highlight>
                  <a:srgbClr val="FFFF00"/>
                </a:highlight>
                <a:latin typeface="Arial"/>
                <a:cs typeface="Arial"/>
              </a:rPr>
              <a:t> </a:t>
            </a:r>
            <a:r>
              <a:rPr sz="1800" spc="0" dirty="0">
                <a:highlight>
                  <a:srgbClr val="FFFF00"/>
                </a:highlight>
                <a:latin typeface="Arial"/>
                <a:cs typeface="Arial"/>
              </a:rPr>
              <a:t>to</a:t>
            </a:r>
            <a:r>
              <a:rPr sz="1800" spc="-5" dirty="0">
                <a:highlight>
                  <a:srgbClr val="FFFF00"/>
                </a:highlight>
                <a:latin typeface="Arial"/>
                <a:cs typeface="Arial"/>
              </a:rPr>
              <a:t> b</a:t>
            </a:r>
            <a:r>
              <a:rPr sz="1800" spc="0" dirty="0">
                <a:highlight>
                  <a:srgbClr val="FFFF00"/>
                </a:highlight>
                <a:latin typeface="Arial"/>
                <a:cs typeface="Arial"/>
              </a:rPr>
              <a:t>e</a:t>
            </a:r>
            <a:r>
              <a:rPr sz="1800" spc="-5" dirty="0">
                <a:highlight>
                  <a:srgbClr val="FFFF00"/>
                </a:highlight>
                <a:latin typeface="Arial"/>
                <a:cs typeface="Arial"/>
              </a:rPr>
              <a:t> </a:t>
            </a:r>
            <a:r>
              <a:rPr sz="1800" spc="0" dirty="0">
                <a:highlight>
                  <a:srgbClr val="FFFF00"/>
                </a:highlight>
                <a:latin typeface="Arial"/>
                <a:cs typeface="Arial"/>
              </a:rPr>
              <a:t>f</a:t>
            </a:r>
            <a:r>
              <a:rPr sz="1800" spc="-5" dirty="0">
                <a:highlight>
                  <a:srgbClr val="FFFF00"/>
                </a:highlight>
                <a:latin typeface="Arial"/>
                <a:cs typeface="Arial"/>
              </a:rPr>
              <a:t>ull</a:t>
            </a:r>
            <a:r>
              <a:rPr sz="1800" spc="0" dirty="0">
                <a:highlight>
                  <a:srgbClr val="FFFF00"/>
                </a:highlight>
                <a:latin typeface="Arial"/>
                <a:cs typeface="Arial"/>
              </a:rPr>
              <a:t>y</a:t>
            </a:r>
            <a:r>
              <a:rPr sz="1800" spc="15" dirty="0">
                <a:highlight>
                  <a:srgbClr val="FFFF00"/>
                </a:highlight>
                <a:latin typeface="Arial"/>
                <a:cs typeface="Arial"/>
              </a:rPr>
              <a:t> </a:t>
            </a:r>
            <a:r>
              <a:rPr sz="1800" spc="-5" dirty="0">
                <a:highlight>
                  <a:srgbClr val="FFFF00"/>
                </a:highlight>
                <a:latin typeface="Arial"/>
                <a:cs typeface="Arial"/>
              </a:rPr>
              <a:t>po</a:t>
            </a:r>
            <a:r>
              <a:rPr sz="1800" spc="-40" dirty="0">
                <a:highlight>
                  <a:srgbClr val="FFFF00"/>
                </a:highlight>
                <a:latin typeface="Arial"/>
                <a:cs typeface="Arial"/>
              </a:rPr>
              <a:t>w</a:t>
            </a:r>
            <a:r>
              <a:rPr sz="1800" spc="-5" dirty="0">
                <a:highlight>
                  <a:srgbClr val="FFFF00"/>
                </a:highlight>
                <a:latin typeface="Arial"/>
                <a:cs typeface="Arial"/>
              </a:rPr>
              <a:t>e</a:t>
            </a:r>
            <a:r>
              <a:rPr sz="1800" spc="0" dirty="0">
                <a:highlight>
                  <a:srgbClr val="FFFF00"/>
                </a:highlight>
                <a:latin typeface="Arial"/>
                <a:cs typeface="Arial"/>
              </a:rPr>
              <a:t>r</a:t>
            </a:r>
            <a:r>
              <a:rPr sz="1800" spc="5" dirty="0">
                <a:highlight>
                  <a:srgbClr val="FFFF00"/>
                </a:highlight>
                <a:latin typeface="Arial"/>
                <a:cs typeface="Arial"/>
              </a:rPr>
              <a:t>e</a:t>
            </a:r>
            <a:r>
              <a:rPr sz="1800" spc="0" dirty="0">
                <a:highlight>
                  <a:srgbClr val="FFFF00"/>
                </a:highlight>
                <a:latin typeface="Arial"/>
                <a:cs typeface="Arial"/>
              </a:rPr>
              <a:t>d</a:t>
            </a:r>
            <a:r>
              <a:rPr sz="1800" spc="30" dirty="0">
                <a:highlight>
                  <a:srgbClr val="FFFF00"/>
                </a:highlight>
                <a:latin typeface="Arial"/>
                <a:cs typeface="Arial"/>
              </a:rPr>
              <a:t> </a:t>
            </a:r>
            <a:r>
              <a:rPr sz="1800" spc="-5" dirty="0">
                <a:highlight>
                  <a:srgbClr val="FFFF00"/>
                </a:highlight>
                <a:latin typeface="Arial"/>
                <a:cs typeface="Arial"/>
              </a:rPr>
              <a:t>do</a:t>
            </a:r>
            <a:r>
              <a:rPr sz="1800" spc="-30" dirty="0">
                <a:highlight>
                  <a:srgbClr val="FFFF00"/>
                </a:highlight>
                <a:latin typeface="Arial"/>
                <a:cs typeface="Arial"/>
              </a:rPr>
              <a:t>w</a:t>
            </a:r>
            <a:r>
              <a:rPr sz="1800" spc="0" dirty="0">
                <a:highlight>
                  <a:srgbClr val="FFFF00"/>
                </a:highlight>
                <a:latin typeface="Arial"/>
                <a:cs typeface="Arial"/>
              </a:rPr>
              <a:t>n</a:t>
            </a:r>
            <a:endParaRPr sz="1800" dirty="0">
              <a:highlight>
                <a:srgbClr val="FFFF00"/>
              </a:highlight>
              <a:latin typeface="Arial"/>
              <a:cs typeface="Arial"/>
            </a:endParaRPr>
          </a:p>
          <a:p>
            <a:pPr marL="361315" indent="-250190">
              <a:lnSpc>
                <a:spcPts val="2485"/>
              </a:lnSpc>
              <a:buClr>
                <a:srgbClr val="118CAA"/>
              </a:buClr>
              <a:buSzPct val="125000"/>
              <a:buFont typeface="Arial"/>
              <a:buChar char=""/>
              <a:tabLst>
                <a:tab pos="361315" algn="l"/>
              </a:tabLst>
            </a:pPr>
            <a:r>
              <a:rPr sz="1800" spc="0" dirty="0">
                <a:solidFill>
                  <a:srgbClr val="FF0000"/>
                </a:solidFill>
                <a:latin typeface="Arial"/>
                <a:cs typeface="Arial"/>
              </a:rPr>
              <a:t>Eff</a:t>
            </a:r>
            <a:r>
              <a:rPr sz="1800" spc="-5" dirty="0">
                <a:solidFill>
                  <a:srgbClr val="FF0000"/>
                </a:solidFill>
                <a:latin typeface="Arial"/>
                <a:cs typeface="Arial"/>
              </a:rPr>
              <a:t>e</a:t>
            </a:r>
            <a:r>
              <a:rPr sz="1800" spc="0" dirty="0">
                <a:solidFill>
                  <a:srgbClr val="FF0000"/>
                </a:solidFill>
                <a:latin typeface="Arial"/>
                <a:cs typeface="Arial"/>
              </a:rPr>
              <a:t>ct</a:t>
            </a:r>
            <a:r>
              <a:rPr sz="1800" spc="-5" dirty="0">
                <a:solidFill>
                  <a:srgbClr val="FF0000"/>
                </a:solidFill>
                <a:latin typeface="Arial"/>
                <a:cs typeface="Arial"/>
              </a:rPr>
              <a:t>i</a:t>
            </a:r>
            <a:r>
              <a:rPr sz="1800" spc="0" dirty="0">
                <a:solidFill>
                  <a:srgbClr val="FF0000"/>
                </a:solidFill>
                <a:latin typeface="Arial"/>
                <a:cs typeface="Arial"/>
              </a:rPr>
              <a:t>ve</a:t>
            </a:r>
            <a:r>
              <a:rPr sz="1800" spc="-15" dirty="0">
                <a:solidFill>
                  <a:srgbClr val="FF0000"/>
                </a:solidFill>
                <a:latin typeface="Arial"/>
                <a:cs typeface="Arial"/>
              </a:rPr>
              <a:t> </a:t>
            </a:r>
            <a:r>
              <a:rPr sz="1800" spc="-40" dirty="0">
                <a:solidFill>
                  <a:srgbClr val="FF0000"/>
                </a:solidFill>
                <a:latin typeface="Arial"/>
                <a:cs typeface="Arial"/>
              </a:rPr>
              <a:t>w</a:t>
            </a:r>
            <a:r>
              <a:rPr sz="1800" spc="-5" dirty="0">
                <a:solidFill>
                  <a:srgbClr val="FF0000"/>
                </a:solidFill>
                <a:latin typeface="Arial"/>
                <a:cs typeface="Arial"/>
              </a:rPr>
              <a:t>i</a:t>
            </a:r>
            <a:r>
              <a:rPr sz="1800" spc="0" dirty="0">
                <a:solidFill>
                  <a:srgbClr val="FF0000"/>
                </a:solidFill>
                <a:latin typeface="Arial"/>
                <a:cs typeface="Arial"/>
              </a:rPr>
              <a:t>th</a:t>
            </a:r>
            <a:r>
              <a:rPr sz="1800" spc="30" dirty="0">
                <a:solidFill>
                  <a:srgbClr val="FF0000"/>
                </a:solidFill>
                <a:latin typeface="Arial"/>
                <a:cs typeface="Arial"/>
              </a:rPr>
              <a:t> </a:t>
            </a:r>
            <a:r>
              <a:rPr sz="1800" spc="0" dirty="0">
                <a:solidFill>
                  <a:srgbClr val="FF0000"/>
                </a:solidFill>
                <a:latin typeface="Arial"/>
                <a:cs typeface="Arial"/>
              </a:rPr>
              <a:t>St</a:t>
            </a:r>
            <a:r>
              <a:rPr sz="1800" spc="-5" dirty="0">
                <a:solidFill>
                  <a:srgbClr val="FF0000"/>
                </a:solidFill>
                <a:latin typeface="Arial"/>
                <a:cs typeface="Arial"/>
              </a:rPr>
              <a:t>a</a:t>
            </a:r>
            <a:r>
              <a:rPr sz="1800" spc="0" dirty="0">
                <a:solidFill>
                  <a:srgbClr val="FF0000"/>
                </a:solidFill>
                <a:latin typeface="Arial"/>
                <a:cs typeface="Arial"/>
              </a:rPr>
              <a:t>t</a:t>
            </a:r>
            <a:r>
              <a:rPr sz="1800" spc="-5" dirty="0">
                <a:solidFill>
                  <a:srgbClr val="FF0000"/>
                </a:solidFill>
                <a:latin typeface="Arial"/>
                <a:cs typeface="Arial"/>
              </a:rPr>
              <a:t>e</a:t>
            </a:r>
            <a:r>
              <a:rPr sz="1800" spc="0" dirty="0">
                <a:solidFill>
                  <a:srgbClr val="FF0000"/>
                </a:solidFill>
                <a:latin typeface="Arial"/>
                <a:cs typeface="Arial"/>
              </a:rPr>
              <a:t>-</a:t>
            </a:r>
            <a:r>
              <a:rPr sz="1800" spc="-5" dirty="0">
                <a:solidFill>
                  <a:srgbClr val="FF0000"/>
                </a:solidFill>
                <a:latin typeface="Arial"/>
                <a:cs typeface="Arial"/>
              </a:rPr>
              <a:t>Re</a:t>
            </a:r>
            <a:r>
              <a:rPr sz="1800" spc="0" dirty="0">
                <a:solidFill>
                  <a:srgbClr val="FF0000"/>
                </a:solidFill>
                <a:latin typeface="Arial"/>
                <a:cs typeface="Arial"/>
              </a:rPr>
              <a:t>t</a:t>
            </a:r>
            <a:r>
              <a:rPr sz="1800" spc="-5" dirty="0">
                <a:solidFill>
                  <a:srgbClr val="FF0000"/>
                </a:solidFill>
                <a:latin typeface="Arial"/>
                <a:cs typeface="Arial"/>
              </a:rPr>
              <a:t>en</a:t>
            </a:r>
            <a:r>
              <a:rPr sz="1800" spc="0" dirty="0">
                <a:solidFill>
                  <a:srgbClr val="FF0000"/>
                </a:solidFill>
                <a:latin typeface="Arial"/>
                <a:cs typeface="Arial"/>
              </a:rPr>
              <a:t>t</a:t>
            </a:r>
            <a:r>
              <a:rPr sz="1800" spc="-5" dirty="0">
                <a:solidFill>
                  <a:srgbClr val="FF0000"/>
                </a:solidFill>
                <a:latin typeface="Arial"/>
                <a:cs typeface="Arial"/>
              </a:rPr>
              <a:t>io</a:t>
            </a:r>
            <a:r>
              <a:rPr sz="1800" spc="0" dirty="0">
                <a:solidFill>
                  <a:srgbClr val="FF0000"/>
                </a:solidFill>
                <a:latin typeface="Arial"/>
                <a:cs typeface="Arial"/>
              </a:rPr>
              <a:t>n</a:t>
            </a:r>
            <a:r>
              <a:rPr sz="1800" spc="10" dirty="0">
                <a:solidFill>
                  <a:srgbClr val="FF0000"/>
                </a:solidFill>
                <a:latin typeface="Arial"/>
                <a:cs typeface="Arial"/>
              </a:rPr>
              <a:t> </a:t>
            </a:r>
            <a:r>
              <a:rPr sz="1800" spc="0" dirty="0">
                <a:solidFill>
                  <a:srgbClr val="FF0000"/>
                </a:solidFill>
                <a:latin typeface="Arial"/>
                <a:cs typeface="Arial"/>
              </a:rPr>
              <a:t>/</a:t>
            </a:r>
            <a:r>
              <a:rPr sz="1800" spc="5" dirty="0">
                <a:solidFill>
                  <a:srgbClr val="FF0000"/>
                </a:solidFill>
                <a:latin typeface="Arial"/>
                <a:cs typeface="Arial"/>
              </a:rPr>
              <a:t> </a:t>
            </a:r>
            <a:r>
              <a:rPr sz="1800" spc="0" dirty="0">
                <a:solidFill>
                  <a:srgbClr val="FF0000"/>
                </a:solidFill>
                <a:latin typeface="Arial"/>
                <a:cs typeface="Arial"/>
              </a:rPr>
              <a:t>P</a:t>
            </a:r>
            <a:r>
              <a:rPr sz="1800" spc="-10" dirty="0">
                <a:solidFill>
                  <a:srgbClr val="FF0000"/>
                </a:solidFill>
                <a:latin typeface="Arial"/>
                <a:cs typeface="Arial"/>
              </a:rPr>
              <a:t>o</a:t>
            </a:r>
            <a:r>
              <a:rPr sz="1800" spc="-40" dirty="0">
                <a:solidFill>
                  <a:srgbClr val="FF0000"/>
                </a:solidFill>
                <a:latin typeface="Arial"/>
                <a:cs typeface="Arial"/>
              </a:rPr>
              <a:t>w</a:t>
            </a:r>
            <a:r>
              <a:rPr sz="1800" spc="-5" dirty="0">
                <a:solidFill>
                  <a:srgbClr val="FF0000"/>
                </a:solidFill>
                <a:latin typeface="Arial"/>
                <a:cs typeface="Arial"/>
              </a:rPr>
              <a:t>e</a:t>
            </a:r>
            <a:r>
              <a:rPr sz="1800" spc="0" dirty="0">
                <a:solidFill>
                  <a:srgbClr val="FF0000"/>
                </a:solidFill>
                <a:latin typeface="Arial"/>
                <a:cs typeface="Arial"/>
              </a:rPr>
              <a:t>r</a:t>
            </a:r>
            <a:r>
              <a:rPr sz="1800" spc="40" dirty="0">
                <a:solidFill>
                  <a:srgbClr val="FF0000"/>
                </a:solidFill>
                <a:latin typeface="Arial"/>
                <a:cs typeface="Arial"/>
              </a:rPr>
              <a:t> </a:t>
            </a:r>
            <a:r>
              <a:rPr sz="1800" spc="0" dirty="0">
                <a:solidFill>
                  <a:srgbClr val="FF0000"/>
                </a:solidFill>
                <a:latin typeface="Arial"/>
                <a:cs typeface="Arial"/>
              </a:rPr>
              <a:t>G</a:t>
            </a:r>
            <a:r>
              <a:rPr sz="1800" spc="-5" dirty="0">
                <a:solidFill>
                  <a:srgbClr val="FF0000"/>
                </a:solidFill>
                <a:latin typeface="Arial"/>
                <a:cs typeface="Arial"/>
              </a:rPr>
              <a:t>a</a:t>
            </a:r>
            <a:r>
              <a:rPr sz="1800" spc="0" dirty="0">
                <a:solidFill>
                  <a:srgbClr val="FF0000"/>
                </a:solidFill>
                <a:latin typeface="Arial"/>
                <a:cs typeface="Arial"/>
              </a:rPr>
              <a:t>t</a:t>
            </a:r>
            <a:r>
              <a:rPr sz="1800" spc="-5" dirty="0">
                <a:solidFill>
                  <a:srgbClr val="FF0000"/>
                </a:solidFill>
                <a:latin typeface="Arial"/>
                <a:cs typeface="Arial"/>
              </a:rPr>
              <a:t>in</a:t>
            </a:r>
            <a:r>
              <a:rPr sz="1800" spc="0" dirty="0">
                <a:solidFill>
                  <a:srgbClr val="FF0000"/>
                </a:solidFill>
                <a:latin typeface="Arial"/>
                <a:cs typeface="Arial"/>
              </a:rPr>
              <a:t>g</a:t>
            </a:r>
            <a:r>
              <a:rPr sz="1800" spc="10" dirty="0">
                <a:solidFill>
                  <a:srgbClr val="FF0000"/>
                </a:solidFill>
                <a:latin typeface="Arial"/>
                <a:cs typeface="Arial"/>
              </a:rPr>
              <a:t> </a:t>
            </a:r>
            <a:r>
              <a:rPr sz="1800" spc="0" dirty="0">
                <a:solidFill>
                  <a:srgbClr val="FF0000"/>
                </a:solidFill>
                <a:latin typeface="Arial"/>
                <a:cs typeface="Arial"/>
              </a:rPr>
              <a:t>(S</a:t>
            </a:r>
            <a:r>
              <a:rPr sz="1800" spc="-5" dirty="0">
                <a:solidFill>
                  <a:srgbClr val="FF0000"/>
                </a:solidFill>
                <a:latin typeface="Arial"/>
                <a:cs typeface="Arial"/>
              </a:rPr>
              <a:t>R</a:t>
            </a:r>
            <a:r>
              <a:rPr sz="1800" spc="0" dirty="0">
                <a:solidFill>
                  <a:srgbClr val="FF0000"/>
                </a:solidFill>
                <a:latin typeface="Arial"/>
                <a:cs typeface="Arial"/>
              </a:rPr>
              <a:t>PG)</a:t>
            </a:r>
            <a:r>
              <a:rPr sz="1800" spc="-10" dirty="0">
                <a:solidFill>
                  <a:srgbClr val="FF0000"/>
                </a:solidFill>
                <a:latin typeface="Arial"/>
                <a:cs typeface="Arial"/>
              </a:rPr>
              <a:t> </a:t>
            </a:r>
            <a:r>
              <a:rPr sz="1800" spc="0" dirty="0">
                <a:solidFill>
                  <a:srgbClr val="FF0000"/>
                </a:solidFill>
                <a:latin typeface="Arial"/>
                <a:cs typeface="Arial"/>
              </a:rPr>
              <a:t>m</a:t>
            </a:r>
            <a:r>
              <a:rPr sz="1800" spc="-5" dirty="0">
                <a:solidFill>
                  <a:srgbClr val="FF0000"/>
                </a:solidFill>
                <a:latin typeface="Arial"/>
                <a:cs typeface="Arial"/>
              </a:rPr>
              <a:t>e</a:t>
            </a:r>
            <a:r>
              <a:rPr sz="1800" spc="0" dirty="0">
                <a:solidFill>
                  <a:srgbClr val="FF0000"/>
                </a:solidFill>
                <a:latin typeface="Arial"/>
                <a:cs typeface="Arial"/>
              </a:rPr>
              <a:t>t</a:t>
            </a:r>
            <a:r>
              <a:rPr sz="1800" spc="-5" dirty="0">
                <a:solidFill>
                  <a:srgbClr val="FF0000"/>
                </a:solidFill>
                <a:latin typeface="Arial"/>
                <a:cs typeface="Arial"/>
              </a:rPr>
              <a:t>hodolo</a:t>
            </a:r>
            <a:r>
              <a:rPr sz="1800" spc="5" dirty="0">
                <a:solidFill>
                  <a:srgbClr val="FF0000"/>
                </a:solidFill>
                <a:latin typeface="Arial"/>
                <a:cs typeface="Arial"/>
              </a:rPr>
              <a:t>g</a:t>
            </a:r>
            <a:r>
              <a:rPr sz="1800" spc="0" dirty="0">
                <a:solidFill>
                  <a:srgbClr val="FF0000"/>
                </a:solidFill>
                <a:latin typeface="Arial"/>
                <a:cs typeface="Arial"/>
              </a:rPr>
              <a:t>y</a:t>
            </a:r>
            <a:endParaRPr sz="1800" dirty="0">
              <a:solidFill>
                <a:srgbClr val="FF0000"/>
              </a:solidFill>
              <a:latin typeface="Arial"/>
              <a:cs typeface="Arial"/>
            </a:endParaRPr>
          </a:p>
        </p:txBody>
      </p:sp>
      <p:sp>
        <p:nvSpPr>
          <p:cNvPr id="8" name="object 8"/>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dirty="0">
                <a:latin typeface="Arial"/>
                <a:cs typeface="Arial"/>
              </a:rPr>
              <a:t>P</a:t>
            </a:r>
            <a:r>
              <a:rPr sz="3600" b="1" spc="-5" dirty="0">
                <a:latin typeface="Arial"/>
                <a:cs typeface="Arial"/>
              </a:rPr>
              <a:t>ow</a:t>
            </a:r>
            <a:r>
              <a:rPr sz="3600" b="1" spc="0" dirty="0">
                <a:latin typeface="Arial"/>
                <a:cs typeface="Arial"/>
              </a:rPr>
              <a:t>er</a:t>
            </a:r>
            <a:r>
              <a:rPr sz="3600" b="1" spc="-15" dirty="0">
                <a:latin typeface="Arial"/>
                <a:cs typeface="Arial"/>
              </a:rPr>
              <a:t> </a:t>
            </a:r>
            <a:r>
              <a:rPr sz="3600" b="1" spc="0" dirty="0">
                <a:latin typeface="Arial"/>
                <a:cs typeface="Arial"/>
              </a:rPr>
              <a:t>Management</a:t>
            </a:r>
            <a:endParaRPr sz="3600" dirty="0">
              <a:latin typeface="Arial"/>
              <a:cs typeface="Arial"/>
            </a:endParaRPr>
          </a:p>
        </p:txBody>
      </p:sp>
      <p:sp>
        <p:nvSpPr>
          <p:cNvPr id="11" name="Slide Number Placeholder 10"/>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167</a:t>
            </a:fld>
            <a:endParaRPr lang="en-US" sz="900">
              <a:latin typeface="Arial"/>
              <a:cs typeface="Arial"/>
            </a:endParaRPr>
          </a:p>
        </p:txBody>
      </p:sp>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Clock Gating</a:t>
            </a:r>
            <a:endParaRPr lang="en-IN"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168</a:t>
            </a:fld>
            <a:endParaRPr lang="en-IN" sz="900">
              <a:latin typeface="Arial"/>
              <a:cs typeface="Arial"/>
            </a:endParaRPr>
          </a:p>
        </p:txBody>
      </p:sp>
      <p:pic>
        <p:nvPicPr>
          <p:cNvPr id="2050" name="Picture 2" descr="http://www.soccentral.com/soccontent/documents/eInfochips-05-21-09/eInfochips-05-21-09-Fig1.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53953" y="349226"/>
            <a:ext cx="5539447" cy="534477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65100" y="1358775"/>
            <a:ext cx="5410200" cy="5509200"/>
          </a:xfrm>
          <a:prstGeom prst="rect">
            <a:avLst/>
          </a:prstGeom>
          <a:noFill/>
        </p:spPr>
        <p:txBody>
          <a:bodyPr wrap="square" rtlCol="0">
            <a:spAutoFit/>
          </a:bodyPr>
          <a:lstStyle/>
          <a:p>
            <a:pPr marL="285750" indent="-285750">
              <a:buFont typeface="Arial" panose="020B0604020202020204" pitchFamily="34" charset="0"/>
              <a:buChar char="•"/>
            </a:pPr>
            <a:r>
              <a:rPr lang="en-IN" sz="2200" b="1" dirty="0">
                <a:solidFill>
                  <a:srgbClr val="252525"/>
                </a:solidFill>
                <a:latin typeface="Arial" panose="020B0604020202020204" pitchFamily="34" charset="0"/>
              </a:rPr>
              <a:t>Clock gating</a:t>
            </a:r>
            <a:r>
              <a:rPr lang="en-IN" sz="2200" dirty="0">
                <a:solidFill>
                  <a:srgbClr val="252525"/>
                </a:solidFill>
                <a:latin typeface="Arial" panose="020B0604020202020204" pitchFamily="34" charset="0"/>
              </a:rPr>
              <a:t> is a popular technique used in many synchronous circuits for reducing dynamic </a:t>
            </a:r>
            <a:r>
              <a:rPr lang="en-IN" sz="2200">
                <a:solidFill>
                  <a:srgbClr val="0B0080"/>
                </a:solidFill>
                <a:latin typeface="Arial" panose="020B0604020202020204" pitchFamily="34" charset="0"/>
              </a:rPr>
              <a:t>power dissipation</a:t>
            </a:r>
            <a:r>
              <a:rPr lang="en-IN" sz="2200">
                <a:solidFill>
                  <a:srgbClr val="252525"/>
                </a:solidFill>
                <a:latin typeface="Arial" panose="020B0604020202020204" pitchFamily="34" charset="0"/>
              </a:rPr>
              <a:t>. </a:t>
            </a:r>
            <a:endParaRPr lang="en-IN" sz="2200" dirty="0">
              <a:solidFill>
                <a:srgbClr val="252525"/>
              </a:solidFill>
              <a:latin typeface="Arial" panose="020B0604020202020204" pitchFamily="34" charset="0"/>
            </a:endParaRPr>
          </a:p>
          <a:p>
            <a:pPr marL="285750" indent="-285750">
              <a:buFont typeface="Arial" panose="020B0604020202020204" pitchFamily="34" charset="0"/>
              <a:buChar char="•"/>
            </a:pPr>
            <a:endParaRPr lang="en-IN" sz="2200" dirty="0">
              <a:solidFill>
                <a:srgbClr val="252525"/>
              </a:solidFill>
              <a:latin typeface="Arial" panose="020B0604020202020204" pitchFamily="34" charset="0"/>
            </a:endParaRPr>
          </a:p>
          <a:p>
            <a:pPr marL="285750" indent="-285750">
              <a:buFont typeface="Arial" panose="020B0604020202020204" pitchFamily="34" charset="0"/>
              <a:buChar char="•"/>
            </a:pPr>
            <a:r>
              <a:rPr lang="en-IN" sz="2200" dirty="0">
                <a:solidFill>
                  <a:srgbClr val="252525"/>
                </a:solidFill>
                <a:latin typeface="Arial" panose="020B0604020202020204" pitchFamily="34" charset="0"/>
              </a:rPr>
              <a:t>Clock gating saves power by adding more logic to a circuit to prune the </a:t>
            </a:r>
            <a:r>
              <a:rPr lang="en-IN" sz="2200">
                <a:solidFill>
                  <a:srgbClr val="0B0080"/>
                </a:solidFill>
                <a:latin typeface="Arial" panose="020B0604020202020204" pitchFamily="34" charset="0"/>
              </a:rPr>
              <a:t>clock tree</a:t>
            </a:r>
            <a:r>
              <a:rPr lang="en-IN" sz="2200">
                <a:solidFill>
                  <a:srgbClr val="252525"/>
                </a:solidFill>
                <a:latin typeface="Arial" panose="020B0604020202020204" pitchFamily="34" charset="0"/>
              </a:rPr>
              <a:t>. </a:t>
            </a:r>
            <a:endParaRPr lang="en-IN" sz="2200" dirty="0">
              <a:solidFill>
                <a:srgbClr val="252525"/>
              </a:solidFill>
              <a:latin typeface="Arial" panose="020B0604020202020204" pitchFamily="34" charset="0"/>
            </a:endParaRPr>
          </a:p>
          <a:p>
            <a:pPr marL="285750" indent="-285750">
              <a:buFont typeface="Arial" panose="020B0604020202020204" pitchFamily="34" charset="0"/>
              <a:buChar char="•"/>
            </a:pPr>
            <a:endParaRPr lang="en-IN" sz="2200" dirty="0">
              <a:solidFill>
                <a:srgbClr val="252525"/>
              </a:solidFill>
              <a:latin typeface="Arial" panose="020B0604020202020204" pitchFamily="34" charset="0"/>
            </a:endParaRPr>
          </a:p>
          <a:p>
            <a:pPr marL="285750" indent="-285750">
              <a:buFont typeface="Arial" panose="020B0604020202020204" pitchFamily="34" charset="0"/>
              <a:buChar char="•"/>
            </a:pPr>
            <a:r>
              <a:rPr lang="en-IN" sz="2200" dirty="0">
                <a:solidFill>
                  <a:srgbClr val="252525"/>
                </a:solidFill>
                <a:latin typeface="Arial" panose="020B0604020202020204" pitchFamily="34" charset="0"/>
              </a:rPr>
              <a:t>Pruning the clock disables portions of the circuitry so that the </a:t>
            </a:r>
            <a:r>
              <a:rPr lang="en-IN" sz="2200" dirty="0">
                <a:solidFill>
                  <a:srgbClr val="0B0080"/>
                </a:solidFill>
                <a:latin typeface="Arial" panose="020B0604020202020204" pitchFamily="34" charset="0"/>
              </a:rPr>
              <a:t>flip-flops</a:t>
            </a:r>
            <a:r>
              <a:rPr lang="en-IN" sz="2200" dirty="0">
                <a:solidFill>
                  <a:srgbClr val="252525"/>
                </a:solidFill>
                <a:latin typeface="Arial" panose="020B0604020202020204" pitchFamily="34" charset="0"/>
              </a:rPr>
              <a:t> in them do not have to switch states because Switching states </a:t>
            </a:r>
            <a:r>
              <a:rPr lang="en-IN" sz="2200">
                <a:solidFill>
                  <a:srgbClr val="252525"/>
                </a:solidFill>
                <a:latin typeface="Arial" panose="020B0604020202020204" pitchFamily="34" charset="0"/>
              </a:rPr>
              <a:t>consumes power. </a:t>
            </a:r>
            <a:endParaRPr lang="en-IN" sz="2200" dirty="0">
              <a:solidFill>
                <a:srgbClr val="252525"/>
              </a:solidFill>
              <a:latin typeface="Arial" panose="020B0604020202020204" pitchFamily="34" charset="0"/>
            </a:endParaRPr>
          </a:p>
          <a:p>
            <a:pPr marL="285750" indent="-285750">
              <a:buFont typeface="Arial" panose="020B0604020202020204" pitchFamily="34" charset="0"/>
              <a:buChar char="•"/>
            </a:pPr>
            <a:endParaRPr lang="en-IN" sz="2200" dirty="0">
              <a:solidFill>
                <a:srgbClr val="252525"/>
              </a:solidFill>
              <a:latin typeface="Arial" panose="020B0604020202020204" pitchFamily="34" charset="0"/>
            </a:endParaRPr>
          </a:p>
          <a:p>
            <a:pPr marL="285750" indent="-285750">
              <a:buFont typeface="Arial" panose="020B0604020202020204" pitchFamily="34" charset="0"/>
              <a:buChar char="•"/>
            </a:pPr>
            <a:r>
              <a:rPr lang="en-IN" sz="2200" dirty="0">
                <a:solidFill>
                  <a:srgbClr val="252525"/>
                </a:solidFill>
                <a:latin typeface="Arial" panose="020B0604020202020204" pitchFamily="34" charset="0"/>
              </a:rPr>
              <a:t>When not being switched, the switching power consumption goes to zero, and only </a:t>
            </a:r>
            <a:r>
              <a:rPr lang="en-IN" sz="2200" dirty="0">
                <a:solidFill>
                  <a:srgbClr val="0B0080"/>
                </a:solidFill>
                <a:latin typeface="Arial" panose="020B0604020202020204" pitchFamily="34" charset="0"/>
              </a:rPr>
              <a:t>leakage currents</a:t>
            </a:r>
            <a:r>
              <a:rPr lang="en-IN" sz="2200" dirty="0">
                <a:solidFill>
                  <a:srgbClr val="252525"/>
                </a:solidFill>
                <a:latin typeface="Arial" panose="020B0604020202020204" pitchFamily="34" charset="0"/>
              </a:rPr>
              <a:t> </a:t>
            </a:r>
            <a:r>
              <a:rPr lang="en-IN" sz="2200">
                <a:solidFill>
                  <a:srgbClr val="252525"/>
                </a:solidFill>
                <a:latin typeface="Arial" panose="020B0604020202020204" pitchFamily="34" charset="0"/>
              </a:rPr>
              <a:t>are incurred.</a:t>
            </a:r>
            <a:endParaRPr lang="en-IN" sz="2200" dirty="0"/>
          </a:p>
        </p:txBody>
      </p:sp>
    </p:spTree>
    <p:extLst>
      <p:ext uri="{BB962C8B-B14F-4D97-AF65-F5344CB8AC3E}">
        <p14:creationId xmlns:p14="http://schemas.microsoft.com/office/powerpoint/2010/main" val="2098813487"/>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b="1" dirty="0">
                <a:latin typeface="Arial" panose="020B0604020202020204" pitchFamily="34" charset="0"/>
                <a:cs typeface="Arial" panose="020B0604020202020204" pitchFamily="34" charset="0"/>
              </a:rPr>
              <a:t>Activities in an Interrupt-Driven Application</a:t>
            </a:r>
            <a:endParaRPr lang="en-IN" sz="3600"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169</a:t>
            </a:fld>
            <a:endParaRPr lang="en-IN" sz="900">
              <a:latin typeface="Arial"/>
              <a:cs typeface="Arial"/>
            </a:endParaRPr>
          </a:p>
        </p:txBody>
      </p:sp>
      <p:pic>
        <p:nvPicPr>
          <p:cNvPr id="5" name="Picture 4"/>
          <p:cNvPicPr>
            <a:picLocks noChangeAspect="1"/>
          </p:cNvPicPr>
          <p:nvPr/>
        </p:nvPicPr>
        <p:blipFill>
          <a:blip r:embed="rId2">
            <a:lum contrast="20000"/>
          </a:blip>
          <a:stretch>
            <a:fillRect/>
          </a:stretch>
        </p:blipFill>
        <p:spPr>
          <a:xfrm>
            <a:off x="162125" y="1906042"/>
            <a:ext cx="6048672" cy="3240360"/>
          </a:xfrm>
          <a:prstGeom prst="rect">
            <a:avLst/>
          </a:prstGeom>
        </p:spPr>
      </p:pic>
      <p:pic>
        <p:nvPicPr>
          <p:cNvPr id="3" name="Picture 2"/>
          <p:cNvPicPr>
            <a:picLocks noChangeAspect="1"/>
          </p:cNvPicPr>
          <p:nvPr/>
        </p:nvPicPr>
        <p:blipFill>
          <a:blip r:embed="rId3"/>
          <a:stretch>
            <a:fillRect/>
          </a:stretch>
        </p:blipFill>
        <p:spPr>
          <a:xfrm>
            <a:off x="6570836" y="1618010"/>
            <a:ext cx="3810000" cy="4824536"/>
          </a:xfrm>
          <a:prstGeom prst="rect">
            <a:avLst/>
          </a:prstGeom>
        </p:spPr>
      </p:pic>
    </p:spTree>
    <p:extLst>
      <p:ext uri="{BB962C8B-B14F-4D97-AF65-F5344CB8AC3E}">
        <p14:creationId xmlns:p14="http://schemas.microsoft.com/office/powerpoint/2010/main" val="24644599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24765">
              <a:lnSpc>
                <a:spcPct val="100000"/>
              </a:lnSpc>
            </a:pPr>
            <a:r>
              <a:rPr sz="3600" b="1" dirty="0">
                <a:latin typeface="Arial"/>
                <a:cs typeface="Arial"/>
              </a:rPr>
              <a:t>A</a:t>
            </a:r>
            <a:r>
              <a:rPr sz="3600" b="1" spc="-5" dirty="0">
                <a:latin typeface="Arial"/>
                <a:cs typeface="Arial"/>
              </a:rPr>
              <a:t>g</a:t>
            </a:r>
            <a:r>
              <a:rPr sz="3600" b="1" spc="0" dirty="0">
                <a:latin typeface="Arial"/>
                <a:cs typeface="Arial"/>
              </a:rPr>
              <a:t>en</a:t>
            </a:r>
            <a:r>
              <a:rPr sz="3600" b="1" spc="-5" dirty="0">
                <a:latin typeface="Arial"/>
                <a:cs typeface="Arial"/>
              </a:rPr>
              <a:t>d</a:t>
            </a:r>
            <a:r>
              <a:rPr sz="3600" b="1" spc="0" dirty="0">
                <a:latin typeface="Arial"/>
                <a:cs typeface="Arial"/>
              </a:rPr>
              <a:t>a</a:t>
            </a:r>
            <a:endParaRPr sz="3600">
              <a:latin typeface="Arial"/>
              <a:cs typeface="Arial"/>
            </a:endParaRPr>
          </a:p>
        </p:txBody>
      </p:sp>
      <p:sp>
        <p:nvSpPr>
          <p:cNvPr id="3" name="object 3"/>
          <p:cNvSpPr txBox="1"/>
          <p:nvPr/>
        </p:nvSpPr>
        <p:spPr>
          <a:xfrm>
            <a:off x="1069339" y="1210054"/>
            <a:ext cx="8741857" cy="2263395"/>
          </a:xfrm>
          <a:prstGeom prst="rect">
            <a:avLst/>
          </a:prstGeom>
        </p:spPr>
        <p:txBody>
          <a:bodyPr vert="horz" wrap="square" lIns="0" tIns="0" rIns="0" bIns="0" rtlCol="0">
            <a:noAutofit/>
          </a:bodyPr>
          <a:lstStyle/>
          <a:p>
            <a:pPr marL="12065">
              <a:lnSpc>
                <a:spcPct val="100000"/>
              </a:lnSpc>
              <a:buClr>
                <a:srgbClr val="118CAA"/>
              </a:buClr>
              <a:buSzPct val="125000"/>
              <a:tabLst>
                <a:tab pos="277495" algn="l"/>
              </a:tabLst>
            </a:pPr>
            <a:r>
              <a:rPr lang="en-US" sz="2400" dirty="0">
                <a:latin typeface="Arial"/>
                <a:cs typeface="Arial"/>
              </a:rPr>
              <a:t>What are inside typical ARM microcontrollers?</a:t>
            </a:r>
          </a:p>
          <a:p>
            <a:pPr marL="12065">
              <a:buClr>
                <a:srgbClr val="118CAA"/>
              </a:buClr>
              <a:buSzPct val="125000"/>
              <a:tabLst>
                <a:tab pos="277495" algn="l"/>
              </a:tabLst>
            </a:pPr>
            <a:r>
              <a:rPr lang="en-US" sz="2400" dirty="0">
                <a:latin typeface="Arial"/>
                <a:cs typeface="Arial"/>
              </a:rPr>
              <a:t>What you need to start</a:t>
            </a:r>
          </a:p>
          <a:p>
            <a:pPr marL="926465" lvl="2">
              <a:buClr>
                <a:srgbClr val="118CAA"/>
              </a:buClr>
              <a:buSzPct val="125000"/>
              <a:tabLst>
                <a:tab pos="277495" algn="l"/>
              </a:tabLst>
            </a:pPr>
            <a:r>
              <a:rPr lang="en-US" sz="2400" dirty="0">
                <a:latin typeface="Arial"/>
                <a:cs typeface="Arial"/>
              </a:rPr>
              <a:t>Development Suites</a:t>
            </a:r>
          </a:p>
          <a:p>
            <a:pPr marL="926465" lvl="2">
              <a:buClr>
                <a:srgbClr val="118CAA"/>
              </a:buClr>
              <a:buSzPct val="125000"/>
              <a:tabLst>
                <a:tab pos="277495" algn="l"/>
              </a:tabLst>
            </a:pPr>
            <a:r>
              <a:rPr lang="en-US" sz="2400" dirty="0">
                <a:latin typeface="Arial"/>
                <a:cs typeface="Arial"/>
              </a:rPr>
              <a:t>Development Boards</a:t>
            </a:r>
          </a:p>
          <a:p>
            <a:pPr marL="926465" lvl="2">
              <a:buClr>
                <a:srgbClr val="118CAA"/>
              </a:buClr>
              <a:buSzPct val="125000"/>
              <a:tabLst>
                <a:tab pos="277495" algn="l"/>
              </a:tabLst>
            </a:pPr>
            <a:r>
              <a:rPr lang="en-US" sz="2400" dirty="0">
                <a:latin typeface="Arial"/>
                <a:cs typeface="Arial"/>
              </a:rPr>
              <a:t>Debug Adaptor</a:t>
            </a:r>
          </a:p>
          <a:p>
            <a:pPr marL="926465" lvl="2">
              <a:buClr>
                <a:srgbClr val="118CAA"/>
              </a:buClr>
              <a:buSzPct val="125000"/>
              <a:tabLst>
                <a:tab pos="277495" algn="l"/>
              </a:tabLst>
            </a:pPr>
            <a:r>
              <a:rPr lang="en-US" sz="2400" dirty="0">
                <a:latin typeface="Arial"/>
                <a:cs typeface="Arial"/>
              </a:rPr>
              <a:t>Documentation and other resources</a:t>
            </a:r>
          </a:p>
          <a:p>
            <a:pPr marL="12065">
              <a:buClr>
                <a:srgbClr val="118CAA"/>
              </a:buClr>
              <a:buSzPct val="125000"/>
              <a:tabLst>
                <a:tab pos="277495" algn="l"/>
              </a:tabLst>
            </a:pPr>
            <a:r>
              <a:rPr lang="en-US" sz="2400" dirty="0">
                <a:latin typeface="Arial"/>
                <a:cs typeface="Arial"/>
              </a:rPr>
              <a:t>Software Development Flow</a:t>
            </a:r>
          </a:p>
          <a:p>
            <a:pPr marL="12065">
              <a:buClr>
                <a:srgbClr val="118CAA"/>
              </a:buClr>
              <a:buSzPct val="125000"/>
              <a:tabLst>
                <a:tab pos="277495" algn="l"/>
              </a:tabLst>
            </a:pPr>
            <a:r>
              <a:rPr lang="en-US" sz="2400" dirty="0">
                <a:latin typeface="Arial"/>
                <a:cs typeface="Arial"/>
              </a:rPr>
              <a:t>Compiling your Application</a:t>
            </a:r>
          </a:p>
          <a:p>
            <a:pPr marL="12065">
              <a:buClr>
                <a:srgbClr val="118CAA"/>
              </a:buClr>
              <a:buSzPct val="125000"/>
              <a:tabLst>
                <a:tab pos="277495" algn="l"/>
              </a:tabLst>
            </a:pPr>
            <a:r>
              <a:rPr lang="en-US" sz="2400" dirty="0">
                <a:latin typeface="Arial"/>
                <a:cs typeface="Arial"/>
              </a:rPr>
              <a:t>Software flow</a:t>
            </a:r>
          </a:p>
          <a:p>
            <a:pPr marL="926465" lvl="2">
              <a:buClr>
                <a:srgbClr val="118CAA"/>
              </a:buClr>
              <a:buSzPct val="125000"/>
              <a:tabLst>
                <a:tab pos="277495" algn="l"/>
              </a:tabLst>
            </a:pPr>
            <a:r>
              <a:rPr lang="en-US" sz="2400" dirty="0">
                <a:latin typeface="Arial"/>
                <a:cs typeface="Arial"/>
              </a:rPr>
              <a:t>Polling</a:t>
            </a:r>
          </a:p>
          <a:p>
            <a:pPr marL="926465" lvl="2">
              <a:buClr>
                <a:srgbClr val="118CAA"/>
              </a:buClr>
              <a:buSzPct val="125000"/>
              <a:tabLst>
                <a:tab pos="277495" algn="l"/>
              </a:tabLst>
            </a:pPr>
            <a:r>
              <a:rPr lang="en-US" sz="2400" dirty="0">
                <a:latin typeface="Arial"/>
                <a:cs typeface="Arial"/>
              </a:rPr>
              <a:t>Interrupt Driven</a:t>
            </a:r>
          </a:p>
          <a:p>
            <a:pPr marL="926465" lvl="2">
              <a:buClr>
                <a:srgbClr val="118CAA"/>
              </a:buClr>
              <a:buSzPct val="125000"/>
              <a:tabLst>
                <a:tab pos="277495" algn="l"/>
              </a:tabLst>
            </a:pPr>
            <a:r>
              <a:rPr lang="en-US" sz="2400" dirty="0">
                <a:latin typeface="Arial"/>
                <a:cs typeface="Arial"/>
              </a:rPr>
              <a:t>Multi Tasking System</a:t>
            </a:r>
          </a:p>
          <a:p>
            <a:pPr marL="12065">
              <a:buClr>
                <a:srgbClr val="118CAA"/>
              </a:buClr>
              <a:buSzPct val="125000"/>
              <a:tabLst>
                <a:tab pos="277495" algn="l"/>
              </a:tabLst>
            </a:pPr>
            <a:r>
              <a:rPr lang="en-US" sz="2400" dirty="0">
                <a:latin typeface="Arial"/>
                <a:cs typeface="Arial"/>
              </a:rPr>
              <a:t>Input, output and peripherals accesses</a:t>
            </a:r>
          </a:p>
          <a:p>
            <a:pPr marL="12065">
              <a:buClr>
                <a:srgbClr val="118CAA"/>
              </a:buClr>
              <a:buSzPct val="125000"/>
              <a:tabLst>
                <a:tab pos="277495" algn="l"/>
              </a:tabLst>
            </a:pPr>
            <a:r>
              <a:rPr lang="en-US" sz="2400" dirty="0">
                <a:latin typeface="Arial"/>
                <a:cs typeface="Arial"/>
              </a:rPr>
              <a:t>Microcontroller interfaces </a:t>
            </a:r>
          </a:p>
          <a:p>
            <a:pPr marL="12065">
              <a:buClr>
                <a:srgbClr val="118CAA"/>
              </a:buClr>
              <a:buSzPct val="125000"/>
              <a:tabLst>
                <a:tab pos="277495" algn="l"/>
              </a:tabLst>
            </a:pPr>
            <a:r>
              <a:rPr lang="en-US" sz="2400" dirty="0">
                <a:latin typeface="Arial"/>
                <a:cs typeface="Arial"/>
              </a:rPr>
              <a:t>Cortex Microcontroller software interface standard (CMSIS)</a:t>
            </a:r>
          </a:p>
          <a:p>
            <a:pPr marL="12065">
              <a:buClr>
                <a:srgbClr val="118CAA"/>
              </a:buClr>
              <a:buSzPct val="125000"/>
              <a:tabLst>
                <a:tab pos="277495" algn="l"/>
              </a:tabLst>
            </a:pPr>
            <a:r>
              <a:rPr lang="en-US" sz="2400" dirty="0">
                <a:latin typeface="Arial"/>
                <a:cs typeface="Arial"/>
              </a:rPr>
              <a:t>	</a:t>
            </a:r>
            <a:endParaRPr sz="2400" dirty="0">
              <a:latin typeface="Arial"/>
              <a:cs typeface="Arial"/>
            </a:endParaRPr>
          </a:p>
        </p:txBody>
      </p:sp>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17</a:t>
            </a:fld>
            <a:endParaRPr lang="en-US" sz="900">
              <a:latin typeface="Arial"/>
              <a:cs typeface="Arial"/>
            </a:endParaRPr>
          </a:p>
        </p:txBody>
      </p:sp>
    </p:spTree>
    <p:extLst>
      <p:ext uri="{BB962C8B-B14F-4D97-AF65-F5344CB8AC3E}">
        <p14:creationId xmlns:p14="http://schemas.microsoft.com/office/powerpoint/2010/main" val="53742009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Various Power Modes</a:t>
            </a:r>
            <a:endParaRPr lang="en-IN" dirty="0"/>
          </a:p>
        </p:txBody>
      </p:sp>
      <p:sp>
        <p:nvSpPr>
          <p:cNvPr id="4" name="Slide Number Placeholder 3"/>
          <p:cNvSpPr>
            <a:spLocks noGrp="1"/>
          </p:cNvSpPr>
          <p:nvPr>
            <p:ph type="sldNum" sz="quarter" idx="7"/>
          </p:nvPr>
        </p:nvSpPr>
        <p:spPr>
          <a:xfrm>
            <a:off x="1212088" y="7054850"/>
            <a:ext cx="324612" cy="108802"/>
          </a:xfrm>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170</a:t>
            </a:fld>
            <a:endParaRPr lang="en-IN" sz="900" dirty="0">
              <a:latin typeface="Arial"/>
              <a:cs typeface="Arial"/>
            </a:endParaRPr>
          </a:p>
        </p:txBody>
      </p:sp>
      <p:pic>
        <p:nvPicPr>
          <p:cNvPr id="5" name="Picture 4"/>
          <p:cNvPicPr>
            <a:picLocks noChangeAspect="1"/>
          </p:cNvPicPr>
          <p:nvPr/>
        </p:nvPicPr>
        <p:blipFill>
          <a:blip r:embed="rId2"/>
          <a:stretch>
            <a:fillRect/>
          </a:stretch>
        </p:blipFill>
        <p:spPr>
          <a:xfrm>
            <a:off x="1057147" y="1263651"/>
            <a:ext cx="7169873" cy="3306687"/>
          </a:xfrm>
          <a:prstGeom prst="rect">
            <a:avLst/>
          </a:prstGeom>
        </p:spPr>
      </p:pic>
      <p:pic>
        <p:nvPicPr>
          <p:cNvPr id="3" name="Picture 2"/>
          <p:cNvPicPr>
            <a:picLocks noChangeAspect="1"/>
          </p:cNvPicPr>
          <p:nvPr/>
        </p:nvPicPr>
        <p:blipFill>
          <a:blip r:embed="rId3"/>
          <a:stretch>
            <a:fillRect/>
          </a:stretch>
        </p:blipFill>
        <p:spPr>
          <a:xfrm>
            <a:off x="882204" y="4570338"/>
            <a:ext cx="7560840" cy="1800225"/>
          </a:xfrm>
          <a:prstGeom prst="rect">
            <a:avLst/>
          </a:prstGeom>
        </p:spPr>
      </p:pic>
    </p:spTree>
    <p:extLst>
      <p:ext uri="{BB962C8B-B14F-4D97-AF65-F5344CB8AC3E}">
        <p14:creationId xmlns:p14="http://schemas.microsoft.com/office/powerpoint/2010/main" val="2389242608"/>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Entering Low Power Modes</a:t>
            </a:r>
          </a:p>
        </p:txBody>
      </p:sp>
      <p:pic>
        <p:nvPicPr>
          <p:cNvPr id="4" name="Picture 3"/>
          <p:cNvPicPr>
            <a:picLocks noChangeAspect="1"/>
          </p:cNvPicPr>
          <p:nvPr/>
        </p:nvPicPr>
        <p:blipFill rotWithShape="1">
          <a:blip r:embed="rId3"/>
          <a:srcRect t="10757"/>
          <a:stretch/>
        </p:blipFill>
        <p:spPr>
          <a:xfrm>
            <a:off x="1364376" y="1263650"/>
            <a:ext cx="7964645" cy="4852069"/>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171</a:t>
            </a:fld>
            <a:endParaRPr lang="en-US" sz="900">
              <a:latin typeface="Arial"/>
              <a:cs typeface="Arial"/>
            </a:endParaRPr>
          </a:p>
        </p:txBody>
      </p:sp>
    </p:spTree>
    <p:extLst>
      <p:ext uri="{BB962C8B-B14F-4D97-AF65-F5344CB8AC3E}">
        <p14:creationId xmlns:p14="http://schemas.microsoft.com/office/powerpoint/2010/main" val="252837665"/>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Wakeup Interrupt Controller</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172</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980049" y="1555750"/>
            <a:ext cx="8733301" cy="4445000"/>
          </a:xfrm>
          <a:prstGeom prst="rect">
            <a:avLst/>
          </a:prstGeom>
        </p:spPr>
      </p:pic>
    </p:spTree>
    <p:extLst>
      <p:ext uri="{BB962C8B-B14F-4D97-AF65-F5344CB8AC3E}">
        <p14:creationId xmlns:p14="http://schemas.microsoft.com/office/powerpoint/2010/main" val="3202005984"/>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WIC</a:t>
            </a:r>
          </a:p>
        </p:txBody>
      </p:sp>
      <p:sp>
        <p:nvSpPr>
          <p:cNvPr id="3" name="Text Placeholder 2"/>
          <p:cNvSpPr>
            <a:spLocks noGrp="1"/>
          </p:cNvSpPr>
          <p:nvPr>
            <p:ph type="body" idx="1"/>
          </p:nvPr>
        </p:nvSpPr>
        <p:spPr/>
        <p:txBody>
          <a:bodyPr/>
          <a:lstStyle/>
          <a:p>
            <a:r>
              <a:rPr lang="en-US" dirty="0"/>
              <a:t>The interrupt detection logic of the WIC can be customized by silicon designers to support asynchronous operation. </a:t>
            </a:r>
          </a:p>
          <a:p>
            <a:r>
              <a:rPr lang="en-US" dirty="0"/>
              <a:t>This means that the WIC can operate without any clock signal. </a:t>
            </a:r>
          </a:p>
          <a:p>
            <a:r>
              <a:rPr lang="en-US" dirty="0"/>
              <a:t>When an interrupt request arrives, the WIC detects the request and informs the PMU to restore the clock, </a:t>
            </a:r>
          </a:p>
          <a:p>
            <a:r>
              <a:rPr lang="en-US" dirty="0"/>
              <a:t>Then the processor can wake up, resume operations, and service the interrupt request.</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173</a:t>
            </a:fld>
            <a:endParaRPr lang="en-US" sz="900">
              <a:latin typeface="Arial"/>
              <a:cs typeface="Arial"/>
            </a:endParaRPr>
          </a:p>
        </p:txBody>
      </p:sp>
    </p:spTree>
    <p:extLst>
      <p:ext uri="{BB962C8B-B14F-4D97-AF65-F5344CB8AC3E}">
        <p14:creationId xmlns:p14="http://schemas.microsoft.com/office/powerpoint/2010/main" val="1009414216"/>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WIC Entry</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174</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67648" y="1145826"/>
            <a:ext cx="10358102" cy="5702301"/>
          </a:xfrm>
          <a:prstGeom prst="rect">
            <a:avLst/>
          </a:prstGeom>
        </p:spPr>
      </p:pic>
    </p:spTree>
    <p:extLst>
      <p:ext uri="{BB962C8B-B14F-4D97-AF65-F5344CB8AC3E}">
        <p14:creationId xmlns:p14="http://schemas.microsoft.com/office/powerpoint/2010/main" val="2726210155"/>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State Retention Power Gating</a:t>
            </a:r>
          </a:p>
        </p:txBody>
      </p:sp>
      <p:sp>
        <p:nvSpPr>
          <p:cNvPr id="3" name="Text Placeholder 2"/>
          <p:cNvSpPr>
            <a:spLocks noGrp="1"/>
          </p:cNvSpPr>
          <p:nvPr>
            <p:ph type="body" idx="1"/>
          </p:nvPr>
        </p:nvSpPr>
        <p:spPr>
          <a:xfrm>
            <a:off x="867629" y="1185962"/>
            <a:ext cx="8958139" cy="1667375"/>
          </a:xfrm>
        </p:spPr>
        <p:txBody>
          <a:bodyPr/>
          <a:lstStyle/>
          <a:p>
            <a:r>
              <a:rPr lang="en-US" dirty="0"/>
              <a:t>In some designs, advanced power-saving techniques called State Retention Power Gating (SRPG) can be used to reduce the leakage current of the chip by a wide margin. </a:t>
            </a:r>
          </a:p>
          <a:p>
            <a:r>
              <a:rPr lang="en-US" dirty="0"/>
              <a:t>In SRPG designs, the registers (often called flip-flops in IC design terminology) have a separate power supply for state retention elements inside the registers . </a:t>
            </a:r>
          </a:p>
          <a:p>
            <a:r>
              <a:rPr lang="en-US" dirty="0"/>
              <a:t>When the system is in Deep Sleep mode, the normal power supply can be turned off, leaving only the power to the state retention elements on. </a:t>
            </a:r>
          </a:p>
          <a:p>
            <a:r>
              <a:rPr lang="en-US" dirty="0"/>
              <a:t>The leakage in this type of design is greatly reduced because the combinatorial logic, clock buffers, and most parts of the registers are powered down.</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175</a:t>
            </a:fld>
            <a:endParaRPr lang="en-US" sz="900">
              <a:latin typeface="Arial"/>
              <a:cs typeface="Arial"/>
            </a:endParaRPr>
          </a:p>
        </p:txBody>
      </p:sp>
    </p:spTree>
    <p:extLst>
      <p:ext uri="{BB962C8B-B14F-4D97-AF65-F5344CB8AC3E}">
        <p14:creationId xmlns:p14="http://schemas.microsoft.com/office/powerpoint/2010/main" val="2198091022"/>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SRPG</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176</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16874" y="1524000"/>
            <a:ext cx="10459652" cy="4508500"/>
          </a:xfrm>
          <a:prstGeom prst="rect">
            <a:avLst/>
          </a:prstGeom>
        </p:spPr>
      </p:pic>
    </p:spTree>
    <p:extLst>
      <p:ext uri="{BB962C8B-B14F-4D97-AF65-F5344CB8AC3E}">
        <p14:creationId xmlns:p14="http://schemas.microsoft.com/office/powerpoint/2010/main" val="2205325179"/>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Arial" panose="020B0604020202020204" pitchFamily="34" charset="0"/>
                <a:cs typeface="Arial" panose="020B0604020202020204" pitchFamily="34" charset="0"/>
              </a:rPr>
              <a:t>System Timer (</a:t>
            </a:r>
            <a:r>
              <a:rPr lang="en-IN" sz="3600" b="1" dirty="0" err="1">
                <a:latin typeface="Arial" panose="020B0604020202020204" pitchFamily="34" charset="0"/>
                <a:cs typeface="Arial" panose="020B0604020202020204" pitchFamily="34" charset="0"/>
              </a:rPr>
              <a:t>SysTick</a:t>
            </a:r>
            <a:r>
              <a:rPr lang="en-IN" sz="3600" b="1" dirty="0">
                <a:latin typeface="Arial" panose="020B0604020202020204" pitchFamily="34" charset="0"/>
                <a:cs typeface="Arial" panose="020B0604020202020204" pitchFamily="34" charset="0"/>
              </a:rPr>
              <a:t>)</a:t>
            </a:r>
          </a:p>
        </p:txBody>
      </p:sp>
      <p:pic>
        <p:nvPicPr>
          <p:cNvPr id="4" name="Picture 3"/>
          <p:cNvPicPr>
            <a:picLocks noChangeAspect="1"/>
          </p:cNvPicPr>
          <p:nvPr/>
        </p:nvPicPr>
        <p:blipFill rotWithShape="1">
          <a:blip r:embed="rId2"/>
          <a:srcRect t="14546" b="54979"/>
          <a:stretch/>
        </p:blipFill>
        <p:spPr>
          <a:xfrm>
            <a:off x="1522411" y="1263650"/>
            <a:ext cx="7648575" cy="1506487"/>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177</a:t>
            </a:fld>
            <a:endParaRPr lang="en-US" sz="900">
              <a:latin typeface="Arial"/>
              <a:cs typeface="Arial"/>
            </a:endParaRPr>
          </a:p>
        </p:txBody>
      </p:sp>
      <p:pic>
        <p:nvPicPr>
          <p:cNvPr id="3" name="Picture 2"/>
          <p:cNvPicPr>
            <a:picLocks noChangeAspect="1"/>
          </p:cNvPicPr>
          <p:nvPr/>
        </p:nvPicPr>
        <p:blipFill>
          <a:blip r:embed="rId3"/>
          <a:stretch>
            <a:fillRect/>
          </a:stretch>
        </p:blipFill>
        <p:spPr>
          <a:xfrm>
            <a:off x="0" y="2842146"/>
            <a:ext cx="10693400" cy="3431647"/>
          </a:xfrm>
          <a:prstGeom prst="rect">
            <a:avLst/>
          </a:prstGeom>
        </p:spPr>
      </p:pic>
    </p:spTree>
    <p:extLst>
      <p:ext uri="{BB962C8B-B14F-4D97-AF65-F5344CB8AC3E}">
        <p14:creationId xmlns:p14="http://schemas.microsoft.com/office/powerpoint/2010/main" val="3324623057"/>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Cortex System Timer</a:t>
            </a:r>
            <a:endParaRPr lang="en-IN"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IN" sz="900" b="1" smtClean="0">
                <a:solidFill>
                  <a:srgbClr val="FFFFFF"/>
                </a:solidFill>
                <a:latin typeface="Arial"/>
                <a:cs typeface="Arial"/>
              </a:rPr>
              <a:pPr marL="88900">
                <a:lnSpc>
                  <a:spcPct val="100000"/>
                </a:lnSpc>
              </a:pPr>
              <a:t>178</a:t>
            </a:fld>
            <a:endParaRPr lang="en-IN" sz="900">
              <a:latin typeface="Arial"/>
              <a:cs typeface="Arial"/>
            </a:endParaRPr>
          </a:p>
        </p:txBody>
      </p:sp>
      <p:pic>
        <p:nvPicPr>
          <p:cNvPr id="1026" name="Picture 2" descr="https://lh5.googleusercontent.com/jupqv4xD6B8Mf2Ceo4wWbofNelXzBATp2BcthRpecN1rnZr4EBKfElCc2m_8BPxNuMSmIZolZ2rPCWlk1qmWF5voNBOaQev6PCSuLdQOLEL3dktAiXPiKP68o47DT3VxvAw2n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4701" y="1492250"/>
            <a:ext cx="8473318" cy="4648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8729591"/>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337563" y="1165859"/>
            <a:ext cx="7578725" cy="1522730"/>
          </a:xfrm>
          <a:prstGeom prst="rect">
            <a:avLst/>
          </a:prstGeom>
        </p:spPr>
        <p:txBody>
          <a:bodyPr vert="horz" wrap="square" lIns="0" tIns="0" rIns="0" bIns="0" rtlCol="0">
            <a:noAutofit/>
          </a:bodyPr>
          <a:lstStyle/>
          <a:p>
            <a:pPr marL="314325" indent="-302260">
              <a:lnSpc>
                <a:spcPct val="100000"/>
              </a:lnSpc>
              <a:buClr>
                <a:srgbClr val="118CAA"/>
              </a:buClr>
              <a:buSzPct val="125000"/>
              <a:buFont typeface="Arial"/>
              <a:buChar char=""/>
              <a:tabLst>
                <a:tab pos="314325" algn="l"/>
              </a:tabLst>
            </a:pPr>
            <a:r>
              <a:rPr sz="2400" spc="-5" dirty="0">
                <a:latin typeface="Arial"/>
                <a:cs typeface="Arial"/>
              </a:rPr>
              <a:t>Co</a:t>
            </a:r>
            <a:r>
              <a:rPr sz="2400" spc="0" dirty="0">
                <a:latin typeface="Arial"/>
                <a:cs typeface="Arial"/>
              </a:rPr>
              <a:t>rt</a:t>
            </a:r>
            <a:r>
              <a:rPr sz="2400" spc="-5" dirty="0">
                <a:latin typeface="Arial"/>
                <a:cs typeface="Arial"/>
              </a:rPr>
              <a:t>e</a:t>
            </a:r>
            <a:r>
              <a:rPr sz="2400" spc="-15" dirty="0">
                <a:latin typeface="Arial"/>
                <a:cs typeface="Arial"/>
              </a:rPr>
              <a:t>x</a:t>
            </a:r>
            <a:r>
              <a:rPr sz="2400" spc="0" dirty="0">
                <a:latin typeface="Arial"/>
                <a:cs typeface="Arial"/>
              </a:rPr>
              <a:t>-M3 </a:t>
            </a:r>
            <a:r>
              <a:rPr sz="2400" spc="-5" dirty="0">
                <a:latin typeface="Arial"/>
                <a:cs typeface="Arial"/>
              </a:rPr>
              <a:t>ha</a:t>
            </a:r>
            <a:r>
              <a:rPr sz="2400" spc="0" dirty="0">
                <a:latin typeface="Arial"/>
                <a:cs typeface="Arial"/>
              </a:rPr>
              <a:t>s </a:t>
            </a:r>
            <a:r>
              <a:rPr sz="2400" spc="-5" dirty="0">
                <a:latin typeface="Arial"/>
                <a:cs typeface="Arial"/>
              </a:rPr>
              <a:t>3</a:t>
            </a:r>
            <a:r>
              <a:rPr sz="2400" spc="0" dirty="0">
                <a:latin typeface="Arial"/>
                <a:cs typeface="Arial"/>
              </a:rPr>
              <a:t>-st</a:t>
            </a:r>
            <a:r>
              <a:rPr sz="2400" spc="-5" dirty="0">
                <a:latin typeface="Arial"/>
                <a:cs typeface="Arial"/>
              </a:rPr>
              <a:t>ag</a:t>
            </a:r>
            <a:r>
              <a:rPr sz="2400" spc="0" dirty="0">
                <a:latin typeface="Arial"/>
                <a:cs typeface="Arial"/>
              </a:rPr>
              <a:t>e f</a:t>
            </a:r>
            <a:r>
              <a:rPr sz="2400" spc="-5" dirty="0">
                <a:latin typeface="Arial"/>
                <a:cs typeface="Arial"/>
              </a:rPr>
              <a:t>e</a:t>
            </a:r>
            <a:r>
              <a:rPr sz="2400" spc="0" dirty="0">
                <a:latin typeface="Arial"/>
                <a:cs typeface="Arial"/>
              </a:rPr>
              <a:t>tc</a:t>
            </a:r>
            <a:r>
              <a:rPr sz="2400" spc="-5" dirty="0">
                <a:latin typeface="Arial"/>
                <a:cs typeface="Arial"/>
              </a:rPr>
              <a:t>h</a:t>
            </a:r>
            <a:r>
              <a:rPr sz="2400" spc="0" dirty="0">
                <a:latin typeface="Arial"/>
                <a:cs typeface="Arial"/>
              </a:rPr>
              <a:t>-</a:t>
            </a:r>
            <a:r>
              <a:rPr sz="2400" spc="-5" dirty="0">
                <a:latin typeface="Arial"/>
                <a:cs typeface="Arial"/>
              </a:rPr>
              <a:t>de</a:t>
            </a:r>
            <a:r>
              <a:rPr sz="2400" spc="0" dirty="0">
                <a:latin typeface="Arial"/>
                <a:cs typeface="Arial"/>
              </a:rPr>
              <a:t>c</a:t>
            </a:r>
            <a:r>
              <a:rPr sz="2400" spc="-5" dirty="0">
                <a:latin typeface="Arial"/>
                <a:cs typeface="Arial"/>
              </a:rPr>
              <a:t>ode</a:t>
            </a:r>
            <a:r>
              <a:rPr sz="2400" spc="0" dirty="0">
                <a:latin typeface="Arial"/>
                <a:cs typeface="Arial"/>
              </a:rPr>
              <a:t>-</a:t>
            </a:r>
            <a:r>
              <a:rPr sz="2400" spc="-5" dirty="0">
                <a:latin typeface="Arial"/>
                <a:cs typeface="Arial"/>
              </a:rPr>
              <a:t>e</a:t>
            </a:r>
            <a:r>
              <a:rPr sz="2400" spc="-15" dirty="0">
                <a:latin typeface="Arial"/>
                <a:cs typeface="Arial"/>
              </a:rPr>
              <a:t>x</a:t>
            </a:r>
            <a:r>
              <a:rPr sz="2400" spc="-5" dirty="0">
                <a:latin typeface="Arial"/>
                <a:cs typeface="Arial"/>
              </a:rPr>
              <a:t>e</a:t>
            </a:r>
            <a:r>
              <a:rPr sz="2400" spc="0" dirty="0">
                <a:latin typeface="Arial"/>
                <a:cs typeface="Arial"/>
              </a:rPr>
              <a:t>c</a:t>
            </a:r>
            <a:r>
              <a:rPr sz="2400" spc="-5" dirty="0">
                <a:latin typeface="Arial"/>
                <a:cs typeface="Arial"/>
              </a:rPr>
              <a:t>u</a:t>
            </a:r>
            <a:r>
              <a:rPr sz="2400" spc="0" dirty="0">
                <a:latin typeface="Arial"/>
                <a:cs typeface="Arial"/>
              </a:rPr>
              <a:t>te</a:t>
            </a:r>
            <a:r>
              <a:rPr sz="2400" spc="25" dirty="0">
                <a:latin typeface="Arial"/>
                <a:cs typeface="Arial"/>
              </a:rPr>
              <a:t> </a:t>
            </a:r>
            <a:r>
              <a:rPr sz="2400" spc="-5" dirty="0">
                <a:latin typeface="Arial"/>
                <a:cs typeface="Arial"/>
              </a:rPr>
              <a:t>pipeli</a:t>
            </a:r>
            <a:r>
              <a:rPr sz="2400" spc="5" dirty="0">
                <a:latin typeface="Arial"/>
                <a:cs typeface="Arial"/>
              </a:rPr>
              <a:t>n</a:t>
            </a:r>
            <a:r>
              <a:rPr sz="2400" spc="0" dirty="0">
                <a:latin typeface="Arial"/>
                <a:cs typeface="Arial"/>
              </a:rPr>
              <a:t>e</a:t>
            </a:r>
            <a:endParaRPr sz="2400" dirty="0">
              <a:latin typeface="Arial"/>
              <a:cs typeface="Arial"/>
            </a:endParaRPr>
          </a:p>
          <a:p>
            <a:pPr marL="662940" lvl="1" indent="-250190">
              <a:lnSpc>
                <a:spcPct val="100000"/>
              </a:lnSpc>
              <a:spcBef>
                <a:spcPts val="5"/>
              </a:spcBef>
              <a:buClr>
                <a:srgbClr val="118CAA"/>
              </a:buClr>
              <a:buSzPct val="125000"/>
              <a:buFont typeface="Arial"/>
              <a:buChar char=""/>
              <a:tabLst>
                <a:tab pos="662940" algn="l"/>
              </a:tabLst>
            </a:pPr>
            <a:r>
              <a:rPr sz="2000" spc="-5" dirty="0">
                <a:latin typeface="Arial"/>
                <a:cs typeface="Arial"/>
              </a:rPr>
              <a:t>S</a:t>
            </a:r>
            <a:r>
              <a:rPr sz="2000" spc="0" dirty="0">
                <a:latin typeface="Arial"/>
                <a:cs typeface="Arial"/>
              </a:rPr>
              <a:t>i</a:t>
            </a:r>
            <a:r>
              <a:rPr sz="2000" spc="-5" dirty="0">
                <a:latin typeface="Arial"/>
                <a:cs typeface="Arial"/>
              </a:rPr>
              <a:t>m</a:t>
            </a:r>
            <a:r>
              <a:rPr sz="2000" spc="0" dirty="0">
                <a:latin typeface="Arial"/>
                <a:cs typeface="Arial"/>
              </a:rPr>
              <a:t>ilar</a:t>
            </a:r>
            <a:r>
              <a:rPr sz="2000" spc="-15" dirty="0">
                <a:latin typeface="Arial"/>
                <a:cs typeface="Arial"/>
              </a:rPr>
              <a:t> </a:t>
            </a:r>
            <a:r>
              <a:rPr sz="2000" spc="-5" dirty="0">
                <a:latin typeface="Arial"/>
                <a:cs typeface="Arial"/>
              </a:rPr>
              <a:t>t</a:t>
            </a:r>
            <a:r>
              <a:rPr sz="2000" spc="0" dirty="0">
                <a:latin typeface="Arial"/>
                <a:cs typeface="Arial"/>
              </a:rPr>
              <a:t>o</a:t>
            </a:r>
            <a:r>
              <a:rPr sz="2000" spc="-5" dirty="0">
                <a:latin typeface="Arial"/>
                <a:cs typeface="Arial"/>
              </a:rPr>
              <a:t> A</a:t>
            </a:r>
            <a:r>
              <a:rPr sz="2000" spc="5" dirty="0">
                <a:latin typeface="Arial"/>
                <a:cs typeface="Arial"/>
              </a:rPr>
              <a:t>R</a:t>
            </a:r>
            <a:r>
              <a:rPr sz="2000" spc="0" dirty="0">
                <a:latin typeface="Arial"/>
                <a:cs typeface="Arial"/>
              </a:rPr>
              <a:t>M7</a:t>
            </a:r>
            <a:endParaRPr sz="2000" dirty="0">
              <a:latin typeface="Arial"/>
              <a:cs typeface="Arial"/>
            </a:endParaRPr>
          </a:p>
          <a:p>
            <a:pPr marL="662940" marR="755650" lvl="1" indent="-250190">
              <a:lnSpc>
                <a:spcPct val="96700"/>
              </a:lnSpc>
              <a:spcBef>
                <a:spcPts val="100"/>
              </a:spcBef>
              <a:buClr>
                <a:srgbClr val="118CAA"/>
              </a:buClr>
              <a:buSzPct val="125000"/>
              <a:buFont typeface="Arial"/>
              <a:buChar char=""/>
              <a:tabLst>
                <a:tab pos="662940" algn="l"/>
              </a:tabLst>
            </a:pPr>
            <a:r>
              <a:rPr sz="2000" spc="5" dirty="0">
                <a:latin typeface="Arial"/>
                <a:cs typeface="Arial"/>
              </a:rPr>
              <a:t>C</a:t>
            </a:r>
            <a:r>
              <a:rPr sz="2000" spc="0" dirty="0">
                <a:latin typeface="Arial"/>
                <a:cs typeface="Arial"/>
              </a:rPr>
              <a:t>o</a:t>
            </a:r>
            <a:r>
              <a:rPr sz="2000" spc="5" dirty="0">
                <a:latin typeface="Arial"/>
                <a:cs typeface="Arial"/>
              </a:rPr>
              <a:t>r</a:t>
            </a:r>
            <a:r>
              <a:rPr sz="2000" spc="-5" dirty="0">
                <a:latin typeface="Arial"/>
                <a:cs typeface="Arial"/>
              </a:rPr>
              <a:t>t</a:t>
            </a:r>
            <a:r>
              <a:rPr sz="2000" spc="0" dirty="0">
                <a:latin typeface="Arial"/>
                <a:cs typeface="Arial"/>
              </a:rPr>
              <a:t>e</a:t>
            </a:r>
            <a:r>
              <a:rPr sz="2000" spc="-5" dirty="0">
                <a:latin typeface="Arial"/>
                <a:cs typeface="Arial"/>
              </a:rPr>
              <a:t>x</a:t>
            </a:r>
            <a:r>
              <a:rPr sz="2000" spc="5" dirty="0">
                <a:latin typeface="Arial"/>
                <a:cs typeface="Arial"/>
              </a:rPr>
              <a:t>-</a:t>
            </a:r>
            <a:r>
              <a:rPr sz="2000" spc="0" dirty="0">
                <a:latin typeface="Arial"/>
                <a:cs typeface="Arial"/>
              </a:rPr>
              <a:t>M3</a:t>
            </a:r>
            <a:r>
              <a:rPr sz="2000" spc="-55" dirty="0">
                <a:latin typeface="Arial"/>
                <a:cs typeface="Arial"/>
              </a:rPr>
              <a:t> </a:t>
            </a:r>
            <a:r>
              <a:rPr sz="2000" spc="0" dirty="0">
                <a:latin typeface="Arial"/>
                <a:cs typeface="Arial"/>
              </a:rPr>
              <a:t>does</a:t>
            </a:r>
            <a:r>
              <a:rPr sz="2000" spc="-25" dirty="0">
                <a:latin typeface="Arial"/>
                <a:cs typeface="Arial"/>
              </a:rPr>
              <a:t> </a:t>
            </a:r>
            <a:r>
              <a:rPr sz="2000" spc="0" dirty="0">
                <a:latin typeface="Arial"/>
                <a:cs typeface="Arial"/>
              </a:rPr>
              <a:t>mo</a:t>
            </a:r>
            <a:r>
              <a:rPr sz="2000" spc="5" dirty="0">
                <a:latin typeface="Arial"/>
                <a:cs typeface="Arial"/>
              </a:rPr>
              <a:t>r</a:t>
            </a:r>
            <a:r>
              <a:rPr sz="2000" spc="0" dirty="0">
                <a:latin typeface="Arial"/>
                <a:cs typeface="Arial"/>
              </a:rPr>
              <a:t>e</a:t>
            </a:r>
            <a:r>
              <a:rPr sz="2000" spc="-30" dirty="0">
                <a:latin typeface="Arial"/>
                <a:cs typeface="Arial"/>
              </a:rPr>
              <a:t> </a:t>
            </a:r>
            <a:r>
              <a:rPr sz="2000" spc="0" dirty="0">
                <a:latin typeface="Arial"/>
                <a:cs typeface="Arial"/>
              </a:rPr>
              <a:t>in</a:t>
            </a:r>
            <a:r>
              <a:rPr sz="2000" spc="-5" dirty="0">
                <a:latin typeface="Arial"/>
                <a:cs typeface="Arial"/>
              </a:rPr>
              <a:t> </a:t>
            </a:r>
            <a:r>
              <a:rPr sz="2000" spc="0" dirty="0">
                <a:latin typeface="Arial"/>
                <a:cs typeface="Arial"/>
              </a:rPr>
              <a:t>ea</a:t>
            </a:r>
            <a:r>
              <a:rPr sz="2000" spc="5" dirty="0">
                <a:latin typeface="Arial"/>
                <a:cs typeface="Arial"/>
              </a:rPr>
              <a:t>c</a:t>
            </a:r>
            <a:r>
              <a:rPr sz="2000" spc="0" dirty="0">
                <a:latin typeface="Arial"/>
                <a:cs typeface="Arial"/>
              </a:rPr>
              <a:t>h</a:t>
            </a:r>
            <a:r>
              <a:rPr sz="2000" spc="-15" dirty="0">
                <a:latin typeface="Arial"/>
                <a:cs typeface="Arial"/>
              </a:rPr>
              <a:t> </a:t>
            </a:r>
            <a:r>
              <a:rPr sz="2000" spc="5" dirty="0">
                <a:latin typeface="Arial"/>
                <a:cs typeface="Arial"/>
              </a:rPr>
              <a:t>s</a:t>
            </a:r>
            <a:r>
              <a:rPr sz="2000" spc="-5" dirty="0">
                <a:latin typeface="Arial"/>
                <a:cs typeface="Arial"/>
              </a:rPr>
              <a:t>t</a:t>
            </a:r>
            <a:r>
              <a:rPr sz="2000" spc="0" dirty="0">
                <a:latin typeface="Arial"/>
                <a:cs typeface="Arial"/>
              </a:rPr>
              <a:t>age</a:t>
            </a:r>
            <a:r>
              <a:rPr sz="2000" spc="-30" dirty="0">
                <a:latin typeface="Arial"/>
                <a:cs typeface="Arial"/>
              </a:rPr>
              <a:t> </a:t>
            </a:r>
            <a:r>
              <a:rPr sz="2000" spc="-5" dirty="0">
                <a:latin typeface="Arial"/>
                <a:cs typeface="Arial"/>
              </a:rPr>
              <a:t>t</a:t>
            </a:r>
            <a:r>
              <a:rPr sz="2000" spc="0" dirty="0">
                <a:latin typeface="Arial"/>
                <a:cs typeface="Arial"/>
              </a:rPr>
              <a:t>o</a:t>
            </a:r>
            <a:r>
              <a:rPr sz="2000" spc="-15" dirty="0">
                <a:latin typeface="Arial"/>
                <a:cs typeface="Arial"/>
              </a:rPr>
              <a:t> </a:t>
            </a:r>
            <a:r>
              <a:rPr sz="2000" spc="0" dirty="0">
                <a:latin typeface="Arial"/>
                <a:cs typeface="Arial"/>
              </a:rPr>
              <a:t>in</a:t>
            </a:r>
            <a:r>
              <a:rPr sz="2000" spc="5" dirty="0">
                <a:latin typeface="Arial"/>
                <a:cs typeface="Arial"/>
              </a:rPr>
              <a:t>c</a:t>
            </a:r>
            <a:r>
              <a:rPr sz="2000" spc="0" dirty="0">
                <a:latin typeface="Arial"/>
                <a:cs typeface="Arial"/>
              </a:rPr>
              <a:t>rea</a:t>
            </a:r>
            <a:r>
              <a:rPr sz="2000" spc="5" dirty="0">
                <a:latin typeface="Arial"/>
                <a:cs typeface="Arial"/>
              </a:rPr>
              <a:t>s</a:t>
            </a:r>
            <a:r>
              <a:rPr sz="2000" spc="0" dirty="0">
                <a:latin typeface="Arial"/>
                <a:cs typeface="Arial"/>
              </a:rPr>
              <a:t>e</a:t>
            </a:r>
            <a:r>
              <a:rPr sz="2000" spc="-40" dirty="0">
                <a:latin typeface="Arial"/>
                <a:cs typeface="Arial"/>
              </a:rPr>
              <a:t> </a:t>
            </a:r>
            <a:r>
              <a:rPr sz="2000" spc="0" dirty="0">
                <a:latin typeface="Arial"/>
                <a:cs typeface="Arial"/>
              </a:rPr>
              <a:t>o</a:t>
            </a:r>
            <a:r>
              <a:rPr sz="2000" spc="-5" dirty="0">
                <a:latin typeface="Arial"/>
                <a:cs typeface="Arial"/>
              </a:rPr>
              <a:t>v</a:t>
            </a:r>
            <a:r>
              <a:rPr sz="2000" spc="0" dirty="0">
                <a:latin typeface="Arial"/>
                <a:cs typeface="Arial"/>
              </a:rPr>
              <a:t>e</a:t>
            </a:r>
            <a:r>
              <a:rPr sz="2000" spc="5" dirty="0">
                <a:latin typeface="Arial"/>
                <a:cs typeface="Arial"/>
              </a:rPr>
              <a:t>r</a:t>
            </a:r>
            <a:r>
              <a:rPr sz="2000" spc="0" dirty="0">
                <a:latin typeface="Arial"/>
                <a:cs typeface="Arial"/>
              </a:rPr>
              <a:t>all per</a:t>
            </a:r>
            <a:r>
              <a:rPr sz="2000" spc="-5" dirty="0">
                <a:latin typeface="Arial"/>
                <a:cs typeface="Arial"/>
              </a:rPr>
              <a:t>f</a:t>
            </a:r>
            <a:r>
              <a:rPr sz="2000" spc="0" dirty="0">
                <a:latin typeface="Arial"/>
                <a:cs typeface="Arial"/>
              </a:rPr>
              <a:t>o</a:t>
            </a:r>
            <a:r>
              <a:rPr sz="2000" spc="5" dirty="0">
                <a:latin typeface="Arial"/>
                <a:cs typeface="Arial"/>
              </a:rPr>
              <a:t>r</a:t>
            </a:r>
            <a:r>
              <a:rPr sz="2000" spc="0" dirty="0">
                <a:latin typeface="Arial"/>
                <a:cs typeface="Arial"/>
              </a:rPr>
              <a:t>ma</a:t>
            </a:r>
            <a:r>
              <a:rPr sz="2000" spc="-10" dirty="0">
                <a:latin typeface="Arial"/>
                <a:cs typeface="Arial"/>
              </a:rPr>
              <a:t>n</a:t>
            </a:r>
            <a:r>
              <a:rPr sz="2000" spc="5" dirty="0">
                <a:latin typeface="Arial"/>
                <a:cs typeface="Arial"/>
              </a:rPr>
              <a:t>c</a:t>
            </a:r>
            <a:r>
              <a:rPr sz="2000" spc="0" dirty="0">
                <a:latin typeface="Arial"/>
                <a:cs typeface="Arial"/>
              </a:rPr>
              <a:t>e</a:t>
            </a:r>
            <a:endParaRPr sz="2000" dirty="0">
              <a:latin typeface="Arial"/>
              <a:cs typeface="Arial"/>
            </a:endParaRPr>
          </a:p>
        </p:txBody>
      </p:sp>
      <p:sp>
        <p:nvSpPr>
          <p:cNvPr id="3" name="object 3"/>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dirty="0">
                <a:latin typeface="Arial"/>
                <a:cs typeface="Arial"/>
              </a:rPr>
              <a:t>C</a:t>
            </a:r>
            <a:r>
              <a:rPr sz="3600" b="1" spc="-5" dirty="0">
                <a:latin typeface="Arial"/>
                <a:cs typeface="Arial"/>
              </a:rPr>
              <a:t>o</a:t>
            </a:r>
            <a:r>
              <a:rPr sz="3600" b="1" spc="0" dirty="0">
                <a:latin typeface="Arial"/>
                <a:cs typeface="Arial"/>
              </a:rPr>
              <a:t>rte</a:t>
            </a:r>
            <a:r>
              <a:rPr sz="3600" b="1" spc="5" dirty="0">
                <a:latin typeface="Arial"/>
                <a:cs typeface="Arial"/>
              </a:rPr>
              <a:t>x</a:t>
            </a:r>
            <a:r>
              <a:rPr sz="3600" b="1" spc="0" dirty="0">
                <a:latin typeface="Arial"/>
                <a:cs typeface="Arial"/>
              </a:rPr>
              <a:t>-M3</a:t>
            </a:r>
            <a:r>
              <a:rPr sz="3600" b="1" spc="-30" dirty="0">
                <a:latin typeface="Arial"/>
                <a:cs typeface="Arial"/>
              </a:rPr>
              <a:t> </a:t>
            </a:r>
            <a:r>
              <a:rPr sz="3600" b="1" spc="0" dirty="0">
                <a:latin typeface="Arial"/>
                <a:cs typeface="Arial"/>
              </a:rPr>
              <a:t>P</a:t>
            </a:r>
            <a:r>
              <a:rPr sz="3600" b="1" spc="-10" dirty="0">
                <a:latin typeface="Arial"/>
                <a:cs typeface="Arial"/>
              </a:rPr>
              <a:t>i</a:t>
            </a:r>
            <a:r>
              <a:rPr sz="3600" b="1" spc="-5" dirty="0">
                <a:latin typeface="Arial"/>
                <a:cs typeface="Arial"/>
              </a:rPr>
              <a:t>p</a:t>
            </a:r>
            <a:r>
              <a:rPr sz="3600" b="1" spc="0" dirty="0">
                <a:latin typeface="Arial"/>
                <a:cs typeface="Arial"/>
              </a:rPr>
              <a:t>el</a:t>
            </a:r>
            <a:r>
              <a:rPr sz="3600" b="1" spc="-10" dirty="0">
                <a:latin typeface="Arial"/>
                <a:cs typeface="Arial"/>
              </a:rPr>
              <a:t>i</a:t>
            </a:r>
            <a:r>
              <a:rPr sz="3600" b="1" spc="-5" dirty="0">
                <a:latin typeface="Arial"/>
                <a:cs typeface="Arial"/>
              </a:rPr>
              <a:t>n</a:t>
            </a:r>
            <a:r>
              <a:rPr sz="3600" b="1" spc="0" dirty="0">
                <a:latin typeface="Arial"/>
                <a:cs typeface="Arial"/>
              </a:rPr>
              <a:t>e</a:t>
            </a:r>
            <a:endParaRPr sz="3600">
              <a:latin typeface="Arial"/>
              <a:cs typeface="Arial"/>
            </a:endParaRPr>
          </a:p>
        </p:txBody>
      </p:sp>
      <p:sp>
        <p:nvSpPr>
          <p:cNvPr id="4" name="object 4"/>
          <p:cNvSpPr/>
          <p:nvPr/>
        </p:nvSpPr>
        <p:spPr>
          <a:xfrm>
            <a:off x="5775959" y="3313303"/>
            <a:ext cx="3706241" cy="2534285"/>
          </a:xfrm>
          <a:custGeom>
            <a:avLst/>
            <a:gdLst/>
            <a:ahLst/>
            <a:cxnLst/>
            <a:rect l="l" t="t" r="r" b="b"/>
            <a:pathLst>
              <a:path w="3706240" h="2534285">
                <a:moveTo>
                  <a:pt x="0" y="2534285"/>
                </a:moveTo>
                <a:lnTo>
                  <a:pt x="3706241" y="2534285"/>
                </a:lnTo>
                <a:lnTo>
                  <a:pt x="3706241" y="0"/>
                </a:lnTo>
                <a:lnTo>
                  <a:pt x="0" y="0"/>
                </a:lnTo>
                <a:lnTo>
                  <a:pt x="0" y="2534285"/>
                </a:lnTo>
                <a:close/>
              </a:path>
            </a:pathLst>
          </a:custGeom>
          <a:solidFill>
            <a:srgbClr val="BFBFBF"/>
          </a:solidFill>
        </p:spPr>
        <p:txBody>
          <a:bodyPr wrap="square" lIns="0" tIns="0" rIns="0" bIns="0" rtlCol="0">
            <a:noAutofit/>
          </a:bodyPr>
          <a:lstStyle/>
          <a:p>
            <a:endParaRPr/>
          </a:p>
        </p:txBody>
      </p:sp>
      <p:sp>
        <p:nvSpPr>
          <p:cNvPr id="5" name="object 5"/>
          <p:cNvSpPr/>
          <p:nvPr/>
        </p:nvSpPr>
        <p:spPr>
          <a:xfrm>
            <a:off x="6963156" y="5206110"/>
            <a:ext cx="1479803" cy="170687"/>
          </a:xfrm>
          <a:custGeom>
            <a:avLst/>
            <a:gdLst/>
            <a:ahLst/>
            <a:cxnLst/>
            <a:rect l="l" t="t" r="r" b="b"/>
            <a:pathLst>
              <a:path w="1479803" h="170687">
                <a:moveTo>
                  <a:pt x="1307592" y="0"/>
                </a:moveTo>
                <a:lnTo>
                  <a:pt x="1307592" y="170687"/>
                </a:lnTo>
                <a:lnTo>
                  <a:pt x="1421374" y="114300"/>
                </a:lnTo>
                <a:lnTo>
                  <a:pt x="1336548" y="114300"/>
                </a:lnTo>
                <a:lnTo>
                  <a:pt x="1336548" y="56387"/>
                </a:lnTo>
                <a:lnTo>
                  <a:pt x="1421374" y="56387"/>
                </a:lnTo>
                <a:lnTo>
                  <a:pt x="1307592" y="0"/>
                </a:lnTo>
                <a:close/>
              </a:path>
              <a:path w="1479803" h="170687">
                <a:moveTo>
                  <a:pt x="1307592" y="56387"/>
                </a:moveTo>
                <a:lnTo>
                  <a:pt x="0" y="56387"/>
                </a:lnTo>
                <a:lnTo>
                  <a:pt x="0" y="114300"/>
                </a:lnTo>
                <a:lnTo>
                  <a:pt x="1307592" y="114300"/>
                </a:lnTo>
                <a:lnTo>
                  <a:pt x="1307592" y="56387"/>
                </a:lnTo>
                <a:close/>
              </a:path>
              <a:path w="1479803" h="170687">
                <a:moveTo>
                  <a:pt x="1421374" y="56387"/>
                </a:moveTo>
                <a:lnTo>
                  <a:pt x="1336548" y="56387"/>
                </a:lnTo>
                <a:lnTo>
                  <a:pt x="1336548" y="114300"/>
                </a:lnTo>
                <a:lnTo>
                  <a:pt x="1421374" y="114300"/>
                </a:lnTo>
                <a:lnTo>
                  <a:pt x="1479803" y="85343"/>
                </a:lnTo>
                <a:lnTo>
                  <a:pt x="1421374" y="56387"/>
                </a:lnTo>
                <a:close/>
              </a:path>
            </a:pathLst>
          </a:custGeom>
          <a:solidFill>
            <a:srgbClr val="333333"/>
          </a:solidFill>
        </p:spPr>
        <p:txBody>
          <a:bodyPr wrap="square" lIns="0" tIns="0" rIns="0" bIns="0" rtlCol="0">
            <a:noAutofit/>
          </a:bodyPr>
          <a:lstStyle/>
          <a:p>
            <a:endParaRPr/>
          </a:p>
        </p:txBody>
      </p:sp>
      <p:sp>
        <p:nvSpPr>
          <p:cNvPr id="6" name="object 6"/>
          <p:cNvSpPr/>
          <p:nvPr/>
        </p:nvSpPr>
        <p:spPr>
          <a:xfrm>
            <a:off x="3592067" y="3313303"/>
            <a:ext cx="2128901" cy="2543429"/>
          </a:xfrm>
          <a:custGeom>
            <a:avLst/>
            <a:gdLst/>
            <a:ahLst/>
            <a:cxnLst/>
            <a:rect l="l" t="t" r="r" b="b"/>
            <a:pathLst>
              <a:path w="2128901" h="2543429">
                <a:moveTo>
                  <a:pt x="0" y="2543429"/>
                </a:moveTo>
                <a:lnTo>
                  <a:pt x="2128901" y="2543429"/>
                </a:lnTo>
                <a:lnTo>
                  <a:pt x="2128901" y="0"/>
                </a:lnTo>
                <a:lnTo>
                  <a:pt x="0" y="0"/>
                </a:lnTo>
                <a:lnTo>
                  <a:pt x="0" y="2543429"/>
                </a:lnTo>
                <a:close/>
              </a:path>
            </a:pathLst>
          </a:custGeom>
          <a:solidFill>
            <a:srgbClr val="BFBFBF"/>
          </a:solidFill>
        </p:spPr>
        <p:txBody>
          <a:bodyPr wrap="square" lIns="0" tIns="0" rIns="0" bIns="0" rtlCol="0">
            <a:noAutofit/>
          </a:bodyPr>
          <a:lstStyle/>
          <a:p>
            <a:endParaRPr/>
          </a:p>
        </p:txBody>
      </p:sp>
      <p:sp>
        <p:nvSpPr>
          <p:cNvPr id="7" name="object 7"/>
          <p:cNvSpPr/>
          <p:nvPr/>
        </p:nvSpPr>
        <p:spPr>
          <a:xfrm>
            <a:off x="1463039" y="3009900"/>
            <a:ext cx="2078609" cy="7747"/>
          </a:xfrm>
          <a:custGeom>
            <a:avLst/>
            <a:gdLst/>
            <a:ahLst/>
            <a:cxnLst/>
            <a:rect l="l" t="t" r="r" b="b"/>
            <a:pathLst>
              <a:path w="2078609" h="7747">
                <a:moveTo>
                  <a:pt x="0" y="7747"/>
                </a:moveTo>
                <a:lnTo>
                  <a:pt x="2078609" y="7747"/>
                </a:lnTo>
                <a:lnTo>
                  <a:pt x="2078609" y="0"/>
                </a:lnTo>
                <a:lnTo>
                  <a:pt x="0" y="0"/>
                </a:lnTo>
                <a:lnTo>
                  <a:pt x="0" y="7747"/>
                </a:lnTo>
                <a:close/>
              </a:path>
            </a:pathLst>
          </a:custGeom>
          <a:solidFill>
            <a:srgbClr val="BFBFBF"/>
          </a:solidFill>
        </p:spPr>
        <p:txBody>
          <a:bodyPr wrap="square" lIns="0" tIns="0" rIns="0" bIns="0" rtlCol="0">
            <a:noAutofit/>
          </a:bodyPr>
          <a:lstStyle/>
          <a:p>
            <a:endParaRPr/>
          </a:p>
        </p:txBody>
      </p:sp>
      <p:sp>
        <p:nvSpPr>
          <p:cNvPr id="8" name="object 8"/>
          <p:cNvSpPr/>
          <p:nvPr/>
        </p:nvSpPr>
        <p:spPr>
          <a:xfrm>
            <a:off x="1463039" y="3322446"/>
            <a:ext cx="2078609" cy="2525141"/>
          </a:xfrm>
          <a:custGeom>
            <a:avLst/>
            <a:gdLst/>
            <a:ahLst/>
            <a:cxnLst/>
            <a:rect l="l" t="t" r="r" b="b"/>
            <a:pathLst>
              <a:path w="2078609" h="2525141">
                <a:moveTo>
                  <a:pt x="0" y="2525141"/>
                </a:moveTo>
                <a:lnTo>
                  <a:pt x="2078609" y="2525141"/>
                </a:lnTo>
                <a:lnTo>
                  <a:pt x="2078609" y="0"/>
                </a:lnTo>
                <a:lnTo>
                  <a:pt x="0" y="0"/>
                </a:lnTo>
                <a:lnTo>
                  <a:pt x="0" y="2525141"/>
                </a:lnTo>
                <a:close/>
              </a:path>
            </a:pathLst>
          </a:custGeom>
          <a:solidFill>
            <a:srgbClr val="BFBFBF"/>
          </a:solidFill>
        </p:spPr>
        <p:txBody>
          <a:bodyPr wrap="square" lIns="0" tIns="0" rIns="0" bIns="0" rtlCol="0">
            <a:noAutofit/>
          </a:bodyPr>
          <a:lstStyle/>
          <a:p>
            <a:endParaRPr/>
          </a:p>
        </p:txBody>
      </p:sp>
      <p:sp>
        <p:nvSpPr>
          <p:cNvPr id="9" name="object 9"/>
          <p:cNvSpPr/>
          <p:nvPr/>
        </p:nvSpPr>
        <p:spPr>
          <a:xfrm>
            <a:off x="1039367" y="4479163"/>
            <a:ext cx="643127" cy="228600"/>
          </a:xfrm>
          <a:custGeom>
            <a:avLst/>
            <a:gdLst/>
            <a:ahLst/>
            <a:cxnLst/>
            <a:rect l="l" t="t" r="r" b="b"/>
            <a:pathLst>
              <a:path w="643127" h="228600">
                <a:moveTo>
                  <a:pt x="414528" y="0"/>
                </a:moveTo>
                <a:lnTo>
                  <a:pt x="414528" y="228600"/>
                </a:lnTo>
                <a:lnTo>
                  <a:pt x="566927" y="152400"/>
                </a:lnTo>
                <a:lnTo>
                  <a:pt x="452628" y="152400"/>
                </a:lnTo>
                <a:lnTo>
                  <a:pt x="452628" y="76200"/>
                </a:lnTo>
                <a:lnTo>
                  <a:pt x="566927" y="76200"/>
                </a:lnTo>
                <a:lnTo>
                  <a:pt x="414528" y="0"/>
                </a:lnTo>
                <a:close/>
              </a:path>
              <a:path w="643127" h="228600">
                <a:moveTo>
                  <a:pt x="414528" y="76200"/>
                </a:moveTo>
                <a:lnTo>
                  <a:pt x="0" y="76200"/>
                </a:lnTo>
                <a:lnTo>
                  <a:pt x="0" y="152400"/>
                </a:lnTo>
                <a:lnTo>
                  <a:pt x="414528" y="152400"/>
                </a:lnTo>
                <a:lnTo>
                  <a:pt x="414528" y="76200"/>
                </a:lnTo>
                <a:close/>
              </a:path>
              <a:path w="643127" h="228600">
                <a:moveTo>
                  <a:pt x="566927" y="76200"/>
                </a:moveTo>
                <a:lnTo>
                  <a:pt x="452628" y="76200"/>
                </a:lnTo>
                <a:lnTo>
                  <a:pt x="452628" y="152400"/>
                </a:lnTo>
                <a:lnTo>
                  <a:pt x="566927" y="152400"/>
                </a:lnTo>
                <a:lnTo>
                  <a:pt x="643127" y="114300"/>
                </a:lnTo>
                <a:lnTo>
                  <a:pt x="566927" y="76200"/>
                </a:lnTo>
                <a:close/>
              </a:path>
            </a:pathLst>
          </a:custGeom>
          <a:solidFill>
            <a:srgbClr val="333333"/>
          </a:solidFill>
        </p:spPr>
        <p:txBody>
          <a:bodyPr wrap="square" lIns="0" tIns="0" rIns="0" bIns="0" rtlCol="0">
            <a:noAutofit/>
          </a:bodyPr>
          <a:lstStyle/>
          <a:p>
            <a:endParaRPr/>
          </a:p>
        </p:txBody>
      </p:sp>
      <p:sp>
        <p:nvSpPr>
          <p:cNvPr id="10" name="object 10"/>
          <p:cNvSpPr/>
          <p:nvPr/>
        </p:nvSpPr>
        <p:spPr>
          <a:xfrm>
            <a:off x="3040379" y="4479163"/>
            <a:ext cx="702564" cy="228600"/>
          </a:xfrm>
          <a:custGeom>
            <a:avLst/>
            <a:gdLst/>
            <a:ahLst/>
            <a:cxnLst/>
            <a:rect l="l" t="t" r="r" b="b"/>
            <a:pathLst>
              <a:path w="702564" h="228600">
                <a:moveTo>
                  <a:pt x="473964" y="0"/>
                </a:moveTo>
                <a:lnTo>
                  <a:pt x="473964" y="228600"/>
                </a:lnTo>
                <a:lnTo>
                  <a:pt x="626364" y="152400"/>
                </a:lnTo>
                <a:lnTo>
                  <a:pt x="512064" y="152400"/>
                </a:lnTo>
                <a:lnTo>
                  <a:pt x="512064" y="76200"/>
                </a:lnTo>
                <a:lnTo>
                  <a:pt x="626364" y="76200"/>
                </a:lnTo>
                <a:lnTo>
                  <a:pt x="473964" y="0"/>
                </a:lnTo>
                <a:close/>
              </a:path>
              <a:path w="702564" h="228600">
                <a:moveTo>
                  <a:pt x="473964" y="76200"/>
                </a:moveTo>
                <a:lnTo>
                  <a:pt x="0" y="76200"/>
                </a:lnTo>
                <a:lnTo>
                  <a:pt x="0" y="152400"/>
                </a:lnTo>
                <a:lnTo>
                  <a:pt x="473964" y="152400"/>
                </a:lnTo>
                <a:lnTo>
                  <a:pt x="473964" y="76200"/>
                </a:lnTo>
                <a:close/>
              </a:path>
              <a:path w="702564" h="228600">
                <a:moveTo>
                  <a:pt x="626364" y="76200"/>
                </a:moveTo>
                <a:lnTo>
                  <a:pt x="512064" y="76200"/>
                </a:lnTo>
                <a:lnTo>
                  <a:pt x="512064" y="152400"/>
                </a:lnTo>
                <a:lnTo>
                  <a:pt x="626364" y="152400"/>
                </a:lnTo>
                <a:lnTo>
                  <a:pt x="702564" y="114300"/>
                </a:lnTo>
                <a:lnTo>
                  <a:pt x="626364" y="76200"/>
                </a:lnTo>
                <a:close/>
              </a:path>
            </a:pathLst>
          </a:custGeom>
          <a:solidFill>
            <a:srgbClr val="333333"/>
          </a:solidFill>
        </p:spPr>
        <p:txBody>
          <a:bodyPr wrap="square" lIns="0" tIns="0" rIns="0" bIns="0" rtlCol="0">
            <a:noAutofit/>
          </a:bodyPr>
          <a:lstStyle/>
          <a:p>
            <a:endParaRPr/>
          </a:p>
        </p:txBody>
      </p:sp>
      <p:sp>
        <p:nvSpPr>
          <p:cNvPr id="11" name="object 11"/>
          <p:cNvSpPr/>
          <p:nvPr/>
        </p:nvSpPr>
        <p:spPr>
          <a:xfrm>
            <a:off x="1773935" y="5235066"/>
            <a:ext cx="2782824" cy="76200"/>
          </a:xfrm>
          <a:custGeom>
            <a:avLst/>
            <a:gdLst/>
            <a:ahLst/>
            <a:cxnLst/>
            <a:rect l="l" t="t" r="r" b="b"/>
            <a:pathLst>
              <a:path w="2782824" h="76200">
                <a:moveTo>
                  <a:pt x="2478024" y="7619"/>
                </a:moveTo>
                <a:lnTo>
                  <a:pt x="2478024" y="45719"/>
                </a:lnTo>
                <a:lnTo>
                  <a:pt x="2782824" y="47243"/>
                </a:lnTo>
                <a:lnTo>
                  <a:pt x="2782824" y="9143"/>
                </a:lnTo>
                <a:lnTo>
                  <a:pt x="2478024" y="7619"/>
                </a:lnTo>
                <a:close/>
              </a:path>
              <a:path w="2782824" h="76200">
                <a:moveTo>
                  <a:pt x="2058924" y="6095"/>
                </a:moveTo>
                <a:lnTo>
                  <a:pt x="2058924" y="44195"/>
                </a:lnTo>
                <a:lnTo>
                  <a:pt x="2363724" y="45719"/>
                </a:lnTo>
                <a:lnTo>
                  <a:pt x="2363724" y="7619"/>
                </a:lnTo>
                <a:lnTo>
                  <a:pt x="2058924" y="6095"/>
                </a:lnTo>
                <a:close/>
              </a:path>
              <a:path w="2782824" h="76200">
                <a:moveTo>
                  <a:pt x="1639824" y="4571"/>
                </a:moveTo>
                <a:lnTo>
                  <a:pt x="1639824" y="42671"/>
                </a:lnTo>
                <a:lnTo>
                  <a:pt x="1944624" y="44195"/>
                </a:lnTo>
                <a:lnTo>
                  <a:pt x="1944624" y="6095"/>
                </a:lnTo>
                <a:lnTo>
                  <a:pt x="1639824" y="4571"/>
                </a:lnTo>
                <a:close/>
              </a:path>
              <a:path w="2782824" h="76200">
                <a:moveTo>
                  <a:pt x="1220724" y="3047"/>
                </a:moveTo>
                <a:lnTo>
                  <a:pt x="1220724" y="41147"/>
                </a:lnTo>
                <a:lnTo>
                  <a:pt x="1525524" y="42671"/>
                </a:lnTo>
                <a:lnTo>
                  <a:pt x="1525524" y="4571"/>
                </a:lnTo>
                <a:lnTo>
                  <a:pt x="1220724" y="3047"/>
                </a:lnTo>
                <a:close/>
              </a:path>
              <a:path w="2782824" h="76200">
                <a:moveTo>
                  <a:pt x="801624" y="1523"/>
                </a:moveTo>
                <a:lnTo>
                  <a:pt x="801624" y="39623"/>
                </a:lnTo>
                <a:lnTo>
                  <a:pt x="1106424" y="41147"/>
                </a:lnTo>
                <a:lnTo>
                  <a:pt x="1106424" y="3047"/>
                </a:lnTo>
                <a:lnTo>
                  <a:pt x="801624" y="1523"/>
                </a:lnTo>
                <a:close/>
              </a:path>
              <a:path w="2782824" h="76200">
                <a:moveTo>
                  <a:pt x="382524" y="0"/>
                </a:moveTo>
                <a:lnTo>
                  <a:pt x="382524" y="38099"/>
                </a:lnTo>
                <a:lnTo>
                  <a:pt x="687324" y="39623"/>
                </a:lnTo>
                <a:lnTo>
                  <a:pt x="687324" y="1523"/>
                </a:lnTo>
                <a:lnTo>
                  <a:pt x="382524" y="0"/>
                </a:lnTo>
                <a:close/>
              </a:path>
              <a:path w="2782824" h="76200">
                <a:moveTo>
                  <a:pt x="114300" y="-38100"/>
                </a:moveTo>
                <a:lnTo>
                  <a:pt x="0" y="18287"/>
                </a:lnTo>
                <a:lnTo>
                  <a:pt x="114300" y="76199"/>
                </a:lnTo>
                <a:lnTo>
                  <a:pt x="114300" y="38099"/>
                </a:lnTo>
                <a:lnTo>
                  <a:pt x="94487" y="38099"/>
                </a:lnTo>
                <a:lnTo>
                  <a:pt x="94487" y="0"/>
                </a:lnTo>
                <a:lnTo>
                  <a:pt x="114300" y="0"/>
                </a:lnTo>
                <a:lnTo>
                  <a:pt x="114300" y="-38100"/>
                </a:lnTo>
                <a:close/>
              </a:path>
              <a:path w="2782824" h="76200">
                <a:moveTo>
                  <a:pt x="114300" y="0"/>
                </a:moveTo>
                <a:lnTo>
                  <a:pt x="94487" y="0"/>
                </a:lnTo>
                <a:lnTo>
                  <a:pt x="94487" y="38099"/>
                </a:lnTo>
                <a:lnTo>
                  <a:pt x="114300" y="38099"/>
                </a:lnTo>
                <a:lnTo>
                  <a:pt x="114300" y="0"/>
                </a:lnTo>
                <a:close/>
              </a:path>
              <a:path w="2782824" h="76200">
                <a:moveTo>
                  <a:pt x="268224" y="0"/>
                </a:moveTo>
                <a:lnTo>
                  <a:pt x="114300" y="0"/>
                </a:lnTo>
                <a:lnTo>
                  <a:pt x="114300" y="38099"/>
                </a:lnTo>
                <a:lnTo>
                  <a:pt x="268224" y="38099"/>
                </a:lnTo>
                <a:lnTo>
                  <a:pt x="268224" y="0"/>
                </a:lnTo>
                <a:close/>
              </a:path>
            </a:pathLst>
          </a:custGeom>
          <a:solidFill>
            <a:srgbClr val="333333"/>
          </a:solidFill>
        </p:spPr>
        <p:txBody>
          <a:bodyPr wrap="square" lIns="0" tIns="0" rIns="0" bIns="0" rtlCol="0">
            <a:noAutofit/>
          </a:bodyPr>
          <a:lstStyle/>
          <a:p>
            <a:endParaRPr/>
          </a:p>
        </p:txBody>
      </p:sp>
      <p:sp>
        <p:nvSpPr>
          <p:cNvPr id="12" name="object 12"/>
          <p:cNvSpPr txBox="1"/>
          <p:nvPr/>
        </p:nvSpPr>
        <p:spPr>
          <a:xfrm>
            <a:off x="1983739" y="5266944"/>
            <a:ext cx="2424430" cy="194310"/>
          </a:xfrm>
          <a:prstGeom prst="rect">
            <a:avLst/>
          </a:prstGeom>
        </p:spPr>
        <p:txBody>
          <a:bodyPr vert="horz" wrap="square" lIns="0" tIns="0" rIns="0" bIns="0" rtlCol="0">
            <a:noAutofit/>
          </a:bodyPr>
          <a:lstStyle/>
          <a:p>
            <a:pPr marL="12700">
              <a:lnSpc>
                <a:spcPct val="100000"/>
              </a:lnSpc>
            </a:pPr>
            <a:r>
              <a:rPr sz="1200" b="1" spc="-5" dirty="0">
                <a:solidFill>
                  <a:srgbClr val="333333"/>
                </a:solidFill>
                <a:latin typeface="Arial"/>
                <a:cs typeface="Arial"/>
              </a:rPr>
              <a:t>B</a:t>
            </a:r>
            <a:r>
              <a:rPr sz="1200" b="1" spc="0" dirty="0">
                <a:solidFill>
                  <a:srgbClr val="333333"/>
                </a:solidFill>
                <a:latin typeface="Arial"/>
                <a:cs typeface="Arial"/>
              </a:rPr>
              <a:t>r</a:t>
            </a:r>
            <a:r>
              <a:rPr sz="1200" b="1" spc="5" dirty="0">
                <a:solidFill>
                  <a:srgbClr val="333333"/>
                </a:solidFill>
                <a:latin typeface="Arial"/>
                <a:cs typeface="Arial"/>
              </a:rPr>
              <a:t>a</a:t>
            </a:r>
            <a:r>
              <a:rPr sz="1200" b="1" spc="-5" dirty="0">
                <a:solidFill>
                  <a:srgbClr val="333333"/>
                </a:solidFill>
                <a:latin typeface="Arial"/>
                <a:cs typeface="Arial"/>
              </a:rPr>
              <a:t>n</a:t>
            </a:r>
            <a:r>
              <a:rPr sz="1200" b="1" spc="0" dirty="0">
                <a:solidFill>
                  <a:srgbClr val="333333"/>
                </a:solidFill>
                <a:latin typeface="Arial"/>
                <a:cs typeface="Arial"/>
              </a:rPr>
              <a:t>ch</a:t>
            </a:r>
            <a:r>
              <a:rPr sz="1200" b="1" spc="-25" dirty="0">
                <a:solidFill>
                  <a:srgbClr val="333333"/>
                </a:solidFill>
                <a:latin typeface="Arial"/>
                <a:cs typeface="Arial"/>
              </a:rPr>
              <a:t> </a:t>
            </a:r>
            <a:r>
              <a:rPr sz="1200" b="1" spc="-5" dirty="0">
                <a:solidFill>
                  <a:srgbClr val="333333"/>
                </a:solidFill>
                <a:latin typeface="Arial"/>
                <a:cs typeface="Arial"/>
              </a:rPr>
              <a:t>fo</a:t>
            </a:r>
            <a:r>
              <a:rPr sz="1200" b="1" spc="0" dirty="0">
                <a:solidFill>
                  <a:srgbClr val="333333"/>
                </a:solidFill>
                <a:latin typeface="Arial"/>
                <a:cs typeface="Arial"/>
              </a:rPr>
              <a:t>r</a:t>
            </a:r>
            <a:r>
              <a:rPr sz="1200" b="1" spc="25" dirty="0">
                <a:solidFill>
                  <a:srgbClr val="333333"/>
                </a:solidFill>
                <a:latin typeface="Arial"/>
                <a:cs typeface="Arial"/>
              </a:rPr>
              <a:t>w</a:t>
            </a:r>
            <a:r>
              <a:rPr sz="1200" b="1" spc="0" dirty="0">
                <a:solidFill>
                  <a:srgbClr val="333333"/>
                </a:solidFill>
                <a:latin typeface="Arial"/>
                <a:cs typeface="Arial"/>
              </a:rPr>
              <a:t>ardi</a:t>
            </a:r>
            <a:r>
              <a:rPr sz="1200" b="1" spc="-5" dirty="0">
                <a:solidFill>
                  <a:srgbClr val="333333"/>
                </a:solidFill>
                <a:latin typeface="Arial"/>
                <a:cs typeface="Arial"/>
              </a:rPr>
              <a:t>n</a:t>
            </a:r>
            <a:r>
              <a:rPr sz="1200" b="1" spc="0" dirty="0">
                <a:solidFill>
                  <a:srgbClr val="333333"/>
                </a:solidFill>
                <a:latin typeface="Arial"/>
                <a:cs typeface="Arial"/>
              </a:rPr>
              <a:t>g</a:t>
            </a:r>
            <a:r>
              <a:rPr sz="1200" b="1" spc="-15" dirty="0">
                <a:solidFill>
                  <a:srgbClr val="333333"/>
                </a:solidFill>
                <a:latin typeface="Arial"/>
                <a:cs typeface="Arial"/>
              </a:rPr>
              <a:t> </a:t>
            </a:r>
            <a:r>
              <a:rPr sz="1200" b="1" spc="0" dirty="0">
                <a:solidFill>
                  <a:srgbClr val="333333"/>
                </a:solidFill>
                <a:latin typeface="Arial"/>
                <a:cs typeface="Arial"/>
              </a:rPr>
              <a:t>&amp; s</a:t>
            </a:r>
            <a:r>
              <a:rPr sz="1200" b="1" spc="-5" dirty="0">
                <a:solidFill>
                  <a:srgbClr val="333333"/>
                </a:solidFill>
                <a:latin typeface="Arial"/>
                <a:cs typeface="Arial"/>
              </a:rPr>
              <a:t>p</a:t>
            </a:r>
            <a:r>
              <a:rPr sz="1200" b="1" spc="0" dirty="0">
                <a:solidFill>
                  <a:srgbClr val="333333"/>
                </a:solidFill>
                <a:latin typeface="Arial"/>
                <a:cs typeface="Arial"/>
              </a:rPr>
              <a:t>ec</a:t>
            </a:r>
            <a:r>
              <a:rPr sz="1200" b="1" spc="-5" dirty="0">
                <a:solidFill>
                  <a:srgbClr val="333333"/>
                </a:solidFill>
                <a:latin typeface="Arial"/>
                <a:cs typeface="Arial"/>
              </a:rPr>
              <a:t>u</a:t>
            </a:r>
            <a:r>
              <a:rPr sz="1200" b="1" spc="0" dirty="0">
                <a:solidFill>
                  <a:srgbClr val="333333"/>
                </a:solidFill>
                <a:latin typeface="Arial"/>
                <a:cs typeface="Arial"/>
              </a:rPr>
              <a:t>la</a:t>
            </a:r>
            <a:r>
              <a:rPr sz="1200" b="1" spc="-5" dirty="0">
                <a:solidFill>
                  <a:srgbClr val="333333"/>
                </a:solidFill>
                <a:latin typeface="Arial"/>
                <a:cs typeface="Arial"/>
              </a:rPr>
              <a:t>t</a:t>
            </a:r>
            <a:r>
              <a:rPr sz="1200" b="1" spc="0" dirty="0">
                <a:solidFill>
                  <a:srgbClr val="333333"/>
                </a:solidFill>
                <a:latin typeface="Arial"/>
                <a:cs typeface="Arial"/>
              </a:rPr>
              <a:t>i</a:t>
            </a:r>
            <a:r>
              <a:rPr sz="1200" b="1" spc="-5" dirty="0">
                <a:solidFill>
                  <a:srgbClr val="333333"/>
                </a:solidFill>
                <a:latin typeface="Arial"/>
                <a:cs typeface="Arial"/>
              </a:rPr>
              <a:t>o</a:t>
            </a:r>
            <a:r>
              <a:rPr sz="1200" b="1" spc="0" dirty="0">
                <a:solidFill>
                  <a:srgbClr val="333333"/>
                </a:solidFill>
                <a:latin typeface="Arial"/>
                <a:cs typeface="Arial"/>
              </a:rPr>
              <a:t>n</a:t>
            </a:r>
            <a:endParaRPr sz="1200">
              <a:latin typeface="Arial"/>
              <a:cs typeface="Arial"/>
            </a:endParaRPr>
          </a:p>
        </p:txBody>
      </p:sp>
      <p:sp>
        <p:nvSpPr>
          <p:cNvPr id="13" name="object 13"/>
          <p:cNvSpPr/>
          <p:nvPr/>
        </p:nvSpPr>
        <p:spPr>
          <a:xfrm>
            <a:off x="1463039" y="3017647"/>
            <a:ext cx="2078609" cy="304800"/>
          </a:xfrm>
          <a:custGeom>
            <a:avLst/>
            <a:gdLst/>
            <a:ahLst/>
            <a:cxnLst/>
            <a:rect l="l" t="t" r="r" b="b"/>
            <a:pathLst>
              <a:path w="2078609" h="304800">
                <a:moveTo>
                  <a:pt x="0" y="0"/>
                </a:moveTo>
                <a:lnTo>
                  <a:pt x="2078609" y="0"/>
                </a:lnTo>
                <a:lnTo>
                  <a:pt x="2078609" y="304800"/>
                </a:lnTo>
                <a:lnTo>
                  <a:pt x="0" y="304800"/>
                </a:lnTo>
                <a:lnTo>
                  <a:pt x="0" y="0"/>
                </a:lnTo>
                <a:close/>
              </a:path>
            </a:pathLst>
          </a:custGeom>
          <a:solidFill>
            <a:srgbClr val="757575"/>
          </a:solidFill>
        </p:spPr>
        <p:txBody>
          <a:bodyPr wrap="square" lIns="0" tIns="0" rIns="0" bIns="0" rtlCol="0">
            <a:noAutofit/>
          </a:bodyPr>
          <a:lstStyle/>
          <a:p>
            <a:endParaRPr/>
          </a:p>
        </p:txBody>
      </p:sp>
      <p:sp>
        <p:nvSpPr>
          <p:cNvPr id="14" name="object 14"/>
          <p:cNvSpPr txBox="1"/>
          <p:nvPr/>
        </p:nvSpPr>
        <p:spPr>
          <a:xfrm>
            <a:off x="1806955" y="3057652"/>
            <a:ext cx="1391920" cy="224790"/>
          </a:xfrm>
          <a:prstGeom prst="rect">
            <a:avLst/>
          </a:prstGeom>
        </p:spPr>
        <p:txBody>
          <a:bodyPr vert="horz" wrap="square" lIns="0" tIns="0" rIns="0" bIns="0" rtlCol="0">
            <a:noAutofit/>
          </a:bodyPr>
          <a:lstStyle/>
          <a:p>
            <a:pPr marL="12700">
              <a:lnSpc>
                <a:spcPct val="100000"/>
              </a:lnSpc>
            </a:pPr>
            <a:r>
              <a:rPr sz="1400" b="1" dirty="0">
                <a:solidFill>
                  <a:srgbClr val="FFFFFF"/>
                </a:solidFill>
                <a:latin typeface="Arial"/>
                <a:cs typeface="Arial"/>
              </a:rPr>
              <a:t>1</a:t>
            </a:r>
            <a:r>
              <a:rPr sz="1350" b="1" spc="15" baseline="24691" dirty="0">
                <a:solidFill>
                  <a:srgbClr val="FFFFFF"/>
                </a:solidFill>
                <a:latin typeface="Arial"/>
                <a:cs typeface="Arial"/>
              </a:rPr>
              <a:t>s</a:t>
            </a:r>
            <a:r>
              <a:rPr sz="1350" b="1" spc="7" baseline="24691" dirty="0">
                <a:solidFill>
                  <a:srgbClr val="FFFFFF"/>
                </a:solidFill>
                <a:latin typeface="Arial"/>
                <a:cs typeface="Arial"/>
              </a:rPr>
              <a:t>t </a:t>
            </a:r>
            <a:r>
              <a:rPr sz="1350" b="1" spc="-179" baseline="24691" dirty="0">
                <a:solidFill>
                  <a:srgbClr val="FFFFFF"/>
                </a:solidFill>
                <a:latin typeface="Arial"/>
                <a:cs typeface="Arial"/>
              </a:rPr>
              <a:t> </a:t>
            </a:r>
            <a:r>
              <a:rPr sz="1400" b="1" spc="0" dirty="0">
                <a:solidFill>
                  <a:srgbClr val="FFFFFF"/>
                </a:solidFill>
                <a:latin typeface="Arial"/>
                <a:cs typeface="Arial"/>
              </a:rPr>
              <a:t>Sta</a:t>
            </a:r>
            <a:r>
              <a:rPr sz="1400" b="1" spc="-10" dirty="0">
                <a:solidFill>
                  <a:srgbClr val="FFFFFF"/>
                </a:solidFill>
                <a:latin typeface="Arial"/>
                <a:cs typeface="Arial"/>
              </a:rPr>
              <a:t>g</a:t>
            </a:r>
            <a:r>
              <a:rPr sz="1400" b="1" spc="0" dirty="0">
                <a:solidFill>
                  <a:srgbClr val="FFFFFF"/>
                </a:solidFill>
                <a:latin typeface="Arial"/>
                <a:cs typeface="Arial"/>
              </a:rPr>
              <a:t>e</a:t>
            </a:r>
            <a:r>
              <a:rPr sz="1400" b="1" spc="-20" dirty="0">
                <a:solidFill>
                  <a:srgbClr val="FFFFFF"/>
                </a:solidFill>
                <a:latin typeface="Arial"/>
                <a:cs typeface="Arial"/>
              </a:rPr>
              <a:t> </a:t>
            </a:r>
            <a:r>
              <a:rPr sz="1400" b="1" spc="0" dirty="0">
                <a:solidFill>
                  <a:srgbClr val="FFFFFF"/>
                </a:solidFill>
                <a:latin typeface="Arial"/>
                <a:cs typeface="Arial"/>
              </a:rPr>
              <a:t>-</a:t>
            </a:r>
            <a:r>
              <a:rPr sz="1400" b="1" spc="-20" dirty="0">
                <a:solidFill>
                  <a:srgbClr val="FFFFFF"/>
                </a:solidFill>
                <a:latin typeface="Arial"/>
                <a:cs typeface="Arial"/>
              </a:rPr>
              <a:t> </a:t>
            </a:r>
            <a:r>
              <a:rPr sz="1400" b="1" spc="-10" dirty="0">
                <a:solidFill>
                  <a:srgbClr val="FFFFFF"/>
                </a:solidFill>
                <a:latin typeface="Arial"/>
                <a:cs typeface="Arial"/>
              </a:rPr>
              <a:t>F</a:t>
            </a:r>
            <a:r>
              <a:rPr sz="1400" b="1" spc="0" dirty="0">
                <a:solidFill>
                  <a:srgbClr val="FFFFFF"/>
                </a:solidFill>
                <a:latin typeface="Arial"/>
                <a:cs typeface="Arial"/>
              </a:rPr>
              <a:t>etch</a:t>
            </a:r>
            <a:endParaRPr sz="1400">
              <a:latin typeface="Arial"/>
              <a:cs typeface="Arial"/>
            </a:endParaRPr>
          </a:p>
        </p:txBody>
      </p:sp>
      <p:sp>
        <p:nvSpPr>
          <p:cNvPr id="15" name="object 15"/>
          <p:cNvSpPr/>
          <p:nvPr/>
        </p:nvSpPr>
        <p:spPr>
          <a:xfrm>
            <a:off x="3592067" y="3008502"/>
            <a:ext cx="2128901" cy="304800"/>
          </a:xfrm>
          <a:custGeom>
            <a:avLst/>
            <a:gdLst/>
            <a:ahLst/>
            <a:cxnLst/>
            <a:rect l="l" t="t" r="r" b="b"/>
            <a:pathLst>
              <a:path w="2128901" h="304800">
                <a:moveTo>
                  <a:pt x="0" y="0"/>
                </a:moveTo>
                <a:lnTo>
                  <a:pt x="2128901" y="0"/>
                </a:lnTo>
                <a:lnTo>
                  <a:pt x="2128901" y="304800"/>
                </a:lnTo>
                <a:lnTo>
                  <a:pt x="0" y="304800"/>
                </a:lnTo>
                <a:lnTo>
                  <a:pt x="0" y="0"/>
                </a:lnTo>
                <a:close/>
              </a:path>
            </a:pathLst>
          </a:custGeom>
          <a:solidFill>
            <a:srgbClr val="757575"/>
          </a:solidFill>
        </p:spPr>
        <p:txBody>
          <a:bodyPr wrap="square" lIns="0" tIns="0" rIns="0" bIns="0" rtlCol="0">
            <a:noAutofit/>
          </a:bodyPr>
          <a:lstStyle/>
          <a:p>
            <a:endParaRPr/>
          </a:p>
        </p:txBody>
      </p:sp>
      <p:sp>
        <p:nvSpPr>
          <p:cNvPr id="16" name="object 16"/>
          <p:cNvSpPr txBox="1"/>
          <p:nvPr/>
        </p:nvSpPr>
        <p:spPr>
          <a:xfrm>
            <a:off x="3856735" y="3048508"/>
            <a:ext cx="1598295" cy="224790"/>
          </a:xfrm>
          <a:prstGeom prst="rect">
            <a:avLst/>
          </a:prstGeom>
        </p:spPr>
        <p:txBody>
          <a:bodyPr vert="horz" wrap="square" lIns="0" tIns="0" rIns="0" bIns="0" rtlCol="0">
            <a:noAutofit/>
          </a:bodyPr>
          <a:lstStyle/>
          <a:p>
            <a:pPr marL="12700">
              <a:lnSpc>
                <a:spcPct val="100000"/>
              </a:lnSpc>
            </a:pPr>
            <a:r>
              <a:rPr sz="1400" b="1" dirty="0">
                <a:solidFill>
                  <a:srgbClr val="FFFFFF"/>
                </a:solidFill>
                <a:latin typeface="Arial"/>
                <a:cs typeface="Arial"/>
              </a:rPr>
              <a:t>2</a:t>
            </a:r>
            <a:r>
              <a:rPr sz="1350" b="1" spc="22" baseline="24691" dirty="0">
                <a:solidFill>
                  <a:srgbClr val="FFFFFF"/>
                </a:solidFill>
                <a:latin typeface="Arial"/>
                <a:cs typeface="Arial"/>
              </a:rPr>
              <a:t>nd </a:t>
            </a:r>
            <a:r>
              <a:rPr sz="1350" b="1" spc="-187" baseline="24691" dirty="0">
                <a:solidFill>
                  <a:srgbClr val="FFFFFF"/>
                </a:solidFill>
                <a:latin typeface="Arial"/>
                <a:cs typeface="Arial"/>
              </a:rPr>
              <a:t> </a:t>
            </a:r>
            <a:r>
              <a:rPr sz="1400" b="1" spc="0" dirty="0">
                <a:solidFill>
                  <a:srgbClr val="FFFFFF"/>
                </a:solidFill>
                <a:latin typeface="Arial"/>
                <a:cs typeface="Arial"/>
              </a:rPr>
              <a:t>Sta</a:t>
            </a:r>
            <a:r>
              <a:rPr sz="1400" b="1" spc="-10" dirty="0">
                <a:solidFill>
                  <a:srgbClr val="FFFFFF"/>
                </a:solidFill>
                <a:latin typeface="Arial"/>
                <a:cs typeface="Arial"/>
              </a:rPr>
              <a:t>g</a:t>
            </a:r>
            <a:r>
              <a:rPr sz="1400" b="1" spc="0" dirty="0">
                <a:solidFill>
                  <a:srgbClr val="FFFFFF"/>
                </a:solidFill>
                <a:latin typeface="Arial"/>
                <a:cs typeface="Arial"/>
              </a:rPr>
              <a:t>e</a:t>
            </a:r>
            <a:r>
              <a:rPr sz="1400" b="1" spc="-20" dirty="0">
                <a:solidFill>
                  <a:srgbClr val="FFFFFF"/>
                </a:solidFill>
                <a:latin typeface="Arial"/>
                <a:cs typeface="Arial"/>
              </a:rPr>
              <a:t> </a:t>
            </a:r>
            <a:r>
              <a:rPr sz="1400" b="1" spc="0" dirty="0">
                <a:solidFill>
                  <a:srgbClr val="FFFFFF"/>
                </a:solidFill>
                <a:latin typeface="Arial"/>
                <a:cs typeface="Arial"/>
              </a:rPr>
              <a:t>-</a:t>
            </a:r>
            <a:r>
              <a:rPr sz="1400" b="1" spc="-20" dirty="0">
                <a:solidFill>
                  <a:srgbClr val="FFFFFF"/>
                </a:solidFill>
                <a:latin typeface="Arial"/>
                <a:cs typeface="Arial"/>
              </a:rPr>
              <a:t> </a:t>
            </a:r>
            <a:r>
              <a:rPr sz="1400" b="1" spc="-10" dirty="0">
                <a:solidFill>
                  <a:srgbClr val="FFFFFF"/>
                </a:solidFill>
                <a:latin typeface="Arial"/>
                <a:cs typeface="Arial"/>
              </a:rPr>
              <a:t>D</a:t>
            </a:r>
            <a:r>
              <a:rPr sz="1400" b="1" spc="0" dirty="0">
                <a:solidFill>
                  <a:srgbClr val="FFFFFF"/>
                </a:solidFill>
                <a:latin typeface="Arial"/>
                <a:cs typeface="Arial"/>
              </a:rPr>
              <a:t>ec</a:t>
            </a:r>
            <a:r>
              <a:rPr sz="1400" b="1" spc="-10" dirty="0">
                <a:solidFill>
                  <a:srgbClr val="FFFFFF"/>
                </a:solidFill>
                <a:latin typeface="Arial"/>
                <a:cs typeface="Arial"/>
              </a:rPr>
              <a:t>od</a:t>
            </a:r>
            <a:r>
              <a:rPr sz="1400" b="1" spc="0" dirty="0">
                <a:solidFill>
                  <a:srgbClr val="FFFFFF"/>
                </a:solidFill>
                <a:latin typeface="Arial"/>
                <a:cs typeface="Arial"/>
              </a:rPr>
              <a:t>e</a:t>
            </a:r>
            <a:endParaRPr sz="1400">
              <a:latin typeface="Arial"/>
              <a:cs typeface="Arial"/>
            </a:endParaRPr>
          </a:p>
        </p:txBody>
      </p:sp>
      <p:sp>
        <p:nvSpPr>
          <p:cNvPr id="17" name="object 17"/>
          <p:cNvSpPr/>
          <p:nvPr/>
        </p:nvSpPr>
        <p:spPr>
          <a:xfrm>
            <a:off x="5775959" y="3008502"/>
            <a:ext cx="3706241" cy="304800"/>
          </a:xfrm>
          <a:custGeom>
            <a:avLst/>
            <a:gdLst/>
            <a:ahLst/>
            <a:cxnLst/>
            <a:rect l="l" t="t" r="r" b="b"/>
            <a:pathLst>
              <a:path w="3706240" h="304800">
                <a:moveTo>
                  <a:pt x="0" y="0"/>
                </a:moveTo>
                <a:lnTo>
                  <a:pt x="3706241" y="0"/>
                </a:lnTo>
                <a:lnTo>
                  <a:pt x="3706241" y="304800"/>
                </a:lnTo>
                <a:lnTo>
                  <a:pt x="0" y="304800"/>
                </a:lnTo>
                <a:lnTo>
                  <a:pt x="0" y="0"/>
                </a:lnTo>
                <a:close/>
              </a:path>
            </a:pathLst>
          </a:custGeom>
          <a:solidFill>
            <a:srgbClr val="757575"/>
          </a:solidFill>
        </p:spPr>
        <p:txBody>
          <a:bodyPr wrap="square" lIns="0" tIns="0" rIns="0" bIns="0" rtlCol="0">
            <a:noAutofit/>
          </a:bodyPr>
          <a:lstStyle/>
          <a:p>
            <a:endParaRPr/>
          </a:p>
        </p:txBody>
      </p:sp>
      <p:sp>
        <p:nvSpPr>
          <p:cNvPr id="18" name="object 18"/>
          <p:cNvSpPr txBox="1"/>
          <p:nvPr/>
        </p:nvSpPr>
        <p:spPr>
          <a:xfrm>
            <a:off x="6822440" y="3048508"/>
            <a:ext cx="1613535" cy="224790"/>
          </a:xfrm>
          <a:prstGeom prst="rect">
            <a:avLst/>
          </a:prstGeom>
        </p:spPr>
        <p:txBody>
          <a:bodyPr vert="horz" wrap="square" lIns="0" tIns="0" rIns="0" bIns="0" rtlCol="0">
            <a:noAutofit/>
          </a:bodyPr>
          <a:lstStyle/>
          <a:p>
            <a:pPr marL="12700">
              <a:lnSpc>
                <a:spcPct val="100000"/>
              </a:lnSpc>
            </a:pPr>
            <a:r>
              <a:rPr sz="1400" b="1" dirty="0">
                <a:solidFill>
                  <a:srgbClr val="FFFFFF"/>
                </a:solidFill>
                <a:latin typeface="Arial"/>
                <a:cs typeface="Arial"/>
              </a:rPr>
              <a:t>3</a:t>
            </a:r>
            <a:r>
              <a:rPr sz="1350" b="1" spc="7" baseline="24691" dirty="0">
                <a:solidFill>
                  <a:srgbClr val="FFFFFF"/>
                </a:solidFill>
                <a:latin typeface="Arial"/>
                <a:cs typeface="Arial"/>
              </a:rPr>
              <a:t>r</a:t>
            </a:r>
            <a:r>
              <a:rPr sz="1350" b="1" spc="22" baseline="24691" dirty="0">
                <a:solidFill>
                  <a:srgbClr val="FFFFFF"/>
                </a:solidFill>
                <a:latin typeface="Arial"/>
                <a:cs typeface="Arial"/>
              </a:rPr>
              <a:t>d </a:t>
            </a:r>
            <a:r>
              <a:rPr sz="1350" b="1" spc="-187" baseline="24691" dirty="0">
                <a:solidFill>
                  <a:srgbClr val="FFFFFF"/>
                </a:solidFill>
                <a:latin typeface="Arial"/>
                <a:cs typeface="Arial"/>
              </a:rPr>
              <a:t> </a:t>
            </a:r>
            <a:r>
              <a:rPr sz="1400" b="1" spc="0" dirty="0">
                <a:solidFill>
                  <a:srgbClr val="FFFFFF"/>
                </a:solidFill>
                <a:latin typeface="Arial"/>
                <a:cs typeface="Arial"/>
              </a:rPr>
              <a:t>Sta</a:t>
            </a:r>
            <a:r>
              <a:rPr sz="1400" b="1" spc="-10" dirty="0">
                <a:solidFill>
                  <a:srgbClr val="FFFFFF"/>
                </a:solidFill>
                <a:latin typeface="Arial"/>
                <a:cs typeface="Arial"/>
              </a:rPr>
              <a:t>g</a:t>
            </a:r>
            <a:r>
              <a:rPr sz="1400" b="1" spc="0" dirty="0">
                <a:solidFill>
                  <a:srgbClr val="FFFFFF"/>
                </a:solidFill>
                <a:latin typeface="Arial"/>
                <a:cs typeface="Arial"/>
              </a:rPr>
              <a:t>e</a:t>
            </a:r>
            <a:r>
              <a:rPr sz="1400" b="1" spc="-20" dirty="0">
                <a:solidFill>
                  <a:srgbClr val="FFFFFF"/>
                </a:solidFill>
                <a:latin typeface="Arial"/>
                <a:cs typeface="Arial"/>
              </a:rPr>
              <a:t> </a:t>
            </a:r>
            <a:r>
              <a:rPr sz="1400" b="1" spc="0" dirty="0">
                <a:solidFill>
                  <a:srgbClr val="FFFFFF"/>
                </a:solidFill>
                <a:latin typeface="Arial"/>
                <a:cs typeface="Arial"/>
              </a:rPr>
              <a:t>-</a:t>
            </a:r>
            <a:r>
              <a:rPr sz="1400" b="1" spc="-5" dirty="0">
                <a:solidFill>
                  <a:srgbClr val="FFFFFF"/>
                </a:solidFill>
                <a:latin typeface="Arial"/>
                <a:cs typeface="Arial"/>
              </a:rPr>
              <a:t> </a:t>
            </a:r>
            <a:r>
              <a:rPr sz="1400" b="1" spc="0" dirty="0">
                <a:solidFill>
                  <a:srgbClr val="FFFFFF"/>
                </a:solidFill>
                <a:latin typeface="Arial"/>
                <a:cs typeface="Arial"/>
              </a:rPr>
              <a:t>Ex</a:t>
            </a:r>
            <a:r>
              <a:rPr sz="1400" b="1" spc="-5" dirty="0">
                <a:solidFill>
                  <a:srgbClr val="FFFFFF"/>
                </a:solidFill>
                <a:latin typeface="Arial"/>
                <a:cs typeface="Arial"/>
              </a:rPr>
              <a:t>e</a:t>
            </a:r>
            <a:r>
              <a:rPr sz="1400" b="1" spc="0" dirty="0">
                <a:solidFill>
                  <a:srgbClr val="FFFFFF"/>
                </a:solidFill>
                <a:latin typeface="Arial"/>
                <a:cs typeface="Arial"/>
              </a:rPr>
              <a:t>c</a:t>
            </a:r>
            <a:r>
              <a:rPr sz="1400" b="1" spc="-10" dirty="0">
                <a:solidFill>
                  <a:srgbClr val="FFFFFF"/>
                </a:solidFill>
                <a:latin typeface="Arial"/>
                <a:cs typeface="Arial"/>
              </a:rPr>
              <a:t>u</a:t>
            </a:r>
            <a:r>
              <a:rPr sz="1400" b="1" spc="0" dirty="0">
                <a:solidFill>
                  <a:srgbClr val="FFFFFF"/>
                </a:solidFill>
                <a:latin typeface="Arial"/>
                <a:cs typeface="Arial"/>
              </a:rPr>
              <a:t>te</a:t>
            </a:r>
            <a:endParaRPr sz="1400">
              <a:latin typeface="Arial"/>
              <a:cs typeface="Arial"/>
            </a:endParaRPr>
          </a:p>
        </p:txBody>
      </p:sp>
      <p:sp>
        <p:nvSpPr>
          <p:cNvPr id="19" name="object 19"/>
          <p:cNvSpPr/>
          <p:nvPr/>
        </p:nvSpPr>
        <p:spPr>
          <a:xfrm>
            <a:off x="5355335" y="3887851"/>
            <a:ext cx="489203" cy="172212"/>
          </a:xfrm>
          <a:custGeom>
            <a:avLst/>
            <a:gdLst/>
            <a:ahLst/>
            <a:cxnLst/>
            <a:rect l="l" t="t" r="r" b="b"/>
            <a:pathLst>
              <a:path w="489203" h="172212">
                <a:moveTo>
                  <a:pt x="316991" y="0"/>
                </a:moveTo>
                <a:lnTo>
                  <a:pt x="316991" y="172212"/>
                </a:lnTo>
                <a:lnTo>
                  <a:pt x="433850" y="114300"/>
                </a:lnTo>
                <a:lnTo>
                  <a:pt x="345948" y="114300"/>
                </a:lnTo>
                <a:lnTo>
                  <a:pt x="345948" y="57912"/>
                </a:lnTo>
                <a:lnTo>
                  <a:pt x="431799" y="57912"/>
                </a:lnTo>
                <a:lnTo>
                  <a:pt x="316991" y="0"/>
                </a:lnTo>
                <a:close/>
              </a:path>
              <a:path w="489203" h="172212">
                <a:moveTo>
                  <a:pt x="316991" y="57912"/>
                </a:moveTo>
                <a:lnTo>
                  <a:pt x="0" y="57912"/>
                </a:lnTo>
                <a:lnTo>
                  <a:pt x="0" y="114300"/>
                </a:lnTo>
                <a:lnTo>
                  <a:pt x="316991" y="114300"/>
                </a:lnTo>
                <a:lnTo>
                  <a:pt x="316991" y="57912"/>
                </a:lnTo>
                <a:close/>
              </a:path>
              <a:path w="489203" h="172212">
                <a:moveTo>
                  <a:pt x="431799" y="57912"/>
                </a:moveTo>
                <a:lnTo>
                  <a:pt x="345948" y="57912"/>
                </a:lnTo>
                <a:lnTo>
                  <a:pt x="345948" y="114300"/>
                </a:lnTo>
                <a:lnTo>
                  <a:pt x="433850" y="114300"/>
                </a:lnTo>
                <a:lnTo>
                  <a:pt x="489203" y="86868"/>
                </a:lnTo>
                <a:lnTo>
                  <a:pt x="431799" y="57912"/>
                </a:lnTo>
                <a:close/>
              </a:path>
            </a:pathLst>
          </a:custGeom>
          <a:solidFill>
            <a:srgbClr val="333333"/>
          </a:solidFill>
        </p:spPr>
        <p:txBody>
          <a:bodyPr wrap="square" lIns="0" tIns="0" rIns="0" bIns="0" rtlCol="0">
            <a:noAutofit/>
          </a:bodyPr>
          <a:lstStyle/>
          <a:p>
            <a:endParaRPr/>
          </a:p>
        </p:txBody>
      </p:sp>
      <p:sp>
        <p:nvSpPr>
          <p:cNvPr id="20" name="object 20"/>
          <p:cNvSpPr/>
          <p:nvPr/>
        </p:nvSpPr>
        <p:spPr>
          <a:xfrm>
            <a:off x="5355335" y="4526407"/>
            <a:ext cx="518160" cy="172212"/>
          </a:xfrm>
          <a:custGeom>
            <a:avLst/>
            <a:gdLst/>
            <a:ahLst/>
            <a:cxnLst/>
            <a:rect l="l" t="t" r="r" b="b"/>
            <a:pathLst>
              <a:path w="518160" h="172212">
                <a:moveTo>
                  <a:pt x="347472" y="0"/>
                </a:moveTo>
                <a:lnTo>
                  <a:pt x="347472" y="172212"/>
                </a:lnTo>
                <a:lnTo>
                  <a:pt x="461263" y="114300"/>
                </a:lnTo>
                <a:lnTo>
                  <a:pt x="376427" y="114300"/>
                </a:lnTo>
                <a:lnTo>
                  <a:pt x="376427" y="57912"/>
                </a:lnTo>
                <a:lnTo>
                  <a:pt x="463296" y="57912"/>
                </a:lnTo>
                <a:lnTo>
                  <a:pt x="347472" y="0"/>
                </a:lnTo>
                <a:close/>
              </a:path>
              <a:path w="518160" h="172212">
                <a:moveTo>
                  <a:pt x="347472" y="57912"/>
                </a:moveTo>
                <a:lnTo>
                  <a:pt x="0" y="57912"/>
                </a:lnTo>
                <a:lnTo>
                  <a:pt x="0" y="114300"/>
                </a:lnTo>
                <a:lnTo>
                  <a:pt x="347472" y="114300"/>
                </a:lnTo>
                <a:lnTo>
                  <a:pt x="347472" y="57912"/>
                </a:lnTo>
                <a:close/>
              </a:path>
              <a:path w="518160" h="172212">
                <a:moveTo>
                  <a:pt x="463296" y="57912"/>
                </a:moveTo>
                <a:lnTo>
                  <a:pt x="376427" y="57912"/>
                </a:lnTo>
                <a:lnTo>
                  <a:pt x="376427" y="114300"/>
                </a:lnTo>
                <a:lnTo>
                  <a:pt x="461263" y="114300"/>
                </a:lnTo>
                <a:lnTo>
                  <a:pt x="518160" y="85344"/>
                </a:lnTo>
                <a:lnTo>
                  <a:pt x="463296" y="57912"/>
                </a:lnTo>
                <a:close/>
              </a:path>
            </a:pathLst>
          </a:custGeom>
          <a:solidFill>
            <a:srgbClr val="333333"/>
          </a:solidFill>
        </p:spPr>
        <p:txBody>
          <a:bodyPr wrap="square" lIns="0" tIns="0" rIns="0" bIns="0" rtlCol="0">
            <a:noAutofit/>
          </a:bodyPr>
          <a:lstStyle/>
          <a:p>
            <a:endParaRPr/>
          </a:p>
        </p:txBody>
      </p:sp>
      <p:sp>
        <p:nvSpPr>
          <p:cNvPr id="21" name="object 21"/>
          <p:cNvSpPr/>
          <p:nvPr/>
        </p:nvSpPr>
        <p:spPr>
          <a:xfrm>
            <a:off x="8156447" y="4503546"/>
            <a:ext cx="252983" cy="172211"/>
          </a:xfrm>
          <a:custGeom>
            <a:avLst/>
            <a:gdLst/>
            <a:ahLst/>
            <a:cxnLst/>
            <a:rect l="l" t="t" r="r" b="b"/>
            <a:pathLst>
              <a:path w="252983" h="172211">
                <a:moveTo>
                  <a:pt x="82296" y="0"/>
                </a:moveTo>
                <a:lnTo>
                  <a:pt x="81278" y="57495"/>
                </a:lnTo>
                <a:lnTo>
                  <a:pt x="111251" y="57911"/>
                </a:lnTo>
                <a:lnTo>
                  <a:pt x="109727" y="115823"/>
                </a:lnTo>
                <a:lnTo>
                  <a:pt x="80246" y="115823"/>
                </a:lnTo>
                <a:lnTo>
                  <a:pt x="79248" y="172211"/>
                </a:lnTo>
                <a:lnTo>
                  <a:pt x="198289" y="115823"/>
                </a:lnTo>
                <a:lnTo>
                  <a:pt x="109727" y="115823"/>
                </a:lnTo>
                <a:lnTo>
                  <a:pt x="80260" y="115005"/>
                </a:lnTo>
                <a:lnTo>
                  <a:pt x="200017" y="115005"/>
                </a:lnTo>
                <a:lnTo>
                  <a:pt x="252983" y="89915"/>
                </a:lnTo>
                <a:lnTo>
                  <a:pt x="82296" y="0"/>
                </a:lnTo>
                <a:close/>
              </a:path>
              <a:path w="252983" h="172211">
                <a:moveTo>
                  <a:pt x="81278" y="57495"/>
                </a:moveTo>
                <a:lnTo>
                  <a:pt x="80260" y="115005"/>
                </a:lnTo>
                <a:lnTo>
                  <a:pt x="109727" y="115823"/>
                </a:lnTo>
                <a:lnTo>
                  <a:pt x="111251" y="57911"/>
                </a:lnTo>
                <a:lnTo>
                  <a:pt x="81278" y="57495"/>
                </a:lnTo>
                <a:close/>
              </a:path>
              <a:path w="252983" h="172211">
                <a:moveTo>
                  <a:pt x="1524" y="56387"/>
                </a:moveTo>
                <a:lnTo>
                  <a:pt x="0" y="112775"/>
                </a:lnTo>
                <a:lnTo>
                  <a:pt x="80260" y="115005"/>
                </a:lnTo>
                <a:lnTo>
                  <a:pt x="81278" y="57495"/>
                </a:lnTo>
                <a:lnTo>
                  <a:pt x="1524" y="56387"/>
                </a:lnTo>
                <a:close/>
              </a:path>
            </a:pathLst>
          </a:custGeom>
          <a:solidFill>
            <a:srgbClr val="333333"/>
          </a:solidFill>
        </p:spPr>
        <p:txBody>
          <a:bodyPr wrap="square" lIns="0" tIns="0" rIns="0" bIns="0" rtlCol="0">
            <a:noAutofit/>
          </a:bodyPr>
          <a:lstStyle/>
          <a:p>
            <a:endParaRPr/>
          </a:p>
        </p:txBody>
      </p:sp>
      <p:sp>
        <p:nvSpPr>
          <p:cNvPr id="22" name="object 22"/>
          <p:cNvSpPr/>
          <p:nvPr/>
        </p:nvSpPr>
        <p:spPr>
          <a:xfrm>
            <a:off x="8145780" y="3886200"/>
            <a:ext cx="263651" cy="172338"/>
          </a:xfrm>
          <a:custGeom>
            <a:avLst/>
            <a:gdLst/>
            <a:ahLst/>
            <a:cxnLst/>
            <a:rect l="l" t="t" r="r" b="b"/>
            <a:pathLst>
              <a:path w="263651" h="172338">
                <a:moveTo>
                  <a:pt x="96012" y="0"/>
                </a:moveTo>
                <a:lnTo>
                  <a:pt x="93426" y="58467"/>
                </a:lnTo>
                <a:lnTo>
                  <a:pt x="121920" y="59562"/>
                </a:lnTo>
                <a:lnTo>
                  <a:pt x="120396" y="115950"/>
                </a:lnTo>
                <a:lnTo>
                  <a:pt x="90885" y="115950"/>
                </a:lnTo>
                <a:lnTo>
                  <a:pt x="88392" y="172338"/>
                </a:lnTo>
                <a:lnTo>
                  <a:pt x="213096" y="115950"/>
                </a:lnTo>
                <a:lnTo>
                  <a:pt x="120396" y="115950"/>
                </a:lnTo>
                <a:lnTo>
                  <a:pt x="90934" y="114832"/>
                </a:lnTo>
                <a:lnTo>
                  <a:pt x="215570" y="114832"/>
                </a:lnTo>
                <a:lnTo>
                  <a:pt x="263651" y="93090"/>
                </a:lnTo>
                <a:lnTo>
                  <a:pt x="96012" y="0"/>
                </a:lnTo>
                <a:close/>
              </a:path>
              <a:path w="263651" h="172338">
                <a:moveTo>
                  <a:pt x="93426" y="58467"/>
                </a:moveTo>
                <a:lnTo>
                  <a:pt x="90934" y="114832"/>
                </a:lnTo>
                <a:lnTo>
                  <a:pt x="120396" y="115950"/>
                </a:lnTo>
                <a:lnTo>
                  <a:pt x="121920" y="59562"/>
                </a:lnTo>
                <a:lnTo>
                  <a:pt x="93426" y="58467"/>
                </a:lnTo>
                <a:close/>
              </a:path>
              <a:path w="263651" h="172338">
                <a:moveTo>
                  <a:pt x="3048" y="54990"/>
                </a:moveTo>
                <a:lnTo>
                  <a:pt x="0" y="111378"/>
                </a:lnTo>
                <a:lnTo>
                  <a:pt x="90934" y="114832"/>
                </a:lnTo>
                <a:lnTo>
                  <a:pt x="93426" y="58467"/>
                </a:lnTo>
                <a:lnTo>
                  <a:pt x="3048" y="54990"/>
                </a:lnTo>
                <a:close/>
              </a:path>
            </a:pathLst>
          </a:custGeom>
          <a:solidFill>
            <a:srgbClr val="333333"/>
          </a:solidFill>
        </p:spPr>
        <p:txBody>
          <a:bodyPr wrap="square" lIns="0" tIns="0" rIns="0" bIns="0" rtlCol="0">
            <a:noAutofit/>
          </a:bodyPr>
          <a:lstStyle/>
          <a:p>
            <a:endParaRPr/>
          </a:p>
        </p:txBody>
      </p:sp>
      <p:sp>
        <p:nvSpPr>
          <p:cNvPr id="23" name="object 23"/>
          <p:cNvSpPr/>
          <p:nvPr/>
        </p:nvSpPr>
        <p:spPr>
          <a:xfrm>
            <a:off x="6978395" y="3973893"/>
            <a:ext cx="79248" cy="0"/>
          </a:xfrm>
          <a:custGeom>
            <a:avLst/>
            <a:gdLst/>
            <a:ahLst/>
            <a:cxnLst/>
            <a:rect l="l" t="t" r="r" b="b"/>
            <a:pathLst>
              <a:path w="79248">
                <a:moveTo>
                  <a:pt x="0" y="0"/>
                </a:moveTo>
                <a:lnTo>
                  <a:pt x="79248" y="0"/>
                </a:lnTo>
              </a:path>
            </a:pathLst>
          </a:custGeom>
          <a:ln w="57531">
            <a:solidFill>
              <a:srgbClr val="333333"/>
            </a:solidFill>
          </a:ln>
        </p:spPr>
        <p:txBody>
          <a:bodyPr wrap="square" lIns="0" tIns="0" rIns="0" bIns="0" rtlCol="0">
            <a:noAutofit/>
          </a:bodyPr>
          <a:lstStyle/>
          <a:p>
            <a:endParaRPr/>
          </a:p>
        </p:txBody>
      </p:sp>
      <p:sp>
        <p:nvSpPr>
          <p:cNvPr id="24" name="object 24"/>
          <p:cNvSpPr/>
          <p:nvPr/>
        </p:nvSpPr>
        <p:spPr>
          <a:xfrm>
            <a:off x="1773935" y="5632830"/>
            <a:ext cx="5777484" cy="76200"/>
          </a:xfrm>
          <a:custGeom>
            <a:avLst/>
            <a:gdLst/>
            <a:ahLst/>
            <a:cxnLst/>
            <a:rect l="l" t="t" r="r" b="b"/>
            <a:pathLst>
              <a:path w="5777484" h="76200">
                <a:moveTo>
                  <a:pt x="5777484" y="9144"/>
                </a:moveTo>
                <a:lnTo>
                  <a:pt x="5472684" y="9144"/>
                </a:lnTo>
                <a:lnTo>
                  <a:pt x="5472684" y="47244"/>
                </a:lnTo>
                <a:lnTo>
                  <a:pt x="5777484" y="47244"/>
                </a:lnTo>
                <a:lnTo>
                  <a:pt x="5777484" y="9144"/>
                </a:lnTo>
                <a:close/>
              </a:path>
              <a:path w="5777484" h="76200">
                <a:moveTo>
                  <a:pt x="5358384" y="9144"/>
                </a:moveTo>
                <a:lnTo>
                  <a:pt x="5053584" y="9144"/>
                </a:lnTo>
                <a:lnTo>
                  <a:pt x="5053584" y="47244"/>
                </a:lnTo>
                <a:lnTo>
                  <a:pt x="5358384" y="47244"/>
                </a:lnTo>
                <a:lnTo>
                  <a:pt x="5358384" y="9144"/>
                </a:lnTo>
                <a:close/>
              </a:path>
              <a:path w="5777484" h="76200">
                <a:moveTo>
                  <a:pt x="4939284" y="7620"/>
                </a:moveTo>
                <a:lnTo>
                  <a:pt x="4634484" y="7620"/>
                </a:lnTo>
                <a:lnTo>
                  <a:pt x="4634484" y="45720"/>
                </a:lnTo>
                <a:lnTo>
                  <a:pt x="4939284" y="45720"/>
                </a:lnTo>
                <a:lnTo>
                  <a:pt x="4939284" y="7620"/>
                </a:lnTo>
                <a:close/>
              </a:path>
              <a:path w="5777484" h="76200">
                <a:moveTo>
                  <a:pt x="4520184" y="7620"/>
                </a:moveTo>
                <a:lnTo>
                  <a:pt x="4215384" y="7620"/>
                </a:lnTo>
                <a:lnTo>
                  <a:pt x="4215384" y="45720"/>
                </a:lnTo>
                <a:lnTo>
                  <a:pt x="4520184" y="45720"/>
                </a:lnTo>
                <a:lnTo>
                  <a:pt x="4520184" y="7620"/>
                </a:lnTo>
                <a:close/>
              </a:path>
              <a:path w="5777484" h="76200">
                <a:moveTo>
                  <a:pt x="3796284" y="5969"/>
                </a:moveTo>
                <a:lnTo>
                  <a:pt x="3796284" y="44069"/>
                </a:lnTo>
                <a:lnTo>
                  <a:pt x="4101084" y="45720"/>
                </a:lnTo>
                <a:lnTo>
                  <a:pt x="4101084" y="7620"/>
                </a:lnTo>
                <a:lnTo>
                  <a:pt x="3796284" y="5969"/>
                </a:lnTo>
                <a:close/>
              </a:path>
              <a:path w="5777484" h="76200">
                <a:moveTo>
                  <a:pt x="3681984" y="5969"/>
                </a:moveTo>
                <a:lnTo>
                  <a:pt x="3377184" y="5969"/>
                </a:lnTo>
                <a:lnTo>
                  <a:pt x="3377184" y="44069"/>
                </a:lnTo>
                <a:lnTo>
                  <a:pt x="3681984" y="44069"/>
                </a:lnTo>
                <a:lnTo>
                  <a:pt x="3681984" y="5969"/>
                </a:lnTo>
                <a:close/>
              </a:path>
              <a:path w="5777484" h="76200">
                <a:moveTo>
                  <a:pt x="2958084" y="4572"/>
                </a:moveTo>
                <a:lnTo>
                  <a:pt x="2958084" y="42672"/>
                </a:lnTo>
                <a:lnTo>
                  <a:pt x="3262884" y="44069"/>
                </a:lnTo>
                <a:lnTo>
                  <a:pt x="3262884" y="5969"/>
                </a:lnTo>
                <a:lnTo>
                  <a:pt x="2958084" y="4572"/>
                </a:lnTo>
                <a:close/>
              </a:path>
              <a:path w="5777484" h="76200">
                <a:moveTo>
                  <a:pt x="2843784" y="4572"/>
                </a:moveTo>
                <a:lnTo>
                  <a:pt x="2538984" y="4572"/>
                </a:lnTo>
                <a:lnTo>
                  <a:pt x="2538984" y="42672"/>
                </a:lnTo>
                <a:lnTo>
                  <a:pt x="2843784" y="42672"/>
                </a:lnTo>
                <a:lnTo>
                  <a:pt x="2843784" y="4572"/>
                </a:lnTo>
                <a:close/>
              </a:path>
              <a:path w="5777484" h="76200">
                <a:moveTo>
                  <a:pt x="2119884" y="3048"/>
                </a:moveTo>
                <a:lnTo>
                  <a:pt x="2119884" y="41148"/>
                </a:lnTo>
                <a:lnTo>
                  <a:pt x="2424684" y="42672"/>
                </a:lnTo>
                <a:lnTo>
                  <a:pt x="2424684" y="4572"/>
                </a:lnTo>
                <a:lnTo>
                  <a:pt x="2119884" y="3048"/>
                </a:lnTo>
                <a:close/>
              </a:path>
              <a:path w="5777484" h="76200">
                <a:moveTo>
                  <a:pt x="2005584" y="3048"/>
                </a:moveTo>
                <a:lnTo>
                  <a:pt x="1700784" y="3048"/>
                </a:lnTo>
                <a:lnTo>
                  <a:pt x="1700784" y="41148"/>
                </a:lnTo>
                <a:lnTo>
                  <a:pt x="2005584" y="41148"/>
                </a:lnTo>
                <a:lnTo>
                  <a:pt x="2005584" y="3048"/>
                </a:lnTo>
                <a:close/>
              </a:path>
              <a:path w="5777484" h="76200">
                <a:moveTo>
                  <a:pt x="1281683" y="1524"/>
                </a:moveTo>
                <a:lnTo>
                  <a:pt x="1281683" y="39624"/>
                </a:lnTo>
                <a:lnTo>
                  <a:pt x="1586484" y="41148"/>
                </a:lnTo>
                <a:lnTo>
                  <a:pt x="1586484" y="3048"/>
                </a:lnTo>
                <a:lnTo>
                  <a:pt x="1281683" y="1524"/>
                </a:lnTo>
                <a:close/>
              </a:path>
              <a:path w="5777484" h="76200">
                <a:moveTo>
                  <a:pt x="1167383" y="1524"/>
                </a:moveTo>
                <a:lnTo>
                  <a:pt x="862583" y="1524"/>
                </a:lnTo>
                <a:lnTo>
                  <a:pt x="862583" y="39624"/>
                </a:lnTo>
                <a:lnTo>
                  <a:pt x="1167383" y="39624"/>
                </a:lnTo>
                <a:lnTo>
                  <a:pt x="1167383" y="1524"/>
                </a:lnTo>
                <a:close/>
              </a:path>
              <a:path w="5777484" h="76200">
                <a:moveTo>
                  <a:pt x="748283" y="1524"/>
                </a:moveTo>
                <a:lnTo>
                  <a:pt x="443483" y="1524"/>
                </a:lnTo>
                <a:lnTo>
                  <a:pt x="443483" y="39624"/>
                </a:lnTo>
                <a:lnTo>
                  <a:pt x="748283" y="39624"/>
                </a:lnTo>
                <a:lnTo>
                  <a:pt x="748283" y="1524"/>
                </a:lnTo>
                <a:close/>
              </a:path>
              <a:path w="5777484" h="76200">
                <a:moveTo>
                  <a:pt x="114300" y="-38099"/>
                </a:moveTo>
                <a:lnTo>
                  <a:pt x="0" y="19812"/>
                </a:lnTo>
                <a:lnTo>
                  <a:pt x="114300" y="76200"/>
                </a:lnTo>
                <a:lnTo>
                  <a:pt x="114300" y="38100"/>
                </a:lnTo>
                <a:lnTo>
                  <a:pt x="94487" y="38100"/>
                </a:lnTo>
                <a:lnTo>
                  <a:pt x="94487" y="0"/>
                </a:lnTo>
                <a:lnTo>
                  <a:pt x="114300" y="0"/>
                </a:lnTo>
                <a:lnTo>
                  <a:pt x="114300" y="-38099"/>
                </a:lnTo>
                <a:close/>
              </a:path>
              <a:path w="5777484" h="76200">
                <a:moveTo>
                  <a:pt x="114300" y="0"/>
                </a:moveTo>
                <a:lnTo>
                  <a:pt x="94487" y="0"/>
                </a:lnTo>
                <a:lnTo>
                  <a:pt x="94487" y="38100"/>
                </a:lnTo>
                <a:lnTo>
                  <a:pt x="114300" y="38100"/>
                </a:lnTo>
                <a:lnTo>
                  <a:pt x="114300" y="0"/>
                </a:lnTo>
                <a:close/>
              </a:path>
              <a:path w="5777484" h="76200">
                <a:moveTo>
                  <a:pt x="329183" y="0"/>
                </a:moveTo>
                <a:lnTo>
                  <a:pt x="114300" y="0"/>
                </a:lnTo>
                <a:lnTo>
                  <a:pt x="114300" y="38100"/>
                </a:lnTo>
                <a:lnTo>
                  <a:pt x="329183" y="38100"/>
                </a:lnTo>
                <a:lnTo>
                  <a:pt x="329183" y="0"/>
                </a:lnTo>
                <a:close/>
              </a:path>
            </a:pathLst>
          </a:custGeom>
          <a:solidFill>
            <a:srgbClr val="333333"/>
          </a:solidFill>
        </p:spPr>
        <p:txBody>
          <a:bodyPr wrap="square" lIns="0" tIns="0" rIns="0" bIns="0" rtlCol="0">
            <a:noAutofit/>
          </a:bodyPr>
          <a:lstStyle/>
          <a:p>
            <a:endParaRPr/>
          </a:p>
        </p:txBody>
      </p:sp>
      <p:sp>
        <p:nvSpPr>
          <p:cNvPr id="25" name="object 25"/>
          <p:cNvSpPr/>
          <p:nvPr/>
        </p:nvSpPr>
        <p:spPr>
          <a:xfrm>
            <a:off x="7591806" y="5414898"/>
            <a:ext cx="0" cy="246887"/>
          </a:xfrm>
          <a:custGeom>
            <a:avLst/>
            <a:gdLst/>
            <a:ahLst/>
            <a:cxnLst/>
            <a:rect l="l" t="t" r="r" b="b"/>
            <a:pathLst>
              <a:path h="246887">
                <a:moveTo>
                  <a:pt x="0" y="0"/>
                </a:moveTo>
                <a:lnTo>
                  <a:pt x="0" y="246887"/>
                </a:lnTo>
              </a:path>
            </a:pathLst>
          </a:custGeom>
          <a:ln w="39370">
            <a:solidFill>
              <a:srgbClr val="333333"/>
            </a:solidFill>
          </a:ln>
        </p:spPr>
        <p:txBody>
          <a:bodyPr wrap="square" lIns="0" tIns="0" rIns="0" bIns="0" rtlCol="0">
            <a:noAutofit/>
          </a:bodyPr>
          <a:lstStyle/>
          <a:p>
            <a:endParaRPr/>
          </a:p>
        </p:txBody>
      </p:sp>
      <p:sp>
        <p:nvSpPr>
          <p:cNvPr id="26" name="object 26"/>
          <p:cNvSpPr txBox="1"/>
          <p:nvPr/>
        </p:nvSpPr>
        <p:spPr>
          <a:xfrm>
            <a:off x="1985264" y="5663183"/>
            <a:ext cx="4166870" cy="194310"/>
          </a:xfrm>
          <a:prstGeom prst="rect">
            <a:avLst/>
          </a:prstGeom>
        </p:spPr>
        <p:txBody>
          <a:bodyPr vert="horz" wrap="square" lIns="0" tIns="0" rIns="0" bIns="0" rtlCol="0">
            <a:noAutofit/>
          </a:bodyPr>
          <a:lstStyle/>
          <a:p>
            <a:pPr marL="12700">
              <a:lnSpc>
                <a:spcPct val="100000"/>
              </a:lnSpc>
            </a:pPr>
            <a:r>
              <a:rPr sz="1200" b="1" dirty="0">
                <a:solidFill>
                  <a:srgbClr val="333333"/>
                </a:solidFill>
                <a:latin typeface="Arial"/>
                <a:cs typeface="Arial"/>
              </a:rPr>
              <a:t>Exec</a:t>
            </a:r>
            <a:r>
              <a:rPr sz="1200" b="1" spc="-5" dirty="0">
                <a:solidFill>
                  <a:srgbClr val="333333"/>
                </a:solidFill>
                <a:latin typeface="Arial"/>
                <a:cs typeface="Arial"/>
              </a:rPr>
              <a:t>ut</a:t>
            </a:r>
            <a:r>
              <a:rPr sz="1200" b="1" spc="0" dirty="0">
                <a:solidFill>
                  <a:srgbClr val="333333"/>
                </a:solidFill>
                <a:latin typeface="Arial"/>
                <a:cs typeface="Arial"/>
              </a:rPr>
              <a:t>e</a:t>
            </a:r>
            <a:r>
              <a:rPr sz="1200" b="1" spc="-45" dirty="0">
                <a:solidFill>
                  <a:srgbClr val="333333"/>
                </a:solidFill>
                <a:latin typeface="Arial"/>
                <a:cs typeface="Arial"/>
              </a:rPr>
              <a:t> </a:t>
            </a:r>
            <a:r>
              <a:rPr sz="1200" b="1" spc="0" dirty="0">
                <a:solidFill>
                  <a:srgbClr val="333333"/>
                </a:solidFill>
                <a:latin typeface="Arial"/>
                <a:cs typeface="Arial"/>
              </a:rPr>
              <a:t>s</a:t>
            </a:r>
            <a:r>
              <a:rPr sz="1200" b="1" spc="-5" dirty="0">
                <a:solidFill>
                  <a:srgbClr val="333333"/>
                </a:solidFill>
                <a:latin typeface="Arial"/>
                <a:cs typeface="Arial"/>
              </a:rPr>
              <a:t>t</a:t>
            </a:r>
            <a:r>
              <a:rPr sz="1200" b="1" spc="0" dirty="0">
                <a:solidFill>
                  <a:srgbClr val="333333"/>
                </a:solidFill>
                <a:latin typeface="Arial"/>
                <a:cs typeface="Arial"/>
              </a:rPr>
              <a:t>a</a:t>
            </a:r>
            <a:r>
              <a:rPr sz="1200" b="1" spc="-5" dirty="0">
                <a:solidFill>
                  <a:srgbClr val="333333"/>
                </a:solidFill>
                <a:latin typeface="Arial"/>
                <a:cs typeface="Arial"/>
              </a:rPr>
              <a:t>g</a:t>
            </a:r>
            <a:r>
              <a:rPr sz="1200" b="1" spc="0" dirty="0">
                <a:solidFill>
                  <a:srgbClr val="333333"/>
                </a:solidFill>
                <a:latin typeface="Arial"/>
                <a:cs typeface="Arial"/>
              </a:rPr>
              <a:t>e</a:t>
            </a:r>
            <a:r>
              <a:rPr sz="1200" b="1" spc="-5" dirty="0">
                <a:solidFill>
                  <a:srgbClr val="333333"/>
                </a:solidFill>
                <a:latin typeface="Arial"/>
                <a:cs typeface="Arial"/>
              </a:rPr>
              <a:t> b</a:t>
            </a:r>
            <a:r>
              <a:rPr sz="1200" b="1" spc="0" dirty="0">
                <a:solidFill>
                  <a:srgbClr val="333333"/>
                </a:solidFill>
                <a:latin typeface="Arial"/>
                <a:cs typeface="Arial"/>
              </a:rPr>
              <a:t>r</a:t>
            </a:r>
            <a:r>
              <a:rPr sz="1200" b="1" spc="5" dirty="0">
                <a:solidFill>
                  <a:srgbClr val="333333"/>
                </a:solidFill>
                <a:latin typeface="Arial"/>
                <a:cs typeface="Arial"/>
              </a:rPr>
              <a:t>a</a:t>
            </a:r>
            <a:r>
              <a:rPr sz="1200" b="1" spc="-5" dirty="0">
                <a:solidFill>
                  <a:srgbClr val="333333"/>
                </a:solidFill>
                <a:latin typeface="Arial"/>
                <a:cs typeface="Arial"/>
              </a:rPr>
              <a:t>n</a:t>
            </a:r>
            <a:r>
              <a:rPr sz="1200" b="1" spc="0" dirty="0">
                <a:solidFill>
                  <a:srgbClr val="333333"/>
                </a:solidFill>
                <a:latin typeface="Arial"/>
                <a:cs typeface="Arial"/>
              </a:rPr>
              <a:t>ch</a:t>
            </a:r>
            <a:r>
              <a:rPr sz="1200" b="1" spc="-15" dirty="0">
                <a:solidFill>
                  <a:srgbClr val="333333"/>
                </a:solidFill>
                <a:latin typeface="Arial"/>
                <a:cs typeface="Arial"/>
              </a:rPr>
              <a:t> </a:t>
            </a:r>
            <a:r>
              <a:rPr sz="1200" b="1" spc="-5" dirty="0">
                <a:solidFill>
                  <a:srgbClr val="333333"/>
                </a:solidFill>
                <a:latin typeface="Arial"/>
                <a:cs typeface="Arial"/>
              </a:rPr>
              <a:t>(</a:t>
            </a:r>
            <a:r>
              <a:rPr sz="1200" b="1" spc="-40" dirty="0">
                <a:solidFill>
                  <a:srgbClr val="333333"/>
                </a:solidFill>
                <a:latin typeface="Arial"/>
                <a:cs typeface="Arial"/>
              </a:rPr>
              <a:t>A</a:t>
            </a:r>
            <a:r>
              <a:rPr sz="1200" b="1" spc="-5" dirty="0">
                <a:solidFill>
                  <a:srgbClr val="333333"/>
                </a:solidFill>
                <a:latin typeface="Arial"/>
                <a:cs typeface="Arial"/>
              </a:rPr>
              <a:t>L</a:t>
            </a:r>
            <a:r>
              <a:rPr sz="1200" b="1" spc="0" dirty="0">
                <a:solidFill>
                  <a:srgbClr val="333333"/>
                </a:solidFill>
                <a:latin typeface="Arial"/>
                <a:cs typeface="Arial"/>
              </a:rPr>
              <a:t>U</a:t>
            </a:r>
            <a:r>
              <a:rPr sz="1200" b="1" spc="45" dirty="0">
                <a:solidFill>
                  <a:srgbClr val="333333"/>
                </a:solidFill>
                <a:latin typeface="Arial"/>
                <a:cs typeface="Arial"/>
              </a:rPr>
              <a:t> </a:t>
            </a:r>
            <a:r>
              <a:rPr sz="1200" b="1" spc="-5" dirty="0">
                <a:solidFill>
                  <a:srgbClr val="333333"/>
                </a:solidFill>
                <a:latin typeface="Arial"/>
                <a:cs typeface="Arial"/>
              </a:rPr>
              <a:t>b</a:t>
            </a:r>
            <a:r>
              <a:rPr sz="1200" b="1" spc="0" dirty="0">
                <a:solidFill>
                  <a:srgbClr val="333333"/>
                </a:solidFill>
                <a:latin typeface="Arial"/>
                <a:cs typeface="Arial"/>
              </a:rPr>
              <a:t>r</a:t>
            </a:r>
            <a:r>
              <a:rPr sz="1200" b="1" spc="5" dirty="0">
                <a:solidFill>
                  <a:srgbClr val="333333"/>
                </a:solidFill>
                <a:latin typeface="Arial"/>
                <a:cs typeface="Arial"/>
              </a:rPr>
              <a:t>a</a:t>
            </a:r>
            <a:r>
              <a:rPr sz="1200" b="1" spc="-5" dirty="0">
                <a:solidFill>
                  <a:srgbClr val="333333"/>
                </a:solidFill>
                <a:latin typeface="Arial"/>
                <a:cs typeface="Arial"/>
              </a:rPr>
              <a:t>n</a:t>
            </a:r>
            <a:r>
              <a:rPr sz="1200" b="1" spc="0" dirty="0">
                <a:solidFill>
                  <a:srgbClr val="333333"/>
                </a:solidFill>
                <a:latin typeface="Arial"/>
                <a:cs typeface="Arial"/>
              </a:rPr>
              <a:t>ch &amp; </a:t>
            </a:r>
            <a:r>
              <a:rPr sz="1200" b="1" spc="-5" dirty="0">
                <a:solidFill>
                  <a:srgbClr val="333333"/>
                </a:solidFill>
                <a:latin typeface="Arial"/>
                <a:cs typeface="Arial"/>
              </a:rPr>
              <a:t>Lo</a:t>
            </a:r>
            <a:r>
              <a:rPr sz="1200" b="1" spc="0" dirty="0">
                <a:solidFill>
                  <a:srgbClr val="333333"/>
                </a:solidFill>
                <a:latin typeface="Arial"/>
                <a:cs typeface="Arial"/>
              </a:rPr>
              <a:t>ad S</a:t>
            </a:r>
            <a:r>
              <a:rPr sz="1200" b="1" spc="-5" dirty="0">
                <a:solidFill>
                  <a:srgbClr val="333333"/>
                </a:solidFill>
                <a:latin typeface="Arial"/>
                <a:cs typeface="Arial"/>
              </a:rPr>
              <a:t>to</a:t>
            </a:r>
            <a:r>
              <a:rPr sz="1200" b="1" spc="0" dirty="0">
                <a:solidFill>
                  <a:srgbClr val="333333"/>
                </a:solidFill>
                <a:latin typeface="Arial"/>
                <a:cs typeface="Arial"/>
              </a:rPr>
              <a:t>re</a:t>
            </a:r>
            <a:r>
              <a:rPr sz="1200" b="1" spc="5" dirty="0">
                <a:solidFill>
                  <a:srgbClr val="333333"/>
                </a:solidFill>
                <a:latin typeface="Arial"/>
                <a:cs typeface="Arial"/>
              </a:rPr>
              <a:t> </a:t>
            </a:r>
            <a:r>
              <a:rPr sz="1200" b="1" spc="-5" dirty="0">
                <a:solidFill>
                  <a:srgbClr val="333333"/>
                </a:solidFill>
                <a:latin typeface="Arial"/>
                <a:cs typeface="Arial"/>
              </a:rPr>
              <a:t>B</a:t>
            </a:r>
            <a:r>
              <a:rPr sz="1200" b="1" spc="0" dirty="0">
                <a:solidFill>
                  <a:srgbClr val="333333"/>
                </a:solidFill>
                <a:latin typeface="Arial"/>
                <a:cs typeface="Arial"/>
              </a:rPr>
              <a:t>r</a:t>
            </a:r>
            <a:r>
              <a:rPr sz="1200" b="1" spc="5" dirty="0">
                <a:solidFill>
                  <a:srgbClr val="333333"/>
                </a:solidFill>
                <a:latin typeface="Arial"/>
                <a:cs typeface="Arial"/>
              </a:rPr>
              <a:t>a</a:t>
            </a:r>
            <a:r>
              <a:rPr sz="1200" b="1" spc="-5" dirty="0">
                <a:solidFill>
                  <a:srgbClr val="333333"/>
                </a:solidFill>
                <a:latin typeface="Arial"/>
                <a:cs typeface="Arial"/>
              </a:rPr>
              <a:t>n</a:t>
            </a:r>
            <a:r>
              <a:rPr sz="1200" b="1" spc="0" dirty="0">
                <a:solidFill>
                  <a:srgbClr val="333333"/>
                </a:solidFill>
                <a:latin typeface="Arial"/>
                <a:cs typeface="Arial"/>
              </a:rPr>
              <a:t>c</a:t>
            </a:r>
            <a:r>
              <a:rPr sz="1200" b="1" spc="-5" dirty="0">
                <a:solidFill>
                  <a:srgbClr val="333333"/>
                </a:solidFill>
                <a:latin typeface="Arial"/>
                <a:cs typeface="Arial"/>
              </a:rPr>
              <a:t>h</a:t>
            </a:r>
            <a:r>
              <a:rPr sz="1200" b="1" spc="0" dirty="0">
                <a:solidFill>
                  <a:srgbClr val="333333"/>
                </a:solidFill>
                <a:latin typeface="Arial"/>
                <a:cs typeface="Arial"/>
              </a:rPr>
              <a:t>)</a:t>
            </a:r>
            <a:endParaRPr sz="1200">
              <a:latin typeface="Arial"/>
              <a:cs typeface="Arial"/>
            </a:endParaRPr>
          </a:p>
        </p:txBody>
      </p:sp>
      <p:sp>
        <p:nvSpPr>
          <p:cNvPr id="27" name="object 27"/>
          <p:cNvSpPr/>
          <p:nvPr/>
        </p:nvSpPr>
        <p:spPr>
          <a:xfrm>
            <a:off x="9101328" y="4482210"/>
            <a:ext cx="643127" cy="228600"/>
          </a:xfrm>
          <a:custGeom>
            <a:avLst/>
            <a:gdLst/>
            <a:ahLst/>
            <a:cxnLst/>
            <a:rect l="l" t="t" r="r" b="b"/>
            <a:pathLst>
              <a:path w="643127" h="228600">
                <a:moveTo>
                  <a:pt x="414527" y="0"/>
                </a:moveTo>
                <a:lnTo>
                  <a:pt x="414527" y="228600"/>
                </a:lnTo>
                <a:lnTo>
                  <a:pt x="566927" y="152400"/>
                </a:lnTo>
                <a:lnTo>
                  <a:pt x="452627" y="152400"/>
                </a:lnTo>
                <a:lnTo>
                  <a:pt x="452627" y="76200"/>
                </a:lnTo>
                <a:lnTo>
                  <a:pt x="566927" y="76200"/>
                </a:lnTo>
                <a:lnTo>
                  <a:pt x="414527" y="0"/>
                </a:lnTo>
                <a:close/>
              </a:path>
              <a:path w="643127" h="228600">
                <a:moveTo>
                  <a:pt x="414527" y="76200"/>
                </a:moveTo>
                <a:lnTo>
                  <a:pt x="0" y="76200"/>
                </a:lnTo>
                <a:lnTo>
                  <a:pt x="0" y="152400"/>
                </a:lnTo>
                <a:lnTo>
                  <a:pt x="414527" y="152400"/>
                </a:lnTo>
                <a:lnTo>
                  <a:pt x="414527" y="76200"/>
                </a:lnTo>
                <a:close/>
              </a:path>
              <a:path w="643127" h="228600">
                <a:moveTo>
                  <a:pt x="566927" y="76200"/>
                </a:moveTo>
                <a:lnTo>
                  <a:pt x="452627" y="76200"/>
                </a:lnTo>
                <a:lnTo>
                  <a:pt x="452627" y="152400"/>
                </a:lnTo>
                <a:lnTo>
                  <a:pt x="566927" y="152400"/>
                </a:lnTo>
                <a:lnTo>
                  <a:pt x="643127" y="114300"/>
                </a:lnTo>
                <a:lnTo>
                  <a:pt x="566927" y="76200"/>
                </a:lnTo>
                <a:close/>
              </a:path>
            </a:pathLst>
          </a:custGeom>
          <a:solidFill>
            <a:srgbClr val="333333"/>
          </a:solidFill>
        </p:spPr>
        <p:txBody>
          <a:bodyPr wrap="square" lIns="0" tIns="0" rIns="0" bIns="0" rtlCol="0">
            <a:noAutofit/>
          </a:bodyPr>
          <a:lstStyle/>
          <a:p>
            <a:endParaRPr/>
          </a:p>
        </p:txBody>
      </p:sp>
      <p:sp>
        <p:nvSpPr>
          <p:cNvPr id="28" name="object 28"/>
          <p:cNvSpPr/>
          <p:nvPr/>
        </p:nvSpPr>
        <p:spPr>
          <a:xfrm>
            <a:off x="1643072" y="4273422"/>
            <a:ext cx="1596951" cy="646176"/>
          </a:xfrm>
          <a:custGeom>
            <a:avLst/>
            <a:gdLst/>
            <a:ahLst/>
            <a:cxnLst/>
            <a:rect l="l" t="t" r="r" b="b"/>
            <a:pathLst>
              <a:path w="1596951" h="646176">
                <a:moveTo>
                  <a:pt x="1125" y="91892"/>
                </a:moveTo>
                <a:lnTo>
                  <a:pt x="786" y="93541"/>
                </a:lnTo>
                <a:lnTo>
                  <a:pt x="417" y="98974"/>
                </a:lnTo>
                <a:lnTo>
                  <a:pt x="1125" y="91892"/>
                </a:lnTo>
                <a:close/>
              </a:path>
              <a:path w="1596951" h="646176">
                <a:moveTo>
                  <a:pt x="15435" y="52546"/>
                </a:moveTo>
                <a:lnTo>
                  <a:pt x="14610" y="53768"/>
                </a:lnTo>
                <a:lnTo>
                  <a:pt x="15039" y="53339"/>
                </a:lnTo>
                <a:lnTo>
                  <a:pt x="15435" y="52546"/>
                </a:lnTo>
                <a:close/>
              </a:path>
              <a:path w="1596951" h="646176">
                <a:moveTo>
                  <a:pt x="18372" y="48196"/>
                </a:moveTo>
                <a:lnTo>
                  <a:pt x="17778" y="49076"/>
                </a:lnTo>
                <a:lnTo>
                  <a:pt x="18087" y="48768"/>
                </a:lnTo>
                <a:lnTo>
                  <a:pt x="18372" y="48196"/>
                </a:lnTo>
                <a:close/>
              </a:path>
              <a:path w="1596951" h="646176">
                <a:moveTo>
                  <a:pt x="23471" y="41046"/>
                </a:moveTo>
                <a:lnTo>
                  <a:pt x="22294" y="42387"/>
                </a:lnTo>
                <a:lnTo>
                  <a:pt x="20946" y="44384"/>
                </a:lnTo>
                <a:lnTo>
                  <a:pt x="22659" y="42671"/>
                </a:lnTo>
                <a:lnTo>
                  <a:pt x="23471" y="41046"/>
                </a:lnTo>
                <a:close/>
              </a:path>
              <a:path w="1596951" h="646176">
                <a:moveTo>
                  <a:pt x="34869" y="28937"/>
                </a:moveTo>
                <a:lnTo>
                  <a:pt x="31407" y="32003"/>
                </a:lnTo>
                <a:lnTo>
                  <a:pt x="28566" y="35240"/>
                </a:lnTo>
                <a:lnTo>
                  <a:pt x="34869" y="28937"/>
                </a:lnTo>
                <a:close/>
              </a:path>
              <a:path w="1596951" h="646176">
                <a:moveTo>
                  <a:pt x="44065" y="21265"/>
                </a:moveTo>
                <a:lnTo>
                  <a:pt x="41732" y="22860"/>
                </a:lnTo>
                <a:lnTo>
                  <a:pt x="40775" y="23707"/>
                </a:lnTo>
                <a:lnTo>
                  <a:pt x="42488" y="22842"/>
                </a:lnTo>
                <a:lnTo>
                  <a:pt x="44065" y="21265"/>
                </a:lnTo>
                <a:close/>
              </a:path>
              <a:path w="1596951" h="646176">
                <a:moveTo>
                  <a:pt x="48855" y="17999"/>
                </a:moveTo>
                <a:lnTo>
                  <a:pt x="48062" y="18540"/>
                </a:lnTo>
                <a:lnTo>
                  <a:pt x="48567" y="18287"/>
                </a:lnTo>
                <a:lnTo>
                  <a:pt x="48855" y="17999"/>
                </a:lnTo>
                <a:close/>
              </a:path>
              <a:path w="1596951" h="646176">
                <a:moveTo>
                  <a:pt x="53488" y="14890"/>
                </a:moveTo>
                <a:lnTo>
                  <a:pt x="53198" y="15038"/>
                </a:lnTo>
                <a:lnTo>
                  <a:pt x="52252" y="15683"/>
                </a:lnTo>
                <a:lnTo>
                  <a:pt x="53139" y="15239"/>
                </a:lnTo>
                <a:lnTo>
                  <a:pt x="53488" y="14890"/>
                </a:lnTo>
                <a:close/>
              </a:path>
              <a:path w="1596951" h="646176">
                <a:moveTo>
                  <a:pt x="67549" y="8034"/>
                </a:moveTo>
                <a:lnTo>
                  <a:pt x="65615" y="8720"/>
                </a:lnTo>
                <a:lnTo>
                  <a:pt x="63741" y="9673"/>
                </a:lnTo>
                <a:lnTo>
                  <a:pt x="65331" y="9143"/>
                </a:lnTo>
                <a:lnTo>
                  <a:pt x="67549" y="8034"/>
                </a:lnTo>
                <a:close/>
              </a:path>
              <a:path w="1596951" h="646176">
                <a:moveTo>
                  <a:pt x="59017" y="634419"/>
                </a:moveTo>
                <a:lnTo>
                  <a:pt x="65906" y="637817"/>
                </a:lnTo>
                <a:lnTo>
                  <a:pt x="79269" y="642379"/>
                </a:lnTo>
                <a:lnTo>
                  <a:pt x="93345" y="645206"/>
                </a:lnTo>
                <a:lnTo>
                  <a:pt x="108003" y="646176"/>
                </a:lnTo>
                <a:lnTo>
                  <a:pt x="91239" y="644651"/>
                </a:lnTo>
                <a:lnTo>
                  <a:pt x="83619" y="643127"/>
                </a:lnTo>
                <a:lnTo>
                  <a:pt x="77523" y="641476"/>
                </a:lnTo>
                <a:lnTo>
                  <a:pt x="68379" y="638556"/>
                </a:lnTo>
                <a:lnTo>
                  <a:pt x="62283" y="635507"/>
                </a:lnTo>
                <a:lnTo>
                  <a:pt x="59017" y="634419"/>
                </a:lnTo>
                <a:close/>
              </a:path>
              <a:path w="1596951" h="646176">
                <a:moveTo>
                  <a:pt x="25707" y="608076"/>
                </a:moveTo>
                <a:lnTo>
                  <a:pt x="25297" y="608076"/>
                </a:lnTo>
                <a:lnTo>
                  <a:pt x="31438" y="614953"/>
                </a:lnTo>
                <a:lnTo>
                  <a:pt x="41857" y="623981"/>
                </a:lnTo>
                <a:lnTo>
                  <a:pt x="53391" y="631644"/>
                </a:lnTo>
                <a:lnTo>
                  <a:pt x="57298" y="633571"/>
                </a:lnTo>
                <a:lnTo>
                  <a:pt x="56187" y="632459"/>
                </a:lnTo>
                <a:lnTo>
                  <a:pt x="50091" y="629412"/>
                </a:lnTo>
                <a:lnTo>
                  <a:pt x="48567" y="627888"/>
                </a:lnTo>
                <a:lnTo>
                  <a:pt x="45519" y="626363"/>
                </a:lnTo>
                <a:lnTo>
                  <a:pt x="42471" y="623315"/>
                </a:lnTo>
                <a:lnTo>
                  <a:pt x="39423" y="621791"/>
                </a:lnTo>
                <a:lnTo>
                  <a:pt x="25707" y="608076"/>
                </a:lnTo>
                <a:close/>
              </a:path>
              <a:path w="1596951" h="646176">
                <a:moveTo>
                  <a:pt x="21135" y="601979"/>
                </a:moveTo>
                <a:lnTo>
                  <a:pt x="20419" y="601979"/>
                </a:lnTo>
                <a:lnTo>
                  <a:pt x="22266" y="604681"/>
                </a:lnTo>
                <a:lnTo>
                  <a:pt x="24183" y="606827"/>
                </a:lnTo>
                <a:lnTo>
                  <a:pt x="24183" y="605027"/>
                </a:lnTo>
                <a:lnTo>
                  <a:pt x="21135" y="601979"/>
                </a:lnTo>
                <a:close/>
              </a:path>
              <a:path w="1596951" h="646176">
                <a:moveTo>
                  <a:pt x="18087" y="597407"/>
                </a:moveTo>
                <a:lnTo>
                  <a:pt x="17293" y="597407"/>
                </a:lnTo>
                <a:lnTo>
                  <a:pt x="19611" y="600797"/>
                </a:lnTo>
                <a:lnTo>
                  <a:pt x="19611" y="598932"/>
                </a:lnTo>
                <a:lnTo>
                  <a:pt x="18087" y="597407"/>
                </a:lnTo>
                <a:close/>
              </a:path>
              <a:path w="1596951" h="646176">
                <a:moveTo>
                  <a:pt x="15039" y="592835"/>
                </a:moveTo>
                <a:lnTo>
                  <a:pt x="14247" y="592835"/>
                </a:lnTo>
                <a:lnTo>
                  <a:pt x="14476" y="593288"/>
                </a:lnTo>
                <a:lnTo>
                  <a:pt x="16563" y="596339"/>
                </a:lnTo>
                <a:lnTo>
                  <a:pt x="16563" y="594359"/>
                </a:lnTo>
                <a:lnTo>
                  <a:pt x="15039" y="592835"/>
                </a:lnTo>
                <a:close/>
              </a:path>
              <a:path w="1596951" h="646176">
                <a:moveTo>
                  <a:pt x="13515" y="589788"/>
                </a:moveTo>
                <a:lnTo>
                  <a:pt x="12703" y="589788"/>
                </a:lnTo>
                <a:lnTo>
                  <a:pt x="13515" y="591389"/>
                </a:lnTo>
                <a:lnTo>
                  <a:pt x="13515" y="589788"/>
                </a:lnTo>
                <a:close/>
              </a:path>
              <a:path w="1596951" h="646176">
                <a:moveTo>
                  <a:pt x="11991" y="586739"/>
                </a:moveTo>
                <a:lnTo>
                  <a:pt x="11160" y="586739"/>
                </a:lnTo>
                <a:lnTo>
                  <a:pt x="11991" y="588380"/>
                </a:lnTo>
                <a:lnTo>
                  <a:pt x="11991" y="586739"/>
                </a:lnTo>
                <a:close/>
              </a:path>
              <a:path w="1596951" h="646176">
                <a:moveTo>
                  <a:pt x="4371" y="565276"/>
                </a:moveTo>
                <a:lnTo>
                  <a:pt x="3096" y="565276"/>
                </a:lnTo>
                <a:lnTo>
                  <a:pt x="3574" y="567632"/>
                </a:lnTo>
                <a:lnTo>
                  <a:pt x="4371" y="569915"/>
                </a:lnTo>
                <a:lnTo>
                  <a:pt x="4371" y="565276"/>
                </a:lnTo>
                <a:close/>
              </a:path>
              <a:path w="1596951" h="646176">
                <a:moveTo>
                  <a:pt x="2847" y="557783"/>
                </a:moveTo>
                <a:lnTo>
                  <a:pt x="1576" y="557783"/>
                </a:lnTo>
                <a:lnTo>
                  <a:pt x="2847" y="564046"/>
                </a:lnTo>
                <a:lnTo>
                  <a:pt x="2847" y="557783"/>
                </a:lnTo>
                <a:close/>
              </a:path>
              <a:path w="1596951" h="646176">
                <a:moveTo>
                  <a:pt x="1323" y="542544"/>
                </a:moveTo>
                <a:lnTo>
                  <a:pt x="0" y="542544"/>
                </a:lnTo>
                <a:lnTo>
                  <a:pt x="729" y="553614"/>
                </a:lnTo>
                <a:lnTo>
                  <a:pt x="1323" y="556537"/>
                </a:lnTo>
                <a:lnTo>
                  <a:pt x="1323" y="542544"/>
                </a:lnTo>
                <a:close/>
              </a:path>
              <a:path w="1596951" h="646176">
                <a:moveTo>
                  <a:pt x="1490271" y="0"/>
                </a:moveTo>
                <a:lnTo>
                  <a:pt x="1507035" y="1524"/>
                </a:lnTo>
                <a:lnTo>
                  <a:pt x="1514655" y="3048"/>
                </a:lnTo>
                <a:lnTo>
                  <a:pt x="1520751" y="4572"/>
                </a:lnTo>
                <a:lnTo>
                  <a:pt x="1520982" y="4649"/>
                </a:lnTo>
                <a:lnTo>
                  <a:pt x="1518907" y="3914"/>
                </a:lnTo>
                <a:lnTo>
                  <a:pt x="1504906" y="1000"/>
                </a:lnTo>
                <a:lnTo>
                  <a:pt x="1490271" y="0"/>
                </a:lnTo>
                <a:close/>
              </a:path>
              <a:path w="1596951" h="646176">
                <a:moveTo>
                  <a:pt x="1531173" y="8259"/>
                </a:moveTo>
                <a:lnTo>
                  <a:pt x="1543572" y="14458"/>
                </a:lnTo>
                <a:lnTo>
                  <a:pt x="1532150" y="8605"/>
                </a:lnTo>
                <a:lnTo>
                  <a:pt x="1531173" y="8259"/>
                </a:lnTo>
                <a:close/>
              </a:path>
              <a:path w="1596951" h="646176">
                <a:moveTo>
                  <a:pt x="1545556" y="15661"/>
                </a:moveTo>
                <a:lnTo>
                  <a:pt x="1546659" y="16763"/>
                </a:lnTo>
                <a:lnTo>
                  <a:pt x="1548448" y="17658"/>
                </a:lnTo>
                <a:lnTo>
                  <a:pt x="1545556" y="15661"/>
                </a:lnTo>
                <a:close/>
              </a:path>
              <a:path w="1596951" h="646176">
                <a:moveTo>
                  <a:pt x="1550482" y="19063"/>
                </a:moveTo>
                <a:lnTo>
                  <a:pt x="1551231" y="19812"/>
                </a:lnTo>
                <a:lnTo>
                  <a:pt x="1552444" y="20418"/>
                </a:lnTo>
                <a:lnTo>
                  <a:pt x="1550482" y="19063"/>
                </a:lnTo>
                <a:close/>
              </a:path>
              <a:path w="1596951" h="646176">
                <a:moveTo>
                  <a:pt x="1555409" y="22466"/>
                </a:moveTo>
                <a:lnTo>
                  <a:pt x="1557327" y="24384"/>
                </a:lnTo>
                <a:lnTo>
                  <a:pt x="1558042" y="24741"/>
                </a:lnTo>
                <a:lnTo>
                  <a:pt x="1555872" y="22786"/>
                </a:lnTo>
                <a:lnTo>
                  <a:pt x="1555409" y="22466"/>
                </a:lnTo>
                <a:close/>
              </a:path>
              <a:path w="1596951" h="646176">
                <a:moveTo>
                  <a:pt x="1571043" y="37759"/>
                </a:moveTo>
                <a:lnTo>
                  <a:pt x="1571043" y="39624"/>
                </a:lnTo>
                <a:lnTo>
                  <a:pt x="1572567" y="39624"/>
                </a:lnTo>
                <a:lnTo>
                  <a:pt x="1573111" y="40168"/>
                </a:lnTo>
                <a:lnTo>
                  <a:pt x="1571043" y="37759"/>
                </a:lnTo>
                <a:close/>
              </a:path>
              <a:path w="1596951" h="646176">
                <a:moveTo>
                  <a:pt x="1577139" y="45589"/>
                </a:moveTo>
                <a:lnTo>
                  <a:pt x="1577139" y="47243"/>
                </a:lnTo>
                <a:lnTo>
                  <a:pt x="1578227" y="47243"/>
                </a:lnTo>
                <a:lnTo>
                  <a:pt x="1577139" y="45589"/>
                </a:lnTo>
                <a:close/>
              </a:path>
              <a:path w="1596951" h="646176">
                <a:moveTo>
                  <a:pt x="1580187" y="50223"/>
                </a:moveTo>
                <a:lnTo>
                  <a:pt x="1580187" y="51815"/>
                </a:lnTo>
                <a:lnTo>
                  <a:pt x="1581234" y="51815"/>
                </a:lnTo>
                <a:lnTo>
                  <a:pt x="1580187" y="50223"/>
                </a:lnTo>
                <a:close/>
              </a:path>
              <a:path w="1596951" h="646176">
                <a:moveTo>
                  <a:pt x="1583235" y="55143"/>
                </a:moveTo>
                <a:lnTo>
                  <a:pt x="1583235" y="56387"/>
                </a:lnTo>
                <a:lnTo>
                  <a:pt x="1583841" y="56387"/>
                </a:lnTo>
                <a:lnTo>
                  <a:pt x="1583235" y="55143"/>
                </a:lnTo>
                <a:close/>
              </a:path>
              <a:path w="1596951" h="646176">
                <a:moveTo>
                  <a:pt x="1584759" y="58269"/>
                </a:moveTo>
                <a:lnTo>
                  <a:pt x="1584759" y="59435"/>
                </a:lnTo>
                <a:lnTo>
                  <a:pt x="1585327" y="59435"/>
                </a:lnTo>
                <a:lnTo>
                  <a:pt x="1584759" y="58269"/>
                </a:lnTo>
                <a:close/>
              </a:path>
              <a:path w="1596951" h="646176">
                <a:moveTo>
                  <a:pt x="1586283" y="61396"/>
                </a:moveTo>
                <a:lnTo>
                  <a:pt x="1586283" y="62483"/>
                </a:lnTo>
                <a:lnTo>
                  <a:pt x="1586813" y="62483"/>
                </a:lnTo>
                <a:lnTo>
                  <a:pt x="1586283" y="61396"/>
                </a:lnTo>
                <a:close/>
              </a:path>
              <a:path w="1596951" h="646176">
                <a:moveTo>
                  <a:pt x="1587807" y="64522"/>
                </a:moveTo>
                <a:lnTo>
                  <a:pt x="1587807" y="65531"/>
                </a:lnTo>
                <a:lnTo>
                  <a:pt x="1588298" y="65531"/>
                </a:lnTo>
                <a:lnTo>
                  <a:pt x="1587807" y="64522"/>
                </a:lnTo>
                <a:close/>
              </a:path>
              <a:path w="1596951" h="646176">
                <a:moveTo>
                  <a:pt x="1589331" y="68130"/>
                </a:moveTo>
                <a:lnTo>
                  <a:pt x="1589331" y="69976"/>
                </a:lnTo>
                <a:lnTo>
                  <a:pt x="1589951" y="69976"/>
                </a:lnTo>
                <a:lnTo>
                  <a:pt x="1589331" y="68130"/>
                </a:lnTo>
                <a:close/>
              </a:path>
              <a:path w="1596951" h="646176">
                <a:moveTo>
                  <a:pt x="1590855" y="72667"/>
                </a:moveTo>
                <a:lnTo>
                  <a:pt x="1590855" y="74675"/>
                </a:lnTo>
                <a:lnTo>
                  <a:pt x="1591529" y="74675"/>
                </a:lnTo>
                <a:lnTo>
                  <a:pt x="1590855" y="72667"/>
                </a:lnTo>
                <a:close/>
              </a:path>
              <a:path w="1596951" h="646176">
                <a:moveTo>
                  <a:pt x="1592379" y="77203"/>
                </a:moveTo>
                <a:lnTo>
                  <a:pt x="1592379" y="79247"/>
                </a:lnTo>
                <a:lnTo>
                  <a:pt x="1593065" y="79247"/>
                </a:lnTo>
                <a:lnTo>
                  <a:pt x="1592379" y="77203"/>
                </a:lnTo>
                <a:close/>
              </a:path>
              <a:path w="1596951" h="646176">
                <a:moveTo>
                  <a:pt x="1593903" y="83016"/>
                </a:moveTo>
                <a:lnTo>
                  <a:pt x="1593903" y="85343"/>
                </a:lnTo>
                <a:lnTo>
                  <a:pt x="1594358" y="85343"/>
                </a:lnTo>
                <a:lnTo>
                  <a:pt x="1593903" y="83016"/>
                </a:lnTo>
                <a:close/>
              </a:path>
              <a:path w="1596951" h="646176">
                <a:moveTo>
                  <a:pt x="1595427" y="90812"/>
                </a:moveTo>
                <a:lnTo>
                  <a:pt x="1595427" y="92963"/>
                </a:lnTo>
                <a:lnTo>
                  <a:pt x="1595847" y="92963"/>
                </a:lnTo>
                <a:lnTo>
                  <a:pt x="1595427" y="90812"/>
                </a:lnTo>
                <a:close/>
              </a:path>
              <a:path w="1596951" h="646176">
                <a:moveTo>
                  <a:pt x="1596903" y="107330"/>
                </a:moveTo>
                <a:lnTo>
                  <a:pt x="1595427" y="554735"/>
                </a:lnTo>
                <a:lnTo>
                  <a:pt x="1581711" y="594359"/>
                </a:lnTo>
                <a:lnTo>
                  <a:pt x="1580187" y="595883"/>
                </a:lnTo>
                <a:lnTo>
                  <a:pt x="1578663" y="598932"/>
                </a:lnTo>
                <a:lnTo>
                  <a:pt x="1577139" y="600456"/>
                </a:lnTo>
                <a:lnTo>
                  <a:pt x="1575615" y="603376"/>
                </a:lnTo>
                <a:lnTo>
                  <a:pt x="1571043" y="608076"/>
                </a:lnTo>
                <a:lnTo>
                  <a:pt x="1593100" y="568311"/>
                </a:lnTo>
                <a:lnTo>
                  <a:pt x="1596951" y="539495"/>
                </a:lnTo>
                <a:lnTo>
                  <a:pt x="1596903" y="107330"/>
                </a:lnTo>
                <a:close/>
              </a:path>
              <a:path w="1596951" h="646176">
                <a:moveTo>
                  <a:pt x="1568409" y="612233"/>
                </a:moveTo>
                <a:lnTo>
                  <a:pt x="1562546" y="618096"/>
                </a:lnTo>
                <a:lnTo>
                  <a:pt x="1565311" y="615708"/>
                </a:lnTo>
                <a:lnTo>
                  <a:pt x="1568409" y="612233"/>
                </a:lnTo>
                <a:close/>
              </a:path>
              <a:path w="1596951" h="646176">
                <a:moveTo>
                  <a:pt x="1561656" y="618865"/>
                </a:moveTo>
                <a:lnTo>
                  <a:pt x="1558851" y="620268"/>
                </a:lnTo>
                <a:lnTo>
                  <a:pt x="1554279" y="624839"/>
                </a:lnTo>
                <a:lnTo>
                  <a:pt x="1551231" y="626363"/>
                </a:lnTo>
                <a:lnTo>
                  <a:pt x="1549707" y="627888"/>
                </a:lnTo>
                <a:lnTo>
                  <a:pt x="1546659" y="629412"/>
                </a:lnTo>
                <a:lnTo>
                  <a:pt x="1545135" y="630935"/>
                </a:lnTo>
                <a:lnTo>
                  <a:pt x="1532943" y="637032"/>
                </a:lnTo>
                <a:lnTo>
                  <a:pt x="1528371" y="638556"/>
                </a:lnTo>
                <a:lnTo>
                  <a:pt x="1525323" y="640079"/>
                </a:lnTo>
                <a:lnTo>
                  <a:pt x="1520751" y="641476"/>
                </a:lnTo>
                <a:lnTo>
                  <a:pt x="1514655" y="643127"/>
                </a:lnTo>
                <a:lnTo>
                  <a:pt x="1507035" y="644651"/>
                </a:lnTo>
                <a:lnTo>
                  <a:pt x="1517426" y="642767"/>
                </a:lnTo>
                <a:lnTo>
                  <a:pt x="1530842" y="638348"/>
                </a:lnTo>
                <a:lnTo>
                  <a:pt x="1543378" y="632281"/>
                </a:lnTo>
                <a:lnTo>
                  <a:pt x="1554910" y="624693"/>
                </a:lnTo>
                <a:lnTo>
                  <a:pt x="1561656" y="618865"/>
                </a:lnTo>
                <a:close/>
              </a:path>
            </a:pathLst>
          </a:custGeom>
          <a:solidFill>
            <a:srgbClr val="BFBFBF"/>
          </a:solidFill>
        </p:spPr>
        <p:txBody>
          <a:bodyPr wrap="square" lIns="0" tIns="0" rIns="0" bIns="0" rtlCol="0">
            <a:noAutofit/>
          </a:bodyPr>
          <a:lstStyle/>
          <a:p>
            <a:endParaRPr/>
          </a:p>
        </p:txBody>
      </p:sp>
      <p:sp>
        <p:nvSpPr>
          <p:cNvPr id="29" name="object 29"/>
          <p:cNvSpPr/>
          <p:nvPr/>
        </p:nvSpPr>
        <p:spPr>
          <a:xfrm>
            <a:off x="1624583" y="4255134"/>
            <a:ext cx="1635252" cy="684276"/>
          </a:xfrm>
          <a:custGeom>
            <a:avLst/>
            <a:gdLst/>
            <a:ahLst/>
            <a:cxnLst/>
            <a:rect l="l" t="t" r="r" b="b"/>
            <a:pathLst>
              <a:path w="1635252" h="684276">
                <a:moveTo>
                  <a:pt x="1519428" y="0"/>
                </a:moveTo>
                <a:lnTo>
                  <a:pt x="112776" y="0"/>
                </a:lnTo>
                <a:lnTo>
                  <a:pt x="88391" y="6095"/>
                </a:lnTo>
                <a:lnTo>
                  <a:pt x="76199" y="10667"/>
                </a:lnTo>
                <a:lnTo>
                  <a:pt x="65532" y="15239"/>
                </a:lnTo>
                <a:lnTo>
                  <a:pt x="54864" y="22860"/>
                </a:lnTo>
                <a:lnTo>
                  <a:pt x="45720" y="28955"/>
                </a:lnTo>
                <a:lnTo>
                  <a:pt x="9143" y="77723"/>
                </a:lnTo>
                <a:lnTo>
                  <a:pt x="0" y="114300"/>
                </a:lnTo>
                <a:lnTo>
                  <a:pt x="0" y="571500"/>
                </a:lnTo>
                <a:lnTo>
                  <a:pt x="3047" y="583564"/>
                </a:lnTo>
                <a:lnTo>
                  <a:pt x="6096" y="595883"/>
                </a:lnTo>
                <a:lnTo>
                  <a:pt x="28955" y="638556"/>
                </a:lnTo>
                <a:lnTo>
                  <a:pt x="77723" y="675132"/>
                </a:lnTo>
                <a:lnTo>
                  <a:pt x="114299" y="684276"/>
                </a:lnTo>
                <a:lnTo>
                  <a:pt x="1508760" y="684276"/>
                </a:lnTo>
                <a:lnTo>
                  <a:pt x="1522476" y="682751"/>
                </a:lnTo>
                <a:lnTo>
                  <a:pt x="1534667" y="681227"/>
                </a:lnTo>
                <a:lnTo>
                  <a:pt x="1546860" y="678179"/>
                </a:lnTo>
                <a:lnTo>
                  <a:pt x="1557528" y="673607"/>
                </a:lnTo>
                <a:lnTo>
                  <a:pt x="1569720" y="669035"/>
                </a:lnTo>
                <a:lnTo>
                  <a:pt x="1576120" y="664463"/>
                </a:lnTo>
                <a:lnTo>
                  <a:pt x="1525523" y="664463"/>
                </a:lnTo>
                <a:lnTo>
                  <a:pt x="109728" y="662939"/>
                </a:lnTo>
                <a:lnTo>
                  <a:pt x="102108" y="661415"/>
                </a:lnTo>
                <a:lnTo>
                  <a:pt x="96011" y="659764"/>
                </a:lnTo>
                <a:lnTo>
                  <a:pt x="86867" y="656844"/>
                </a:lnTo>
                <a:lnTo>
                  <a:pt x="80772" y="653795"/>
                </a:lnTo>
                <a:lnTo>
                  <a:pt x="76199" y="652271"/>
                </a:lnTo>
                <a:lnTo>
                  <a:pt x="74676" y="650747"/>
                </a:lnTo>
                <a:lnTo>
                  <a:pt x="68579" y="647700"/>
                </a:lnTo>
                <a:lnTo>
                  <a:pt x="67055" y="646176"/>
                </a:lnTo>
                <a:lnTo>
                  <a:pt x="64008" y="644651"/>
                </a:lnTo>
                <a:lnTo>
                  <a:pt x="60959" y="641603"/>
                </a:lnTo>
                <a:lnTo>
                  <a:pt x="57911" y="640079"/>
                </a:lnTo>
                <a:lnTo>
                  <a:pt x="44196" y="626363"/>
                </a:lnTo>
                <a:lnTo>
                  <a:pt x="42671" y="626363"/>
                </a:lnTo>
                <a:lnTo>
                  <a:pt x="42671" y="623315"/>
                </a:lnTo>
                <a:lnTo>
                  <a:pt x="39623" y="620267"/>
                </a:lnTo>
                <a:lnTo>
                  <a:pt x="38099" y="620267"/>
                </a:lnTo>
                <a:lnTo>
                  <a:pt x="38099" y="617219"/>
                </a:lnTo>
                <a:lnTo>
                  <a:pt x="36576" y="615695"/>
                </a:lnTo>
                <a:lnTo>
                  <a:pt x="35052" y="615695"/>
                </a:lnTo>
                <a:lnTo>
                  <a:pt x="35052" y="612647"/>
                </a:lnTo>
                <a:lnTo>
                  <a:pt x="33528" y="611123"/>
                </a:lnTo>
                <a:lnTo>
                  <a:pt x="32003" y="611123"/>
                </a:lnTo>
                <a:lnTo>
                  <a:pt x="32003" y="608076"/>
                </a:lnTo>
                <a:lnTo>
                  <a:pt x="30479" y="608076"/>
                </a:lnTo>
                <a:lnTo>
                  <a:pt x="30479" y="605027"/>
                </a:lnTo>
                <a:lnTo>
                  <a:pt x="28955" y="605027"/>
                </a:lnTo>
                <a:lnTo>
                  <a:pt x="28955" y="600456"/>
                </a:lnTo>
                <a:lnTo>
                  <a:pt x="27432" y="600456"/>
                </a:lnTo>
                <a:lnTo>
                  <a:pt x="27432" y="597407"/>
                </a:lnTo>
                <a:lnTo>
                  <a:pt x="25908" y="597407"/>
                </a:lnTo>
                <a:lnTo>
                  <a:pt x="25908" y="592835"/>
                </a:lnTo>
                <a:lnTo>
                  <a:pt x="24384" y="592835"/>
                </a:lnTo>
                <a:lnTo>
                  <a:pt x="24384" y="589788"/>
                </a:lnTo>
                <a:lnTo>
                  <a:pt x="22859" y="589788"/>
                </a:lnTo>
                <a:lnTo>
                  <a:pt x="22859" y="583564"/>
                </a:lnTo>
                <a:lnTo>
                  <a:pt x="21335" y="583564"/>
                </a:lnTo>
                <a:lnTo>
                  <a:pt x="21335" y="576071"/>
                </a:lnTo>
                <a:lnTo>
                  <a:pt x="19811" y="576071"/>
                </a:lnTo>
                <a:lnTo>
                  <a:pt x="19811" y="560832"/>
                </a:lnTo>
                <a:lnTo>
                  <a:pt x="18288" y="560832"/>
                </a:lnTo>
                <a:lnTo>
                  <a:pt x="18288" y="123443"/>
                </a:lnTo>
                <a:lnTo>
                  <a:pt x="19811" y="108203"/>
                </a:lnTo>
                <a:lnTo>
                  <a:pt x="21335" y="100583"/>
                </a:lnTo>
                <a:lnTo>
                  <a:pt x="22859" y="94487"/>
                </a:lnTo>
                <a:lnTo>
                  <a:pt x="24384" y="91439"/>
                </a:lnTo>
                <a:lnTo>
                  <a:pt x="27432" y="82295"/>
                </a:lnTo>
                <a:lnTo>
                  <a:pt x="32003" y="73151"/>
                </a:lnTo>
                <a:lnTo>
                  <a:pt x="33528" y="71627"/>
                </a:lnTo>
                <a:lnTo>
                  <a:pt x="35052" y="68579"/>
                </a:lnTo>
                <a:lnTo>
                  <a:pt x="36576" y="67056"/>
                </a:lnTo>
                <a:lnTo>
                  <a:pt x="38099" y="64007"/>
                </a:lnTo>
                <a:lnTo>
                  <a:pt x="41147" y="60959"/>
                </a:lnTo>
                <a:lnTo>
                  <a:pt x="42671" y="57912"/>
                </a:lnTo>
                <a:lnTo>
                  <a:pt x="57911" y="42672"/>
                </a:lnTo>
                <a:lnTo>
                  <a:pt x="60959" y="41148"/>
                </a:lnTo>
                <a:lnTo>
                  <a:pt x="64008" y="38100"/>
                </a:lnTo>
                <a:lnTo>
                  <a:pt x="67055" y="36575"/>
                </a:lnTo>
                <a:lnTo>
                  <a:pt x="68579" y="35051"/>
                </a:lnTo>
                <a:lnTo>
                  <a:pt x="71628" y="33527"/>
                </a:lnTo>
                <a:lnTo>
                  <a:pt x="73152" y="32003"/>
                </a:lnTo>
                <a:lnTo>
                  <a:pt x="79247" y="28955"/>
                </a:lnTo>
                <a:lnTo>
                  <a:pt x="83820" y="27431"/>
                </a:lnTo>
                <a:lnTo>
                  <a:pt x="86867" y="25907"/>
                </a:lnTo>
                <a:lnTo>
                  <a:pt x="96011" y="22860"/>
                </a:lnTo>
                <a:lnTo>
                  <a:pt x="102108" y="21336"/>
                </a:lnTo>
                <a:lnTo>
                  <a:pt x="109728" y="19812"/>
                </a:lnTo>
                <a:lnTo>
                  <a:pt x="126491" y="18287"/>
                </a:lnTo>
                <a:lnTo>
                  <a:pt x="1573530" y="18287"/>
                </a:lnTo>
                <a:lnTo>
                  <a:pt x="1568196" y="15239"/>
                </a:lnTo>
                <a:lnTo>
                  <a:pt x="1556004" y="9143"/>
                </a:lnTo>
                <a:lnTo>
                  <a:pt x="1545336" y="6095"/>
                </a:lnTo>
                <a:lnTo>
                  <a:pt x="1533143" y="3048"/>
                </a:lnTo>
                <a:lnTo>
                  <a:pt x="1519428" y="0"/>
                </a:lnTo>
                <a:close/>
              </a:path>
              <a:path w="1635252" h="684276">
                <a:moveTo>
                  <a:pt x="1573530" y="18287"/>
                </a:moveTo>
                <a:lnTo>
                  <a:pt x="1508760" y="18287"/>
                </a:lnTo>
                <a:lnTo>
                  <a:pt x="1525523" y="19812"/>
                </a:lnTo>
                <a:lnTo>
                  <a:pt x="1533143" y="21336"/>
                </a:lnTo>
                <a:lnTo>
                  <a:pt x="1539240" y="22860"/>
                </a:lnTo>
                <a:lnTo>
                  <a:pt x="1548384" y="25907"/>
                </a:lnTo>
                <a:lnTo>
                  <a:pt x="1563623" y="33527"/>
                </a:lnTo>
                <a:lnTo>
                  <a:pt x="1565148" y="35051"/>
                </a:lnTo>
                <a:lnTo>
                  <a:pt x="1568196" y="36575"/>
                </a:lnTo>
                <a:lnTo>
                  <a:pt x="1569720" y="38100"/>
                </a:lnTo>
                <a:lnTo>
                  <a:pt x="1572767" y="39624"/>
                </a:lnTo>
                <a:lnTo>
                  <a:pt x="1575816" y="42672"/>
                </a:lnTo>
                <a:lnTo>
                  <a:pt x="1578864" y="44195"/>
                </a:lnTo>
                <a:lnTo>
                  <a:pt x="1589532" y="54863"/>
                </a:lnTo>
                <a:lnTo>
                  <a:pt x="1589532" y="57912"/>
                </a:lnTo>
                <a:lnTo>
                  <a:pt x="1591055" y="57912"/>
                </a:lnTo>
                <a:lnTo>
                  <a:pt x="1595628" y="62483"/>
                </a:lnTo>
                <a:lnTo>
                  <a:pt x="1595628" y="65531"/>
                </a:lnTo>
                <a:lnTo>
                  <a:pt x="1597152" y="65531"/>
                </a:lnTo>
                <a:lnTo>
                  <a:pt x="1598676" y="67056"/>
                </a:lnTo>
                <a:lnTo>
                  <a:pt x="1598676" y="70103"/>
                </a:lnTo>
                <a:lnTo>
                  <a:pt x="1600199" y="70103"/>
                </a:lnTo>
                <a:lnTo>
                  <a:pt x="1601723" y="71627"/>
                </a:lnTo>
                <a:lnTo>
                  <a:pt x="1601723" y="74675"/>
                </a:lnTo>
                <a:lnTo>
                  <a:pt x="1603248" y="74675"/>
                </a:lnTo>
                <a:lnTo>
                  <a:pt x="1603248" y="77723"/>
                </a:lnTo>
                <a:lnTo>
                  <a:pt x="1604772" y="77723"/>
                </a:lnTo>
                <a:lnTo>
                  <a:pt x="1604772" y="80771"/>
                </a:lnTo>
                <a:lnTo>
                  <a:pt x="1606296" y="80771"/>
                </a:lnTo>
                <a:lnTo>
                  <a:pt x="1606296" y="83819"/>
                </a:lnTo>
                <a:lnTo>
                  <a:pt x="1607820" y="83819"/>
                </a:lnTo>
                <a:lnTo>
                  <a:pt x="1607820" y="88264"/>
                </a:lnTo>
                <a:lnTo>
                  <a:pt x="1609343" y="88264"/>
                </a:lnTo>
                <a:lnTo>
                  <a:pt x="1609343" y="92963"/>
                </a:lnTo>
                <a:lnTo>
                  <a:pt x="1610867" y="92963"/>
                </a:lnTo>
                <a:lnTo>
                  <a:pt x="1610867" y="97535"/>
                </a:lnTo>
                <a:lnTo>
                  <a:pt x="1612392" y="97535"/>
                </a:lnTo>
                <a:lnTo>
                  <a:pt x="1612392" y="103631"/>
                </a:lnTo>
                <a:lnTo>
                  <a:pt x="1613916" y="103631"/>
                </a:lnTo>
                <a:lnTo>
                  <a:pt x="1613916" y="111251"/>
                </a:lnTo>
                <a:lnTo>
                  <a:pt x="1615440" y="111251"/>
                </a:lnTo>
                <a:lnTo>
                  <a:pt x="1613916" y="573023"/>
                </a:lnTo>
                <a:lnTo>
                  <a:pt x="1600199" y="612647"/>
                </a:lnTo>
                <a:lnTo>
                  <a:pt x="1598676" y="614171"/>
                </a:lnTo>
                <a:lnTo>
                  <a:pt x="1597152" y="617219"/>
                </a:lnTo>
                <a:lnTo>
                  <a:pt x="1595628" y="618744"/>
                </a:lnTo>
                <a:lnTo>
                  <a:pt x="1594104" y="621664"/>
                </a:lnTo>
                <a:lnTo>
                  <a:pt x="1589532" y="626363"/>
                </a:lnTo>
                <a:lnTo>
                  <a:pt x="1588008" y="629412"/>
                </a:lnTo>
                <a:lnTo>
                  <a:pt x="1580388" y="637032"/>
                </a:lnTo>
                <a:lnTo>
                  <a:pt x="1577340" y="638556"/>
                </a:lnTo>
                <a:lnTo>
                  <a:pt x="1572767" y="643127"/>
                </a:lnTo>
                <a:lnTo>
                  <a:pt x="1569720" y="644651"/>
                </a:lnTo>
                <a:lnTo>
                  <a:pt x="1568196" y="646176"/>
                </a:lnTo>
                <a:lnTo>
                  <a:pt x="1565148" y="647700"/>
                </a:lnTo>
                <a:lnTo>
                  <a:pt x="1563623" y="649223"/>
                </a:lnTo>
                <a:lnTo>
                  <a:pt x="1551432" y="655319"/>
                </a:lnTo>
                <a:lnTo>
                  <a:pt x="1546860" y="656844"/>
                </a:lnTo>
                <a:lnTo>
                  <a:pt x="1543811" y="658367"/>
                </a:lnTo>
                <a:lnTo>
                  <a:pt x="1539240" y="659764"/>
                </a:lnTo>
                <a:lnTo>
                  <a:pt x="1533143" y="661415"/>
                </a:lnTo>
                <a:lnTo>
                  <a:pt x="1525523" y="662939"/>
                </a:lnTo>
                <a:lnTo>
                  <a:pt x="1525523" y="664463"/>
                </a:lnTo>
                <a:lnTo>
                  <a:pt x="1576120" y="664463"/>
                </a:lnTo>
                <a:lnTo>
                  <a:pt x="1580388" y="661415"/>
                </a:lnTo>
                <a:lnTo>
                  <a:pt x="1589532" y="655319"/>
                </a:lnTo>
                <a:lnTo>
                  <a:pt x="1620011" y="617219"/>
                </a:lnTo>
                <a:lnTo>
                  <a:pt x="1635252" y="557783"/>
                </a:lnTo>
                <a:lnTo>
                  <a:pt x="1635252" y="124967"/>
                </a:lnTo>
                <a:lnTo>
                  <a:pt x="1624584" y="76200"/>
                </a:lnTo>
                <a:lnTo>
                  <a:pt x="1597152" y="36575"/>
                </a:lnTo>
                <a:lnTo>
                  <a:pt x="1578864" y="21336"/>
                </a:lnTo>
                <a:lnTo>
                  <a:pt x="1573530" y="18287"/>
                </a:lnTo>
                <a:close/>
              </a:path>
            </a:pathLst>
          </a:custGeom>
          <a:solidFill>
            <a:srgbClr val="333333"/>
          </a:solidFill>
        </p:spPr>
        <p:txBody>
          <a:bodyPr wrap="square" lIns="0" tIns="0" rIns="0" bIns="0" rtlCol="0">
            <a:noAutofit/>
          </a:bodyPr>
          <a:lstStyle/>
          <a:p>
            <a:endParaRPr/>
          </a:p>
        </p:txBody>
      </p:sp>
      <p:sp>
        <p:nvSpPr>
          <p:cNvPr id="30" name="object 30"/>
          <p:cNvSpPr/>
          <p:nvPr/>
        </p:nvSpPr>
        <p:spPr>
          <a:xfrm>
            <a:off x="1642872" y="4273422"/>
            <a:ext cx="1597152" cy="646176"/>
          </a:xfrm>
          <a:custGeom>
            <a:avLst/>
            <a:gdLst/>
            <a:ahLst/>
            <a:cxnLst/>
            <a:rect l="l" t="t" r="r" b="b"/>
            <a:pathLst>
              <a:path w="1597152" h="646176">
                <a:moveTo>
                  <a:pt x="1490471" y="0"/>
                </a:moveTo>
                <a:lnTo>
                  <a:pt x="107582" y="1"/>
                </a:lnTo>
                <a:lnTo>
                  <a:pt x="65816" y="8720"/>
                </a:lnTo>
                <a:lnTo>
                  <a:pt x="31604" y="32007"/>
                </a:lnTo>
                <a:lnTo>
                  <a:pt x="8491" y="66304"/>
                </a:lnTo>
                <a:lnTo>
                  <a:pt x="0" y="108076"/>
                </a:lnTo>
                <a:lnTo>
                  <a:pt x="0" y="539495"/>
                </a:lnTo>
                <a:lnTo>
                  <a:pt x="8402" y="580897"/>
                </a:lnTo>
                <a:lnTo>
                  <a:pt x="31639" y="614953"/>
                </a:lnTo>
                <a:lnTo>
                  <a:pt x="66107" y="637817"/>
                </a:lnTo>
                <a:lnTo>
                  <a:pt x="108203" y="646176"/>
                </a:lnTo>
                <a:lnTo>
                  <a:pt x="1490471" y="646176"/>
                </a:lnTo>
                <a:lnTo>
                  <a:pt x="1531043" y="638348"/>
                </a:lnTo>
                <a:lnTo>
                  <a:pt x="1565512" y="615708"/>
                </a:lnTo>
                <a:lnTo>
                  <a:pt x="1588677" y="581628"/>
                </a:lnTo>
                <a:lnTo>
                  <a:pt x="1597152" y="539495"/>
                </a:lnTo>
                <a:lnTo>
                  <a:pt x="1597152" y="108076"/>
                </a:lnTo>
                <a:lnTo>
                  <a:pt x="1589012" y="66583"/>
                </a:lnTo>
                <a:lnTo>
                  <a:pt x="1566301" y="32003"/>
                </a:lnTo>
                <a:lnTo>
                  <a:pt x="1532351" y="8605"/>
                </a:lnTo>
                <a:lnTo>
                  <a:pt x="1490471" y="0"/>
                </a:lnTo>
                <a:close/>
              </a:path>
            </a:pathLst>
          </a:custGeom>
          <a:solidFill>
            <a:srgbClr val="BFBFBF"/>
          </a:solidFill>
        </p:spPr>
        <p:txBody>
          <a:bodyPr wrap="square" lIns="0" tIns="0" rIns="0" bIns="0" rtlCol="0">
            <a:noAutofit/>
          </a:bodyPr>
          <a:lstStyle/>
          <a:p>
            <a:endParaRPr/>
          </a:p>
        </p:txBody>
      </p:sp>
      <p:sp>
        <p:nvSpPr>
          <p:cNvPr id="31" name="object 31"/>
          <p:cNvSpPr/>
          <p:nvPr/>
        </p:nvSpPr>
        <p:spPr>
          <a:xfrm>
            <a:off x="1624583" y="4255134"/>
            <a:ext cx="1635252" cy="684276"/>
          </a:xfrm>
          <a:custGeom>
            <a:avLst/>
            <a:gdLst/>
            <a:ahLst/>
            <a:cxnLst/>
            <a:rect l="l" t="t" r="r" b="b"/>
            <a:pathLst>
              <a:path w="1635252" h="684276">
                <a:moveTo>
                  <a:pt x="1519428" y="0"/>
                </a:moveTo>
                <a:lnTo>
                  <a:pt x="112776" y="0"/>
                </a:lnTo>
                <a:lnTo>
                  <a:pt x="88391" y="6095"/>
                </a:lnTo>
                <a:lnTo>
                  <a:pt x="76199" y="10667"/>
                </a:lnTo>
                <a:lnTo>
                  <a:pt x="65532" y="15239"/>
                </a:lnTo>
                <a:lnTo>
                  <a:pt x="54864" y="22860"/>
                </a:lnTo>
                <a:lnTo>
                  <a:pt x="45720" y="28955"/>
                </a:lnTo>
                <a:lnTo>
                  <a:pt x="9143" y="77723"/>
                </a:lnTo>
                <a:lnTo>
                  <a:pt x="0" y="114300"/>
                </a:lnTo>
                <a:lnTo>
                  <a:pt x="0" y="571500"/>
                </a:lnTo>
                <a:lnTo>
                  <a:pt x="3047" y="583564"/>
                </a:lnTo>
                <a:lnTo>
                  <a:pt x="6096" y="595883"/>
                </a:lnTo>
                <a:lnTo>
                  <a:pt x="28955" y="638556"/>
                </a:lnTo>
                <a:lnTo>
                  <a:pt x="77723" y="675132"/>
                </a:lnTo>
                <a:lnTo>
                  <a:pt x="114299" y="684276"/>
                </a:lnTo>
                <a:lnTo>
                  <a:pt x="1508760" y="684276"/>
                </a:lnTo>
                <a:lnTo>
                  <a:pt x="1522476" y="682751"/>
                </a:lnTo>
                <a:lnTo>
                  <a:pt x="1534667" y="681227"/>
                </a:lnTo>
                <a:lnTo>
                  <a:pt x="1546860" y="678179"/>
                </a:lnTo>
                <a:lnTo>
                  <a:pt x="1557528" y="673607"/>
                </a:lnTo>
                <a:lnTo>
                  <a:pt x="1569720" y="669035"/>
                </a:lnTo>
                <a:lnTo>
                  <a:pt x="1580388" y="661415"/>
                </a:lnTo>
                <a:lnTo>
                  <a:pt x="1589532" y="655319"/>
                </a:lnTo>
                <a:lnTo>
                  <a:pt x="1598676" y="646176"/>
                </a:lnTo>
                <a:lnTo>
                  <a:pt x="115823" y="646176"/>
                </a:lnTo>
                <a:lnTo>
                  <a:pt x="108203" y="644651"/>
                </a:lnTo>
                <a:lnTo>
                  <a:pt x="99059" y="641603"/>
                </a:lnTo>
                <a:lnTo>
                  <a:pt x="83820" y="635507"/>
                </a:lnTo>
                <a:lnTo>
                  <a:pt x="76199" y="630935"/>
                </a:lnTo>
                <a:lnTo>
                  <a:pt x="70103" y="624839"/>
                </a:lnTo>
                <a:lnTo>
                  <a:pt x="62484" y="618744"/>
                </a:lnTo>
                <a:lnTo>
                  <a:pt x="57911" y="612647"/>
                </a:lnTo>
                <a:lnTo>
                  <a:pt x="51815" y="606551"/>
                </a:lnTo>
                <a:lnTo>
                  <a:pt x="48767" y="598932"/>
                </a:lnTo>
                <a:lnTo>
                  <a:pt x="44196" y="591312"/>
                </a:lnTo>
                <a:lnTo>
                  <a:pt x="41147" y="582167"/>
                </a:lnTo>
                <a:lnTo>
                  <a:pt x="39623" y="574547"/>
                </a:lnTo>
                <a:lnTo>
                  <a:pt x="38099" y="565403"/>
                </a:lnTo>
                <a:lnTo>
                  <a:pt x="38099" y="115823"/>
                </a:lnTo>
                <a:lnTo>
                  <a:pt x="53340" y="76200"/>
                </a:lnTo>
                <a:lnTo>
                  <a:pt x="92964" y="44195"/>
                </a:lnTo>
                <a:lnTo>
                  <a:pt x="118872" y="38100"/>
                </a:lnTo>
                <a:lnTo>
                  <a:pt x="1598422" y="38100"/>
                </a:lnTo>
                <a:lnTo>
                  <a:pt x="1597152" y="36575"/>
                </a:lnTo>
                <a:lnTo>
                  <a:pt x="1556004" y="9143"/>
                </a:lnTo>
                <a:lnTo>
                  <a:pt x="1533143" y="3048"/>
                </a:lnTo>
                <a:lnTo>
                  <a:pt x="1519428" y="0"/>
                </a:lnTo>
                <a:close/>
              </a:path>
              <a:path w="1635252" h="684276">
                <a:moveTo>
                  <a:pt x="1598422" y="38100"/>
                </a:moveTo>
                <a:lnTo>
                  <a:pt x="1517904" y="38100"/>
                </a:lnTo>
                <a:lnTo>
                  <a:pt x="1527048" y="39624"/>
                </a:lnTo>
                <a:lnTo>
                  <a:pt x="1534667" y="42672"/>
                </a:lnTo>
                <a:lnTo>
                  <a:pt x="1543811" y="45719"/>
                </a:lnTo>
                <a:lnTo>
                  <a:pt x="1551432" y="48767"/>
                </a:lnTo>
                <a:lnTo>
                  <a:pt x="1559052" y="53339"/>
                </a:lnTo>
                <a:lnTo>
                  <a:pt x="1565148" y="59435"/>
                </a:lnTo>
                <a:lnTo>
                  <a:pt x="1571243" y="64007"/>
                </a:lnTo>
                <a:lnTo>
                  <a:pt x="1592580" y="100583"/>
                </a:lnTo>
                <a:lnTo>
                  <a:pt x="1595628" y="109727"/>
                </a:lnTo>
                <a:lnTo>
                  <a:pt x="1595628" y="118871"/>
                </a:lnTo>
                <a:lnTo>
                  <a:pt x="1597152" y="128015"/>
                </a:lnTo>
                <a:lnTo>
                  <a:pt x="1597152" y="557783"/>
                </a:lnTo>
                <a:lnTo>
                  <a:pt x="1592580" y="585215"/>
                </a:lnTo>
                <a:lnTo>
                  <a:pt x="1563623" y="626363"/>
                </a:lnTo>
                <a:lnTo>
                  <a:pt x="1533143" y="641603"/>
                </a:lnTo>
                <a:lnTo>
                  <a:pt x="1525523" y="644651"/>
                </a:lnTo>
                <a:lnTo>
                  <a:pt x="1516380" y="646176"/>
                </a:lnTo>
                <a:lnTo>
                  <a:pt x="1598676" y="646176"/>
                </a:lnTo>
                <a:lnTo>
                  <a:pt x="1624584" y="606551"/>
                </a:lnTo>
                <a:lnTo>
                  <a:pt x="1635252" y="557783"/>
                </a:lnTo>
                <a:lnTo>
                  <a:pt x="1635252" y="124967"/>
                </a:lnTo>
                <a:lnTo>
                  <a:pt x="1632203" y="100583"/>
                </a:lnTo>
                <a:lnTo>
                  <a:pt x="1629155" y="88264"/>
                </a:lnTo>
                <a:lnTo>
                  <a:pt x="1624584" y="76200"/>
                </a:lnTo>
                <a:lnTo>
                  <a:pt x="1612392" y="54863"/>
                </a:lnTo>
                <a:lnTo>
                  <a:pt x="1598422" y="38100"/>
                </a:lnTo>
                <a:close/>
              </a:path>
            </a:pathLst>
          </a:custGeom>
          <a:solidFill>
            <a:srgbClr val="333333"/>
          </a:solidFill>
        </p:spPr>
        <p:txBody>
          <a:bodyPr wrap="square" lIns="0" tIns="0" rIns="0" bIns="0" rtlCol="0">
            <a:noAutofit/>
          </a:bodyPr>
          <a:lstStyle/>
          <a:p>
            <a:endParaRPr/>
          </a:p>
        </p:txBody>
      </p:sp>
      <p:sp>
        <p:nvSpPr>
          <p:cNvPr id="32" name="object 32"/>
          <p:cNvSpPr txBox="1"/>
          <p:nvPr/>
        </p:nvSpPr>
        <p:spPr>
          <a:xfrm>
            <a:off x="2012695" y="4377435"/>
            <a:ext cx="857250" cy="438150"/>
          </a:xfrm>
          <a:prstGeom prst="rect">
            <a:avLst/>
          </a:prstGeom>
        </p:spPr>
        <p:txBody>
          <a:bodyPr vert="horz" wrap="square" lIns="0" tIns="0" rIns="0" bIns="0" rtlCol="0">
            <a:noAutofit/>
          </a:bodyPr>
          <a:lstStyle/>
          <a:p>
            <a:pPr marL="12700" marR="12700" indent="179705">
              <a:lnSpc>
                <a:spcPct val="100000"/>
              </a:lnSpc>
            </a:pPr>
            <a:r>
              <a:rPr sz="1400" b="1" spc="-10" dirty="0">
                <a:solidFill>
                  <a:srgbClr val="333333"/>
                </a:solidFill>
                <a:latin typeface="Arial"/>
                <a:cs typeface="Arial"/>
              </a:rPr>
              <a:t>F</a:t>
            </a:r>
            <a:r>
              <a:rPr sz="1400" b="1" spc="0" dirty="0">
                <a:solidFill>
                  <a:srgbClr val="333333"/>
                </a:solidFill>
                <a:latin typeface="Arial"/>
                <a:cs typeface="Arial"/>
              </a:rPr>
              <a:t>etch (P</a:t>
            </a:r>
            <a:r>
              <a:rPr sz="1400" b="1" spc="5" dirty="0">
                <a:solidFill>
                  <a:srgbClr val="333333"/>
                </a:solidFill>
                <a:latin typeface="Arial"/>
                <a:cs typeface="Arial"/>
              </a:rPr>
              <a:t>r</a:t>
            </a:r>
            <a:r>
              <a:rPr sz="1400" b="1" spc="0" dirty="0">
                <a:solidFill>
                  <a:srgbClr val="333333"/>
                </a:solidFill>
                <a:latin typeface="Arial"/>
                <a:cs typeface="Arial"/>
              </a:rPr>
              <a:t>efetc</a:t>
            </a:r>
            <a:r>
              <a:rPr sz="1400" b="1" spc="-10" dirty="0">
                <a:solidFill>
                  <a:srgbClr val="333333"/>
                </a:solidFill>
                <a:latin typeface="Arial"/>
                <a:cs typeface="Arial"/>
              </a:rPr>
              <a:t>h</a:t>
            </a:r>
            <a:r>
              <a:rPr sz="1400" b="1" spc="0" dirty="0">
                <a:solidFill>
                  <a:srgbClr val="333333"/>
                </a:solidFill>
                <a:latin typeface="Arial"/>
                <a:cs typeface="Arial"/>
              </a:rPr>
              <a:t>)</a:t>
            </a:r>
            <a:endParaRPr sz="1400">
              <a:latin typeface="Arial"/>
              <a:cs typeface="Arial"/>
            </a:endParaRPr>
          </a:p>
        </p:txBody>
      </p:sp>
      <p:sp>
        <p:nvSpPr>
          <p:cNvPr id="33" name="object 33"/>
          <p:cNvSpPr/>
          <p:nvPr/>
        </p:nvSpPr>
        <p:spPr>
          <a:xfrm>
            <a:off x="3732021" y="3666616"/>
            <a:ext cx="1647952" cy="1836928"/>
          </a:xfrm>
          <a:prstGeom prst="rect">
            <a:avLst/>
          </a:prstGeom>
          <a:blipFill>
            <a:blip r:embed="rId2" cstate="print"/>
            <a:stretch>
              <a:fillRect/>
            </a:stretch>
          </a:blipFill>
        </p:spPr>
        <p:txBody>
          <a:bodyPr wrap="square" lIns="0" tIns="0" rIns="0" bIns="0" rtlCol="0">
            <a:noAutofit/>
          </a:bodyPr>
          <a:lstStyle/>
          <a:p>
            <a:endParaRPr/>
          </a:p>
        </p:txBody>
      </p:sp>
      <p:sp>
        <p:nvSpPr>
          <p:cNvPr id="34" name="object 34"/>
          <p:cNvSpPr txBox="1"/>
          <p:nvPr/>
        </p:nvSpPr>
        <p:spPr>
          <a:xfrm>
            <a:off x="4726940" y="3808984"/>
            <a:ext cx="416559" cy="224790"/>
          </a:xfrm>
          <a:prstGeom prst="rect">
            <a:avLst/>
          </a:prstGeom>
        </p:spPr>
        <p:txBody>
          <a:bodyPr vert="horz" wrap="square" lIns="0" tIns="0" rIns="0" bIns="0" rtlCol="0">
            <a:noAutofit/>
          </a:bodyPr>
          <a:lstStyle/>
          <a:p>
            <a:pPr marL="12700">
              <a:lnSpc>
                <a:spcPct val="100000"/>
              </a:lnSpc>
            </a:pPr>
            <a:r>
              <a:rPr sz="1400" b="1" spc="-45" dirty="0">
                <a:solidFill>
                  <a:srgbClr val="333333"/>
                </a:solidFill>
                <a:latin typeface="Arial"/>
                <a:cs typeface="Arial"/>
              </a:rPr>
              <a:t>A</a:t>
            </a:r>
            <a:r>
              <a:rPr sz="1400" b="1" spc="0" dirty="0">
                <a:solidFill>
                  <a:srgbClr val="333333"/>
                </a:solidFill>
                <a:latin typeface="Arial"/>
                <a:cs typeface="Arial"/>
              </a:rPr>
              <a:t>GU</a:t>
            </a:r>
            <a:endParaRPr sz="1400">
              <a:latin typeface="Arial"/>
              <a:cs typeface="Arial"/>
            </a:endParaRPr>
          </a:p>
        </p:txBody>
      </p:sp>
      <p:sp>
        <p:nvSpPr>
          <p:cNvPr id="35" name="object 35"/>
          <p:cNvSpPr txBox="1"/>
          <p:nvPr/>
        </p:nvSpPr>
        <p:spPr>
          <a:xfrm>
            <a:off x="3946652" y="4263135"/>
            <a:ext cx="1217295" cy="651510"/>
          </a:xfrm>
          <a:prstGeom prst="rect">
            <a:avLst/>
          </a:prstGeom>
        </p:spPr>
        <p:txBody>
          <a:bodyPr vert="horz" wrap="square" lIns="0" tIns="0" rIns="0" bIns="0" rtlCol="0">
            <a:noAutofit/>
          </a:bodyPr>
          <a:lstStyle/>
          <a:p>
            <a:pPr marL="12700" marR="12700" indent="1270" algn="ctr">
              <a:lnSpc>
                <a:spcPct val="100000"/>
              </a:lnSpc>
            </a:pPr>
            <a:r>
              <a:rPr sz="1400" b="1" spc="5" dirty="0">
                <a:solidFill>
                  <a:srgbClr val="333333"/>
                </a:solidFill>
                <a:latin typeface="Arial"/>
                <a:cs typeface="Arial"/>
              </a:rPr>
              <a:t>I</a:t>
            </a:r>
            <a:r>
              <a:rPr sz="1400" b="1" spc="-10" dirty="0">
                <a:solidFill>
                  <a:srgbClr val="333333"/>
                </a:solidFill>
                <a:latin typeface="Arial"/>
                <a:cs typeface="Arial"/>
              </a:rPr>
              <a:t>n</a:t>
            </a:r>
            <a:r>
              <a:rPr sz="1400" b="1" spc="0" dirty="0">
                <a:solidFill>
                  <a:srgbClr val="333333"/>
                </a:solidFill>
                <a:latin typeface="Arial"/>
                <a:cs typeface="Arial"/>
              </a:rPr>
              <a:t>st</a:t>
            </a:r>
            <a:r>
              <a:rPr sz="1400" b="1" spc="5" dirty="0">
                <a:solidFill>
                  <a:srgbClr val="333333"/>
                </a:solidFill>
                <a:latin typeface="Arial"/>
                <a:cs typeface="Arial"/>
              </a:rPr>
              <a:t>r</a:t>
            </a:r>
            <a:r>
              <a:rPr sz="1400" b="1" spc="-10" dirty="0">
                <a:solidFill>
                  <a:srgbClr val="333333"/>
                </a:solidFill>
                <a:latin typeface="Arial"/>
                <a:cs typeface="Arial"/>
              </a:rPr>
              <a:t>u</a:t>
            </a:r>
            <a:r>
              <a:rPr sz="1400" b="1" spc="0" dirty="0">
                <a:solidFill>
                  <a:srgbClr val="333333"/>
                </a:solidFill>
                <a:latin typeface="Arial"/>
                <a:cs typeface="Arial"/>
              </a:rPr>
              <a:t>ct</a:t>
            </a:r>
            <a:r>
              <a:rPr sz="1400" b="1" spc="-10" dirty="0">
                <a:solidFill>
                  <a:srgbClr val="333333"/>
                </a:solidFill>
                <a:latin typeface="Arial"/>
                <a:cs typeface="Arial"/>
              </a:rPr>
              <a:t>io</a:t>
            </a:r>
            <a:r>
              <a:rPr sz="1400" b="1" spc="0" dirty="0">
                <a:solidFill>
                  <a:srgbClr val="333333"/>
                </a:solidFill>
                <a:latin typeface="Arial"/>
                <a:cs typeface="Arial"/>
              </a:rPr>
              <a:t>n </a:t>
            </a:r>
            <a:r>
              <a:rPr sz="1400" b="1" spc="-10" dirty="0">
                <a:solidFill>
                  <a:srgbClr val="333333"/>
                </a:solidFill>
                <a:latin typeface="Arial"/>
                <a:cs typeface="Arial"/>
              </a:rPr>
              <a:t>D</a:t>
            </a:r>
            <a:r>
              <a:rPr sz="1400" b="1" spc="0" dirty="0">
                <a:solidFill>
                  <a:srgbClr val="333333"/>
                </a:solidFill>
                <a:latin typeface="Arial"/>
                <a:cs typeface="Arial"/>
              </a:rPr>
              <a:t>ec</a:t>
            </a:r>
            <a:r>
              <a:rPr sz="1400" b="1" spc="-10" dirty="0">
                <a:solidFill>
                  <a:srgbClr val="333333"/>
                </a:solidFill>
                <a:latin typeface="Arial"/>
                <a:cs typeface="Arial"/>
              </a:rPr>
              <a:t>od</a:t>
            </a:r>
            <a:r>
              <a:rPr sz="1400" b="1" spc="0" dirty="0">
                <a:solidFill>
                  <a:srgbClr val="333333"/>
                </a:solidFill>
                <a:latin typeface="Arial"/>
                <a:cs typeface="Arial"/>
              </a:rPr>
              <a:t>e</a:t>
            </a:r>
            <a:r>
              <a:rPr sz="1400" b="1" spc="-30" dirty="0">
                <a:solidFill>
                  <a:srgbClr val="333333"/>
                </a:solidFill>
                <a:latin typeface="Arial"/>
                <a:cs typeface="Arial"/>
              </a:rPr>
              <a:t> </a:t>
            </a:r>
            <a:r>
              <a:rPr sz="1400" b="1" spc="0" dirty="0">
                <a:solidFill>
                  <a:srgbClr val="333333"/>
                </a:solidFill>
                <a:latin typeface="Arial"/>
                <a:cs typeface="Arial"/>
              </a:rPr>
              <a:t>&amp; </a:t>
            </a:r>
            <a:r>
              <a:rPr sz="1400" b="1" spc="-10" dirty="0">
                <a:solidFill>
                  <a:srgbClr val="333333"/>
                </a:solidFill>
                <a:latin typeface="Arial"/>
                <a:cs typeface="Arial"/>
              </a:rPr>
              <a:t>R</a:t>
            </a:r>
            <a:r>
              <a:rPr sz="1400" b="1" spc="0" dirty="0">
                <a:solidFill>
                  <a:srgbClr val="333333"/>
                </a:solidFill>
                <a:latin typeface="Arial"/>
                <a:cs typeface="Arial"/>
              </a:rPr>
              <a:t>e</a:t>
            </a:r>
            <a:r>
              <a:rPr sz="1400" b="1" spc="-10" dirty="0">
                <a:solidFill>
                  <a:srgbClr val="333333"/>
                </a:solidFill>
                <a:latin typeface="Arial"/>
                <a:cs typeface="Arial"/>
              </a:rPr>
              <a:t>g</a:t>
            </a:r>
            <a:r>
              <a:rPr sz="1400" b="1" spc="5" dirty="0">
                <a:solidFill>
                  <a:srgbClr val="333333"/>
                </a:solidFill>
                <a:latin typeface="Arial"/>
                <a:cs typeface="Arial"/>
              </a:rPr>
              <a:t>i</a:t>
            </a:r>
            <a:r>
              <a:rPr sz="1400" b="1" spc="0" dirty="0">
                <a:solidFill>
                  <a:srgbClr val="333333"/>
                </a:solidFill>
                <a:latin typeface="Arial"/>
                <a:cs typeface="Arial"/>
              </a:rPr>
              <a:t>ster</a:t>
            </a:r>
            <a:r>
              <a:rPr sz="1400" b="1" spc="-40" dirty="0">
                <a:solidFill>
                  <a:srgbClr val="333333"/>
                </a:solidFill>
                <a:latin typeface="Arial"/>
                <a:cs typeface="Arial"/>
              </a:rPr>
              <a:t> </a:t>
            </a:r>
            <a:r>
              <a:rPr sz="1400" b="1" spc="-10" dirty="0">
                <a:solidFill>
                  <a:srgbClr val="333333"/>
                </a:solidFill>
                <a:latin typeface="Arial"/>
                <a:cs typeface="Arial"/>
              </a:rPr>
              <a:t>R</a:t>
            </a:r>
            <a:r>
              <a:rPr sz="1400" b="1" spc="0" dirty="0">
                <a:solidFill>
                  <a:srgbClr val="333333"/>
                </a:solidFill>
                <a:latin typeface="Arial"/>
                <a:cs typeface="Arial"/>
              </a:rPr>
              <a:t>ead</a:t>
            </a:r>
            <a:endParaRPr sz="1400">
              <a:latin typeface="Arial"/>
              <a:cs typeface="Arial"/>
            </a:endParaRPr>
          </a:p>
        </p:txBody>
      </p:sp>
      <p:sp>
        <p:nvSpPr>
          <p:cNvPr id="36" name="object 36"/>
          <p:cNvSpPr txBox="1"/>
          <p:nvPr/>
        </p:nvSpPr>
        <p:spPr>
          <a:xfrm>
            <a:off x="4615688" y="5133340"/>
            <a:ext cx="638810" cy="224790"/>
          </a:xfrm>
          <a:prstGeom prst="rect">
            <a:avLst/>
          </a:prstGeom>
        </p:spPr>
        <p:txBody>
          <a:bodyPr vert="horz" wrap="square" lIns="0" tIns="0" rIns="0" bIns="0" rtlCol="0">
            <a:noAutofit/>
          </a:bodyPr>
          <a:lstStyle/>
          <a:p>
            <a:pPr marL="12700">
              <a:lnSpc>
                <a:spcPct val="100000"/>
              </a:lnSpc>
            </a:pPr>
            <a:r>
              <a:rPr sz="1400" b="1" spc="-10" dirty="0">
                <a:solidFill>
                  <a:srgbClr val="333333"/>
                </a:solidFill>
                <a:latin typeface="Arial"/>
                <a:cs typeface="Arial"/>
              </a:rPr>
              <a:t>B</a:t>
            </a:r>
            <a:r>
              <a:rPr sz="1400" b="1" spc="5" dirty="0">
                <a:solidFill>
                  <a:srgbClr val="333333"/>
                </a:solidFill>
                <a:latin typeface="Arial"/>
                <a:cs typeface="Arial"/>
              </a:rPr>
              <a:t>r</a:t>
            </a:r>
            <a:r>
              <a:rPr sz="1400" b="1" spc="0" dirty="0">
                <a:solidFill>
                  <a:srgbClr val="333333"/>
                </a:solidFill>
                <a:latin typeface="Arial"/>
                <a:cs typeface="Arial"/>
              </a:rPr>
              <a:t>a</a:t>
            </a:r>
            <a:r>
              <a:rPr sz="1400" b="1" spc="-10" dirty="0">
                <a:solidFill>
                  <a:srgbClr val="333333"/>
                </a:solidFill>
                <a:latin typeface="Arial"/>
                <a:cs typeface="Arial"/>
              </a:rPr>
              <a:t>n</a:t>
            </a:r>
            <a:r>
              <a:rPr sz="1400" b="1" spc="0" dirty="0">
                <a:solidFill>
                  <a:srgbClr val="333333"/>
                </a:solidFill>
                <a:latin typeface="Arial"/>
                <a:cs typeface="Arial"/>
              </a:rPr>
              <a:t>ch</a:t>
            </a:r>
            <a:endParaRPr sz="1400">
              <a:latin typeface="Arial"/>
              <a:cs typeface="Arial"/>
            </a:endParaRPr>
          </a:p>
        </p:txBody>
      </p:sp>
      <p:sp>
        <p:nvSpPr>
          <p:cNvPr id="37" name="object 37"/>
          <p:cNvSpPr/>
          <p:nvPr/>
        </p:nvSpPr>
        <p:spPr>
          <a:xfrm>
            <a:off x="5842761" y="3640709"/>
            <a:ext cx="2316988" cy="652779"/>
          </a:xfrm>
          <a:prstGeom prst="rect">
            <a:avLst/>
          </a:prstGeom>
          <a:blipFill>
            <a:blip r:embed="rId3" cstate="print"/>
            <a:stretch>
              <a:fillRect/>
            </a:stretch>
          </a:blipFill>
        </p:spPr>
        <p:txBody>
          <a:bodyPr wrap="square" lIns="0" tIns="0" rIns="0" bIns="0" rtlCol="0">
            <a:noAutofit/>
          </a:bodyPr>
          <a:lstStyle/>
          <a:p>
            <a:endParaRPr/>
          </a:p>
        </p:txBody>
      </p:sp>
      <p:sp>
        <p:nvSpPr>
          <p:cNvPr id="38" name="object 38"/>
          <p:cNvSpPr txBox="1"/>
          <p:nvPr/>
        </p:nvSpPr>
        <p:spPr>
          <a:xfrm>
            <a:off x="5976620" y="3733291"/>
            <a:ext cx="875030" cy="468630"/>
          </a:xfrm>
          <a:prstGeom prst="rect">
            <a:avLst/>
          </a:prstGeom>
        </p:spPr>
        <p:txBody>
          <a:bodyPr vert="horz" wrap="square" lIns="0" tIns="0" rIns="0" bIns="0" rtlCol="0">
            <a:noAutofit/>
          </a:bodyPr>
          <a:lstStyle/>
          <a:p>
            <a:pPr marL="12700" marR="12700" indent="0" algn="ctr">
              <a:lnSpc>
                <a:spcPct val="100000"/>
              </a:lnSpc>
            </a:pPr>
            <a:r>
              <a:rPr sz="1000" b="1" spc="-50" dirty="0">
                <a:solidFill>
                  <a:srgbClr val="333333"/>
                </a:solidFill>
                <a:latin typeface="Arial"/>
                <a:cs typeface="Arial"/>
              </a:rPr>
              <a:t>A</a:t>
            </a:r>
            <a:r>
              <a:rPr sz="1000" b="1" spc="-10" dirty="0">
                <a:solidFill>
                  <a:srgbClr val="333333"/>
                </a:solidFill>
                <a:latin typeface="Arial"/>
                <a:cs typeface="Arial"/>
              </a:rPr>
              <a:t>ddr</a:t>
            </a:r>
            <a:r>
              <a:rPr sz="1000" b="1" spc="-15" dirty="0">
                <a:solidFill>
                  <a:srgbClr val="333333"/>
                </a:solidFill>
                <a:latin typeface="Arial"/>
                <a:cs typeface="Arial"/>
              </a:rPr>
              <a:t>es</a:t>
            </a:r>
            <a:r>
              <a:rPr sz="1000" b="1" spc="-10" dirty="0">
                <a:solidFill>
                  <a:srgbClr val="333333"/>
                </a:solidFill>
                <a:latin typeface="Arial"/>
                <a:cs typeface="Arial"/>
              </a:rPr>
              <a:t>s</a:t>
            </a:r>
            <a:r>
              <a:rPr sz="1000" b="1" spc="-5" dirty="0">
                <a:solidFill>
                  <a:srgbClr val="333333"/>
                </a:solidFill>
                <a:latin typeface="Arial"/>
                <a:cs typeface="Arial"/>
              </a:rPr>
              <a:t> </a:t>
            </a:r>
            <a:r>
              <a:rPr sz="1000" b="1" spc="-15" dirty="0">
                <a:solidFill>
                  <a:srgbClr val="333333"/>
                </a:solidFill>
                <a:latin typeface="Arial"/>
                <a:cs typeface="Arial"/>
              </a:rPr>
              <a:t>P</a:t>
            </a:r>
            <a:r>
              <a:rPr sz="1000" b="1" spc="-10" dirty="0">
                <a:solidFill>
                  <a:srgbClr val="333333"/>
                </a:solidFill>
                <a:latin typeface="Arial"/>
                <a:cs typeface="Arial"/>
              </a:rPr>
              <a:t>h</a:t>
            </a:r>
            <a:r>
              <a:rPr sz="1000" b="1" spc="-15" dirty="0">
                <a:solidFill>
                  <a:srgbClr val="333333"/>
                </a:solidFill>
                <a:latin typeface="Arial"/>
                <a:cs typeface="Arial"/>
              </a:rPr>
              <a:t>as</a:t>
            </a:r>
            <a:r>
              <a:rPr sz="1000" b="1" spc="-10" dirty="0">
                <a:solidFill>
                  <a:srgbClr val="333333"/>
                </a:solidFill>
                <a:latin typeface="Arial"/>
                <a:cs typeface="Arial"/>
              </a:rPr>
              <a:t>e</a:t>
            </a:r>
            <a:r>
              <a:rPr sz="1000" b="1" spc="-20" dirty="0">
                <a:solidFill>
                  <a:srgbClr val="333333"/>
                </a:solidFill>
                <a:latin typeface="Arial"/>
                <a:cs typeface="Arial"/>
              </a:rPr>
              <a:t> </a:t>
            </a:r>
            <a:r>
              <a:rPr sz="1000" b="1" spc="-10" dirty="0">
                <a:solidFill>
                  <a:srgbClr val="333333"/>
                </a:solidFill>
                <a:latin typeface="Arial"/>
                <a:cs typeface="Arial"/>
              </a:rPr>
              <a:t>&amp;</a:t>
            </a:r>
            <a:r>
              <a:rPr sz="1000" b="1" spc="-5" dirty="0">
                <a:solidFill>
                  <a:srgbClr val="333333"/>
                </a:solidFill>
                <a:latin typeface="Arial"/>
                <a:cs typeface="Arial"/>
              </a:rPr>
              <a:t> W</a:t>
            </a:r>
            <a:r>
              <a:rPr sz="1000" b="1" spc="-10" dirty="0">
                <a:solidFill>
                  <a:srgbClr val="333333"/>
                </a:solidFill>
                <a:latin typeface="Arial"/>
                <a:cs typeface="Arial"/>
              </a:rPr>
              <a:t>r</a:t>
            </a:r>
            <a:r>
              <a:rPr sz="1000" b="1" spc="-5" dirty="0">
                <a:solidFill>
                  <a:srgbClr val="333333"/>
                </a:solidFill>
                <a:latin typeface="Arial"/>
                <a:cs typeface="Arial"/>
              </a:rPr>
              <a:t>ite B</a:t>
            </a:r>
            <a:r>
              <a:rPr sz="1000" b="1" spc="-15" dirty="0">
                <a:solidFill>
                  <a:srgbClr val="333333"/>
                </a:solidFill>
                <a:latin typeface="Arial"/>
                <a:cs typeface="Arial"/>
              </a:rPr>
              <a:t>ac</a:t>
            </a:r>
            <a:r>
              <a:rPr sz="1000" b="1" spc="-10" dirty="0">
                <a:solidFill>
                  <a:srgbClr val="333333"/>
                </a:solidFill>
                <a:latin typeface="Arial"/>
                <a:cs typeface="Arial"/>
              </a:rPr>
              <a:t>k</a:t>
            </a:r>
            <a:endParaRPr sz="1000">
              <a:latin typeface="Arial"/>
              <a:cs typeface="Arial"/>
            </a:endParaRPr>
          </a:p>
        </p:txBody>
      </p:sp>
      <p:sp>
        <p:nvSpPr>
          <p:cNvPr id="39" name="object 39"/>
          <p:cNvSpPr txBox="1"/>
          <p:nvPr/>
        </p:nvSpPr>
        <p:spPr>
          <a:xfrm>
            <a:off x="7180580" y="3733291"/>
            <a:ext cx="812165" cy="468630"/>
          </a:xfrm>
          <a:prstGeom prst="rect">
            <a:avLst/>
          </a:prstGeom>
        </p:spPr>
        <p:txBody>
          <a:bodyPr vert="horz" wrap="square" lIns="0" tIns="0" rIns="0" bIns="0" rtlCol="0">
            <a:noAutofit/>
          </a:bodyPr>
          <a:lstStyle/>
          <a:p>
            <a:pPr marL="12700" marR="12700" indent="0" algn="ctr">
              <a:lnSpc>
                <a:spcPct val="100000"/>
              </a:lnSpc>
            </a:pPr>
            <a:r>
              <a:rPr sz="1000" b="1" spc="-10" dirty="0">
                <a:solidFill>
                  <a:srgbClr val="333333"/>
                </a:solidFill>
                <a:latin typeface="Arial"/>
                <a:cs typeface="Arial"/>
              </a:rPr>
              <a:t>D</a:t>
            </a:r>
            <a:r>
              <a:rPr sz="1000" b="1" spc="-15" dirty="0">
                <a:solidFill>
                  <a:srgbClr val="333333"/>
                </a:solidFill>
                <a:latin typeface="Arial"/>
                <a:cs typeface="Arial"/>
              </a:rPr>
              <a:t>a</a:t>
            </a:r>
            <a:r>
              <a:rPr sz="1000" b="1" spc="-5" dirty="0">
                <a:solidFill>
                  <a:srgbClr val="333333"/>
                </a:solidFill>
                <a:latin typeface="Arial"/>
                <a:cs typeface="Arial"/>
              </a:rPr>
              <a:t>ta</a:t>
            </a:r>
            <a:r>
              <a:rPr sz="1000" b="1" spc="-20" dirty="0">
                <a:solidFill>
                  <a:srgbClr val="333333"/>
                </a:solidFill>
                <a:latin typeface="Arial"/>
                <a:cs typeface="Arial"/>
              </a:rPr>
              <a:t> </a:t>
            </a:r>
            <a:r>
              <a:rPr sz="1000" b="1" spc="-15" dirty="0">
                <a:solidFill>
                  <a:srgbClr val="333333"/>
                </a:solidFill>
                <a:latin typeface="Arial"/>
                <a:cs typeface="Arial"/>
              </a:rPr>
              <a:t>P</a:t>
            </a:r>
            <a:r>
              <a:rPr sz="1000" b="1" spc="-10" dirty="0">
                <a:solidFill>
                  <a:srgbClr val="333333"/>
                </a:solidFill>
                <a:latin typeface="Arial"/>
                <a:cs typeface="Arial"/>
              </a:rPr>
              <a:t>h</a:t>
            </a:r>
            <a:r>
              <a:rPr sz="1000" b="1" spc="-15" dirty="0">
                <a:solidFill>
                  <a:srgbClr val="333333"/>
                </a:solidFill>
                <a:latin typeface="Arial"/>
                <a:cs typeface="Arial"/>
              </a:rPr>
              <a:t>as</a:t>
            </a:r>
            <a:r>
              <a:rPr sz="1000" b="1" spc="-10" dirty="0">
                <a:solidFill>
                  <a:srgbClr val="333333"/>
                </a:solidFill>
                <a:latin typeface="Arial"/>
                <a:cs typeface="Arial"/>
              </a:rPr>
              <a:t>e</a:t>
            </a:r>
            <a:r>
              <a:rPr sz="1000" b="1" spc="-5" dirty="0">
                <a:solidFill>
                  <a:srgbClr val="333333"/>
                </a:solidFill>
                <a:latin typeface="Arial"/>
                <a:cs typeface="Arial"/>
              </a:rPr>
              <a:t> Lo</a:t>
            </a:r>
            <a:r>
              <a:rPr sz="1000" b="1" spc="-15" dirty="0">
                <a:solidFill>
                  <a:srgbClr val="333333"/>
                </a:solidFill>
                <a:latin typeface="Arial"/>
                <a:cs typeface="Arial"/>
              </a:rPr>
              <a:t>a</a:t>
            </a:r>
            <a:r>
              <a:rPr sz="1000" b="1" spc="-5" dirty="0">
                <a:solidFill>
                  <a:srgbClr val="333333"/>
                </a:solidFill>
                <a:latin typeface="Arial"/>
                <a:cs typeface="Arial"/>
              </a:rPr>
              <a:t>d/</a:t>
            </a:r>
            <a:r>
              <a:rPr sz="1000" b="1" spc="-20" dirty="0">
                <a:solidFill>
                  <a:srgbClr val="333333"/>
                </a:solidFill>
                <a:latin typeface="Arial"/>
                <a:cs typeface="Arial"/>
              </a:rPr>
              <a:t>S</a:t>
            </a:r>
            <a:r>
              <a:rPr sz="1000" b="1" spc="-5" dirty="0">
                <a:solidFill>
                  <a:srgbClr val="333333"/>
                </a:solidFill>
                <a:latin typeface="Arial"/>
                <a:cs typeface="Arial"/>
              </a:rPr>
              <a:t>to</a:t>
            </a:r>
            <a:r>
              <a:rPr sz="1000" b="1" spc="-10" dirty="0">
                <a:solidFill>
                  <a:srgbClr val="333333"/>
                </a:solidFill>
                <a:latin typeface="Arial"/>
                <a:cs typeface="Arial"/>
              </a:rPr>
              <a:t>re</a:t>
            </a:r>
            <a:r>
              <a:rPr sz="1000" b="1" spc="-20" dirty="0">
                <a:solidFill>
                  <a:srgbClr val="333333"/>
                </a:solidFill>
                <a:latin typeface="Arial"/>
                <a:cs typeface="Arial"/>
              </a:rPr>
              <a:t> </a:t>
            </a:r>
            <a:r>
              <a:rPr sz="1000" b="1" spc="-10" dirty="0">
                <a:solidFill>
                  <a:srgbClr val="333333"/>
                </a:solidFill>
                <a:latin typeface="Arial"/>
                <a:cs typeface="Arial"/>
              </a:rPr>
              <a:t>&amp;</a:t>
            </a:r>
            <a:r>
              <a:rPr sz="1000" b="1" spc="-5" dirty="0">
                <a:solidFill>
                  <a:srgbClr val="333333"/>
                </a:solidFill>
                <a:latin typeface="Arial"/>
                <a:cs typeface="Arial"/>
              </a:rPr>
              <a:t> B</a:t>
            </a:r>
            <a:r>
              <a:rPr sz="1000" b="1" spc="-10" dirty="0">
                <a:solidFill>
                  <a:srgbClr val="333333"/>
                </a:solidFill>
                <a:latin typeface="Arial"/>
                <a:cs typeface="Arial"/>
              </a:rPr>
              <a:t>r</a:t>
            </a:r>
            <a:r>
              <a:rPr sz="1000" b="1" spc="-15" dirty="0">
                <a:solidFill>
                  <a:srgbClr val="333333"/>
                </a:solidFill>
                <a:latin typeface="Arial"/>
                <a:cs typeface="Arial"/>
              </a:rPr>
              <a:t>a</a:t>
            </a:r>
            <a:r>
              <a:rPr sz="1000" b="1" spc="-10" dirty="0">
                <a:solidFill>
                  <a:srgbClr val="333333"/>
                </a:solidFill>
                <a:latin typeface="Arial"/>
                <a:cs typeface="Arial"/>
              </a:rPr>
              <a:t>n</a:t>
            </a:r>
            <a:r>
              <a:rPr sz="1000" b="1" spc="-15" dirty="0">
                <a:solidFill>
                  <a:srgbClr val="333333"/>
                </a:solidFill>
                <a:latin typeface="Arial"/>
                <a:cs typeface="Arial"/>
              </a:rPr>
              <a:t>c</a:t>
            </a:r>
            <a:r>
              <a:rPr sz="1000" b="1" spc="-10" dirty="0">
                <a:solidFill>
                  <a:srgbClr val="333333"/>
                </a:solidFill>
                <a:latin typeface="Arial"/>
                <a:cs typeface="Arial"/>
              </a:rPr>
              <a:t>h</a:t>
            </a:r>
            <a:endParaRPr sz="1000">
              <a:latin typeface="Arial"/>
              <a:cs typeface="Arial"/>
            </a:endParaRPr>
          </a:p>
        </p:txBody>
      </p:sp>
      <p:sp>
        <p:nvSpPr>
          <p:cNvPr id="40" name="object 40"/>
          <p:cNvSpPr/>
          <p:nvPr/>
        </p:nvSpPr>
        <p:spPr>
          <a:xfrm>
            <a:off x="5868211" y="4386224"/>
            <a:ext cx="2271472" cy="492226"/>
          </a:xfrm>
          <a:custGeom>
            <a:avLst/>
            <a:gdLst/>
            <a:ahLst/>
            <a:cxnLst/>
            <a:rect l="l" t="t" r="r" b="b"/>
            <a:pathLst>
              <a:path w="2271472" h="492226">
                <a:moveTo>
                  <a:pt x="12022" y="38314"/>
                </a:moveTo>
                <a:lnTo>
                  <a:pt x="10600" y="40378"/>
                </a:lnTo>
                <a:lnTo>
                  <a:pt x="11380" y="39598"/>
                </a:lnTo>
                <a:lnTo>
                  <a:pt x="12022" y="38314"/>
                </a:lnTo>
                <a:close/>
              </a:path>
              <a:path w="2271472" h="492226">
                <a:moveTo>
                  <a:pt x="14801" y="34281"/>
                </a:moveTo>
                <a:lnTo>
                  <a:pt x="13975" y="35479"/>
                </a:lnTo>
                <a:lnTo>
                  <a:pt x="14428" y="35026"/>
                </a:lnTo>
                <a:lnTo>
                  <a:pt x="14801" y="34281"/>
                </a:lnTo>
                <a:close/>
              </a:path>
              <a:path w="2271472" h="492226">
                <a:moveTo>
                  <a:pt x="29166" y="18764"/>
                </a:moveTo>
                <a:lnTo>
                  <a:pt x="27397" y="20057"/>
                </a:lnTo>
                <a:lnTo>
                  <a:pt x="17812" y="29910"/>
                </a:lnTo>
                <a:lnTo>
                  <a:pt x="17350" y="30580"/>
                </a:lnTo>
                <a:lnTo>
                  <a:pt x="29166" y="18764"/>
                </a:lnTo>
                <a:close/>
              </a:path>
              <a:path w="2271472" h="492226">
                <a:moveTo>
                  <a:pt x="34822" y="14632"/>
                </a:moveTo>
                <a:lnTo>
                  <a:pt x="33559" y="15555"/>
                </a:lnTo>
                <a:lnTo>
                  <a:pt x="34240" y="15214"/>
                </a:lnTo>
                <a:lnTo>
                  <a:pt x="34822" y="14632"/>
                </a:lnTo>
                <a:close/>
              </a:path>
              <a:path w="2271472" h="492226">
                <a:moveTo>
                  <a:pt x="39572" y="11406"/>
                </a:moveTo>
                <a:lnTo>
                  <a:pt x="38526" y="11926"/>
                </a:lnTo>
                <a:lnTo>
                  <a:pt x="36863" y="13141"/>
                </a:lnTo>
                <a:lnTo>
                  <a:pt x="38812" y="12166"/>
                </a:lnTo>
                <a:lnTo>
                  <a:pt x="39572" y="11406"/>
                </a:lnTo>
                <a:close/>
              </a:path>
              <a:path w="2271472" h="492226">
                <a:moveTo>
                  <a:pt x="52705" y="5220"/>
                </a:moveTo>
                <a:lnTo>
                  <a:pt x="50984" y="5732"/>
                </a:lnTo>
                <a:lnTo>
                  <a:pt x="48881" y="6778"/>
                </a:lnTo>
                <a:lnTo>
                  <a:pt x="51004" y="6070"/>
                </a:lnTo>
                <a:lnTo>
                  <a:pt x="52705" y="5220"/>
                </a:lnTo>
                <a:close/>
              </a:path>
              <a:path w="2271472" h="492226">
                <a:moveTo>
                  <a:pt x="79734" y="0"/>
                </a:moveTo>
                <a:lnTo>
                  <a:pt x="79036" y="9"/>
                </a:lnTo>
                <a:lnTo>
                  <a:pt x="64559" y="1689"/>
                </a:lnTo>
                <a:lnTo>
                  <a:pt x="59739" y="3124"/>
                </a:lnTo>
                <a:lnTo>
                  <a:pt x="66244" y="1498"/>
                </a:lnTo>
                <a:lnTo>
                  <a:pt x="79734" y="0"/>
                </a:lnTo>
                <a:close/>
              </a:path>
              <a:path w="2271472" h="492226">
                <a:moveTo>
                  <a:pt x="60402" y="489225"/>
                </a:moveTo>
                <a:lnTo>
                  <a:pt x="66879" y="490956"/>
                </a:lnTo>
                <a:lnTo>
                  <a:pt x="81484" y="492226"/>
                </a:lnTo>
                <a:lnTo>
                  <a:pt x="67768" y="490575"/>
                </a:lnTo>
                <a:lnTo>
                  <a:pt x="60402" y="489225"/>
                </a:lnTo>
                <a:close/>
              </a:path>
              <a:path w="2271472" h="492226">
                <a:moveTo>
                  <a:pt x="37527" y="479392"/>
                </a:moveTo>
                <a:lnTo>
                  <a:pt x="40485" y="481430"/>
                </a:lnTo>
                <a:lnTo>
                  <a:pt x="53141" y="487285"/>
                </a:lnTo>
                <a:lnTo>
                  <a:pt x="59826" y="489071"/>
                </a:lnTo>
                <a:lnTo>
                  <a:pt x="51004" y="486130"/>
                </a:lnTo>
                <a:lnTo>
                  <a:pt x="37527" y="479392"/>
                </a:lnTo>
                <a:close/>
              </a:path>
              <a:path w="2271472" h="492226">
                <a:moveTo>
                  <a:pt x="19000" y="463270"/>
                </a:moveTo>
                <a:lnTo>
                  <a:pt x="18724" y="463270"/>
                </a:lnTo>
                <a:lnTo>
                  <a:pt x="19270" y="464017"/>
                </a:lnTo>
                <a:lnTo>
                  <a:pt x="29123" y="473602"/>
                </a:lnTo>
                <a:lnTo>
                  <a:pt x="34693" y="477439"/>
                </a:lnTo>
                <a:lnTo>
                  <a:pt x="32716" y="475462"/>
                </a:lnTo>
                <a:lnTo>
                  <a:pt x="29668" y="473938"/>
                </a:lnTo>
                <a:lnTo>
                  <a:pt x="19000" y="463270"/>
                </a:lnTo>
                <a:close/>
              </a:path>
              <a:path w="2271472" h="492226">
                <a:moveTo>
                  <a:pt x="14428" y="457174"/>
                </a:moveTo>
                <a:lnTo>
                  <a:pt x="14271" y="457174"/>
                </a:lnTo>
                <a:lnTo>
                  <a:pt x="17476" y="461561"/>
                </a:lnTo>
                <a:lnTo>
                  <a:pt x="17476" y="460222"/>
                </a:lnTo>
                <a:lnTo>
                  <a:pt x="14428" y="457174"/>
                </a:lnTo>
                <a:close/>
              </a:path>
              <a:path w="2271472" h="492226">
                <a:moveTo>
                  <a:pt x="12904" y="454126"/>
                </a:moveTo>
                <a:lnTo>
                  <a:pt x="12044" y="454126"/>
                </a:lnTo>
                <a:lnTo>
                  <a:pt x="12904" y="455303"/>
                </a:lnTo>
                <a:lnTo>
                  <a:pt x="12904" y="454126"/>
                </a:lnTo>
                <a:close/>
              </a:path>
              <a:path w="2271472" h="492226">
                <a:moveTo>
                  <a:pt x="9856" y="449554"/>
                </a:moveTo>
                <a:lnTo>
                  <a:pt x="9482" y="449554"/>
                </a:lnTo>
                <a:lnTo>
                  <a:pt x="11139" y="452889"/>
                </a:lnTo>
                <a:lnTo>
                  <a:pt x="11380" y="453217"/>
                </a:lnTo>
                <a:lnTo>
                  <a:pt x="11380" y="451078"/>
                </a:lnTo>
                <a:lnTo>
                  <a:pt x="9856" y="449554"/>
                </a:lnTo>
                <a:close/>
              </a:path>
              <a:path w="2271472" h="492226">
                <a:moveTo>
                  <a:pt x="8332" y="446506"/>
                </a:moveTo>
                <a:lnTo>
                  <a:pt x="7967" y="446506"/>
                </a:lnTo>
                <a:lnTo>
                  <a:pt x="8332" y="447241"/>
                </a:lnTo>
                <a:lnTo>
                  <a:pt x="8332" y="446506"/>
                </a:lnTo>
                <a:close/>
              </a:path>
              <a:path w="2271472" h="492226">
                <a:moveTo>
                  <a:pt x="6808" y="443458"/>
                </a:moveTo>
                <a:lnTo>
                  <a:pt x="6451" y="443458"/>
                </a:lnTo>
                <a:lnTo>
                  <a:pt x="6808" y="444175"/>
                </a:lnTo>
                <a:lnTo>
                  <a:pt x="6808" y="443458"/>
                </a:lnTo>
                <a:close/>
              </a:path>
              <a:path w="2271472" h="492226">
                <a:moveTo>
                  <a:pt x="5284" y="438886"/>
                </a:moveTo>
                <a:lnTo>
                  <a:pt x="4486" y="438886"/>
                </a:lnTo>
                <a:lnTo>
                  <a:pt x="4946" y="440430"/>
                </a:lnTo>
                <a:lnTo>
                  <a:pt x="5284" y="441110"/>
                </a:lnTo>
                <a:lnTo>
                  <a:pt x="5284" y="438886"/>
                </a:lnTo>
                <a:close/>
              </a:path>
              <a:path w="2271472" h="492226">
                <a:moveTo>
                  <a:pt x="3760" y="434314"/>
                </a:moveTo>
                <a:lnTo>
                  <a:pt x="3124" y="434314"/>
                </a:lnTo>
                <a:lnTo>
                  <a:pt x="3760" y="436448"/>
                </a:lnTo>
                <a:lnTo>
                  <a:pt x="3760" y="434314"/>
                </a:lnTo>
                <a:close/>
              </a:path>
              <a:path w="2271472" h="492226">
                <a:moveTo>
                  <a:pt x="2236" y="428218"/>
                </a:moveTo>
                <a:lnTo>
                  <a:pt x="1308" y="428218"/>
                </a:lnTo>
                <a:lnTo>
                  <a:pt x="2236" y="431332"/>
                </a:lnTo>
                <a:lnTo>
                  <a:pt x="2236" y="428218"/>
                </a:lnTo>
                <a:close/>
              </a:path>
              <a:path w="2271472" h="492226">
                <a:moveTo>
                  <a:pt x="712" y="419074"/>
                </a:moveTo>
                <a:lnTo>
                  <a:pt x="0" y="419074"/>
                </a:lnTo>
                <a:lnTo>
                  <a:pt x="712" y="425214"/>
                </a:lnTo>
                <a:lnTo>
                  <a:pt x="712" y="419074"/>
                </a:lnTo>
                <a:close/>
              </a:path>
              <a:path w="2271472" h="492226">
                <a:moveTo>
                  <a:pt x="2196205" y="586"/>
                </a:moveTo>
                <a:lnTo>
                  <a:pt x="2204416" y="1498"/>
                </a:lnTo>
                <a:lnTo>
                  <a:pt x="2205657" y="1747"/>
                </a:lnTo>
                <a:lnTo>
                  <a:pt x="2203780" y="1245"/>
                </a:lnTo>
                <a:lnTo>
                  <a:pt x="2196205" y="586"/>
                </a:lnTo>
                <a:close/>
              </a:path>
              <a:path w="2271472" h="492226">
                <a:moveTo>
                  <a:pt x="2217149" y="4817"/>
                </a:moveTo>
                <a:lnTo>
                  <a:pt x="2219656" y="6070"/>
                </a:lnTo>
                <a:lnTo>
                  <a:pt x="2220938" y="6498"/>
                </a:lnTo>
                <a:lnTo>
                  <a:pt x="2217518" y="4916"/>
                </a:lnTo>
                <a:lnTo>
                  <a:pt x="2217149" y="4817"/>
                </a:lnTo>
                <a:close/>
              </a:path>
              <a:path w="2271472" h="492226">
                <a:moveTo>
                  <a:pt x="2231068" y="11387"/>
                </a:moveTo>
                <a:lnTo>
                  <a:pt x="2231848" y="12166"/>
                </a:lnTo>
                <a:lnTo>
                  <a:pt x="2233132" y="12809"/>
                </a:lnTo>
                <a:lnTo>
                  <a:pt x="2231068" y="11387"/>
                </a:lnTo>
                <a:close/>
              </a:path>
              <a:path w="2271472" h="492226">
                <a:moveTo>
                  <a:pt x="2235967" y="14761"/>
                </a:moveTo>
                <a:lnTo>
                  <a:pt x="2236420" y="15214"/>
                </a:lnTo>
                <a:lnTo>
                  <a:pt x="2237166" y="15587"/>
                </a:lnTo>
                <a:lnTo>
                  <a:pt x="2235967" y="14761"/>
                </a:lnTo>
                <a:close/>
              </a:path>
              <a:path w="2271472" h="492226">
                <a:moveTo>
                  <a:pt x="2240866" y="18136"/>
                </a:moveTo>
                <a:lnTo>
                  <a:pt x="2252682" y="29953"/>
                </a:lnTo>
                <a:lnTo>
                  <a:pt x="2251389" y="28184"/>
                </a:lnTo>
                <a:lnTo>
                  <a:pt x="2241536" y="18599"/>
                </a:lnTo>
                <a:lnTo>
                  <a:pt x="2240866" y="18136"/>
                </a:lnTo>
                <a:close/>
              </a:path>
              <a:path w="2271472" h="492226">
                <a:moveTo>
                  <a:pt x="2254708" y="32725"/>
                </a:moveTo>
                <a:lnTo>
                  <a:pt x="2254708" y="35026"/>
                </a:lnTo>
                <a:lnTo>
                  <a:pt x="2256232" y="35026"/>
                </a:lnTo>
                <a:lnTo>
                  <a:pt x="2256814" y="35609"/>
                </a:lnTo>
                <a:lnTo>
                  <a:pt x="2254708" y="32725"/>
                </a:lnTo>
                <a:close/>
              </a:path>
              <a:path w="2271472" h="492226">
                <a:moveTo>
                  <a:pt x="2257756" y="36898"/>
                </a:moveTo>
                <a:lnTo>
                  <a:pt x="2257756" y="39598"/>
                </a:lnTo>
                <a:lnTo>
                  <a:pt x="2259280" y="39598"/>
                </a:lnTo>
                <a:lnTo>
                  <a:pt x="2260040" y="40359"/>
                </a:lnTo>
                <a:lnTo>
                  <a:pt x="2259520" y="39312"/>
                </a:lnTo>
                <a:lnTo>
                  <a:pt x="2257756" y="36898"/>
                </a:lnTo>
                <a:close/>
              </a:path>
              <a:path w="2271472" h="492226">
                <a:moveTo>
                  <a:pt x="2260804" y="41895"/>
                </a:moveTo>
                <a:lnTo>
                  <a:pt x="2260804" y="44170"/>
                </a:lnTo>
                <a:lnTo>
                  <a:pt x="2261935" y="44170"/>
                </a:lnTo>
                <a:lnTo>
                  <a:pt x="2260804" y="41895"/>
                </a:lnTo>
                <a:close/>
              </a:path>
              <a:path w="2271472" h="492226">
                <a:moveTo>
                  <a:pt x="2262328" y="44960"/>
                </a:moveTo>
                <a:lnTo>
                  <a:pt x="2262328" y="47218"/>
                </a:lnTo>
                <a:lnTo>
                  <a:pt x="2263450" y="47218"/>
                </a:lnTo>
                <a:lnTo>
                  <a:pt x="2262328" y="44960"/>
                </a:lnTo>
                <a:close/>
              </a:path>
              <a:path w="2271472" h="492226">
                <a:moveTo>
                  <a:pt x="2263852" y="48026"/>
                </a:moveTo>
                <a:lnTo>
                  <a:pt x="2263852" y="50266"/>
                </a:lnTo>
                <a:lnTo>
                  <a:pt x="2264966" y="50266"/>
                </a:lnTo>
                <a:lnTo>
                  <a:pt x="2263852" y="48026"/>
                </a:lnTo>
                <a:close/>
              </a:path>
              <a:path w="2271472" h="492226">
                <a:moveTo>
                  <a:pt x="2265376" y="51091"/>
                </a:moveTo>
                <a:lnTo>
                  <a:pt x="2265376" y="54838"/>
                </a:lnTo>
                <a:lnTo>
                  <a:pt x="2266627" y="54838"/>
                </a:lnTo>
                <a:lnTo>
                  <a:pt x="2265714" y="51771"/>
                </a:lnTo>
                <a:lnTo>
                  <a:pt x="2265376" y="51091"/>
                </a:lnTo>
                <a:close/>
              </a:path>
              <a:path w="2271472" h="492226">
                <a:moveTo>
                  <a:pt x="2266900" y="55753"/>
                </a:moveTo>
                <a:lnTo>
                  <a:pt x="2266900" y="57886"/>
                </a:lnTo>
                <a:lnTo>
                  <a:pt x="2267535" y="57886"/>
                </a:lnTo>
                <a:lnTo>
                  <a:pt x="2266900" y="55753"/>
                </a:lnTo>
                <a:close/>
              </a:path>
              <a:path w="2271472" h="492226">
                <a:moveTo>
                  <a:pt x="2268424" y="60869"/>
                </a:moveTo>
                <a:lnTo>
                  <a:pt x="2268424" y="63982"/>
                </a:lnTo>
                <a:lnTo>
                  <a:pt x="2269351" y="63982"/>
                </a:lnTo>
                <a:lnTo>
                  <a:pt x="2268424" y="60869"/>
                </a:lnTo>
                <a:close/>
              </a:path>
              <a:path w="2271472" h="492226">
                <a:moveTo>
                  <a:pt x="2269948" y="66987"/>
                </a:moveTo>
                <a:lnTo>
                  <a:pt x="2269948" y="73126"/>
                </a:lnTo>
                <a:lnTo>
                  <a:pt x="2270660" y="73126"/>
                </a:lnTo>
                <a:lnTo>
                  <a:pt x="2269948" y="66987"/>
                </a:lnTo>
                <a:close/>
              </a:path>
              <a:path w="2271472" h="492226">
                <a:moveTo>
                  <a:pt x="2271441" y="80126"/>
                </a:moveTo>
                <a:lnTo>
                  <a:pt x="2269948" y="420598"/>
                </a:lnTo>
                <a:lnTo>
                  <a:pt x="2257756" y="454126"/>
                </a:lnTo>
                <a:lnTo>
                  <a:pt x="2256232" y="457174"/>
                </a:lnTo>
                <a:lnTo>
                  <a:pt x="2254708" y="458698"/>
                </a:lnTo>
                <a:lnTo>
                  <a:pt x="2253184" y="461746"/>
                </a:lnTo>
                <a:lnTo>
                  <a:pt x="2241493" y="473437"/>
                </a:lnTo>
                <a:lnTo>
                  <a:pt x="2266530" y="438273"/>
                </a:lnTo>
                <a:lnTo>
                  <a:pt x="2271472" y="409930"/>
                </a:lnTo>
                <a:lnTo>
                  <a:pt x="2271441" y="80126"/>
                </a:lnTo>
                <a:close/>
              </a:path>
              <a:path w="2271472" h="492226">
                <a:moveTo>
                  <a:pt x="2240406" y="474232"/>
                </a:moveTo>
                <a:lnTo>
                  <a:pt x="2237944" y="475462"/>
                </a:lnTo>
                <a:lnTo>
                  <a:pt x="2235837" y="477569"/>
                </a:lnTo>
                <a:lnTo>
                  <a:pt x="2240406" y="474232"/>
                </a:lnTo>
                <a:close/>
              </a:path>
              <a:path w="2271472" h="492226">
                <a:moveTo>
                  <a:pt x="2233796" y="479060"/>
                </a:moveTo>
                <a:lnTo>
                  <a:pt x="2219656" y="486130"/>
                </a:lnTo>
                <a:lnTo>
                  <a:pt x="2210512" y="489178"/>
                </a:lnTo>
                <a:lnTo>
                  <a:pt x="2202892" y="490575"/>
                </a:lnTo>
                <a:lnTo>
                  <a:pt x="2202892" y="490884"/>
                </a:lnTo>
                <a:lnTo>
                  <a:pt x="2206100" y="490512"/>
                </a:lnTo>
                <a:lnTo>
                  <a:pt x="2219675" y="486469"/>
                </a:lnTo>
                <a:lnTo>
                  <a:pt x="2232134" y="480275"/>
                </a:lnTo>
                <a:lnTo>
                  <a:pt x="2233796" y="479060"/>
                </a:lnTo>
                <a:close/>
              </a:path>
            </a:pathLst>
          </a:custGeom>
          <a:solidFill>
            <a:srgbClr val="BFBFBF"/>
          </a:solidFill>
        </p:spPr>
        <p:txBody>
          <a:bodyPr wrap="square" lIns="0" tIns="0" rIns="0" bIns="0" rtlCol="0">
            <a:noAutofit/>
          </a:bodyPr>
          <a:lstStyle/>
          <a:p>
            <a:endParaRPr/>
          </a:p>
        </p:txBody>
      </p:sp>
      <p:sp>
        <p:nvSpPr>
          <p:cNvPr id="41" name="object 41"/>
          <p:cNvSpPr/>
          <p:nvPr/>
        </p:nvSpPr>
        <p:spPr>
          <a:xfrm>
            <a:off x="5849111" y="4367910"/>
            <a:ext cx="2308860" cy="530351"/>
          </a:xfrm>
          <a:custGeom>
            <a:avLst/>
            <a:gdLst/>
            <a:ahLst/>
            <a:cxnLst/>
            <a:rect l="l" t="t" r="r" b="b"/>
            <a:pathLst>
              <a:path w="2308859" h="530351">
                <a:moveTo>
                  <a:pt x="2217419" y="0"/>
                </a:moveTo>
                <a:lnTo>
                  <a:pt x="89915" y="0"/>
                </a:lnTo>
                <a:lnTo>
                  <a:pt x="79248" y="1524"/>
                </a:lnTo>
                <a:lnTo>
                  <a:pt x="60960" y="7619"/>
                </a:lnTo>
                <a:lnTo>
                  <a:pt x="51815" y="12191"/>
                </a:lnTo>
                <a:lnTo>
                  <a:pt x="42672" y="18287"/>
                </a:lnTo>
                <a:lnTo>
                  <a:pt x="35051" y="22859"/>
                </a:lnTo>
                <a:lnTo>
                  <a:pt x="28955" y="30480"/>
                </a:lnTo>
                <a:lnTo>
                  <a:pt x="21336" y="38100"/>
                </a:lnTo>
                <a:lnTo>
                  <a:pt x="16763" y="45719"/>
                </a:lnTo>
                <a:lnTo>
                  <a:pt x="10667" y="53339"/>
                </a:lnTo>
                <a:lnTo>
                  <a:pt x="4572" y="71627"/>
                </a:lnTo>
                <a:lnTo>
                  <a:pt x="1524" y="82295"/>
                </a:lnTo>
                <a:lnTo>
                  <a:pt x="0" y="91439"/>
                </a:lnTo>
                <a:lnTo>
                  <a:pt x="0" y="440436"/>
                </a:lnTo>
                <a:lnTo>
                  <a:pt x="12191" y="478536"/>
                </a:lnTo>
                <a:lnTo>
                  <a:pt x="44196" y="513588"/>
                </a:lnTo>
                <a:lnTo>
                  <a:pt x="80772" y="528827"/>
                </a:lnTo>
                <a:lnTo>
                  <a:pt x="91439" y="530351"/>
                </a:lnTo>
                <a:lnTo>
                  <a:pt x="2209799" y="530351"/>
                </a:lnTo>
                <a:lnTo>
                  <a:pt x="2220467" y="528827"/>
                </a:lnTo>
                <a:lnTo>
                  <a:pt x="2238756" y="525780"/>
                </a:lnTo>
                <a:lnTo>
                  <a:pt x="2247899" y="521207"/>
                </a:lnTo>
                <a:lnTo>
                  <a:pt x="2257043" y="518159"/>
                </a:lnTo>
                <a:lnTo>
                  <a:pt x="2266188" y="512063"/>
                </a:lnTo>
                <a:lnTo>
                  <a:pt x="2268092" y="510539"/>
                </a:lnTo>
                <a:lnTo>
                  <a:pt x="2221991" y="510539"/>
                </a:lnTo>
                <a:lnTo>
                  <a:pt x="86867" y="508888"/>
                </a:lnTo>
                <a:lnTo>
                  <a:pt x="79248" y="507491"/>
                </a:lnTo>
                <a:lnTo>
                  <a:pt x="70103" y="504444"/>
                </a:lnTo>
                <a:lnTo>
                  <a:pt x="54863" y="496824"/>
                </a:lnTo>
                <a:lnTo>
                  <a:pt x="51815" y="493775"/>
                </a:lnTo>
                <a:lnTo>
                  <a:pt x="48767" y="492251"/>
                </a:lnTo>
                <a:lnTo>
                  <a:pt x="38100" y="481583"/>
                </a:lnTo>
                <a:lnTo>
                  <a:pt x="36575" y="481583"/>
                </a:lnTo>
                <a:lnTo>
                  <a:pt x="36575" y="478536"/>
                </a:lnTo>
                <a:lnTo>
                  <a:pt x="33527" y="475488"/>
                </a:lnTo>
                <a:lnTo>
                  <a:pt x="32003" y="475488"/>
                </a:lnTo>
                <a:lnTo>
                  <a:pt x="32003" y="472439"/>
                </a:lnTo>
                <a:lnTo>
                  <a:pt x="30479" y="472439"/>
                </a:lnTo>
                <a:lnTo>
                  <a:pt x="30479" y="469391"/>
                </a:lnTo>
                <a:lnTo>
                  <a:pt x="28955" y="467868"/>
                </a:lnTo>
                <a:lnTo>
                  <a:pt x="27432" y="467868"/>
                </a:lnTo>
                <a:lnTo>
                  <a:pt x="27432" y="464819"/>
                </a:lnTo>
                <a:lnTo>
                  <a:pt x="25908" y="464819"/>
                </a:lnTo>
                <a:lnTo>
                  <a:pt x="25908" y="461771"/>
                </a:lnTo>
                <a:lnTo>
                  <a:pt x="24384" y="461771"/>
                </a:lnTo>
                <a:lnTo>
                  <a:pt x="24384" y="457200"/>
                </a:lnTo>
                <a:lnTo>
                  <a:pt x="22860" y="457200"/>
                </a:lnTo>
                <a:lnTo>
                  <a:pt x="22860" y="452627"/>
                </a:lnTo>
                <a:lnTo>
                  <a:pt x="21336" y="452627"/>
                </a:lnTo>
                <a:lnTo>
                  <a:pt x="21336" y="446531"/>
                </a:lnTo>
                <a:lnTo>
                  <a:pt x="19812" y="446531"/>
                </a:lnTo>
                <a:lnTo>
                  <a:pt x="19812" y="437388"/>
                </a:lnTo>
                <a:lnTo>
                  <a:pt x="18287" y="437388"/>
                </a:lnTo>
                <a:lnTo>
                  <a:pt x="18287" y="92963"/>
                </a:lnTo>
                <a:lnTo>
                  <a:pt x="30479" y="57912"/>
                </a:lnTo>
                <a:lnTo>
                  <a:pt x="32003" y="54863"/>
                </a:lnTo>
                <a:lnTo>
                  <a:pt x="33527" y="53339"/>
                </a:lnTo>
                <a:lnTo>
                  <a:pt x="35051" y="50291"/>
                </a:lnTo>
                <a:lnTo>
                  <a:pt x="50291" y="35051"/>
                </a:lnTo>
                <a:lnTo>
                  <a:pt x="53339" y="33527"/>
                </a:lnTo>
                <a:lnTo>
                  <a:pt x="54863" y="32003"/>
                </a:lnTo>
                <a:lnTo>
                  <a:pt x="57912" y="30480"/>
                </a:lnTo>
                <a:lnTo>
                  <a:pt x="59436" y="28956"/>
                </a:lnTo>
                <a:lnTo>
                  <a:pt x="65532" y="25907"/>
                </a:lnTo>
                <a:lnTo>
                  <a:pt x="70103" y="24383"/>
                </a:lnTo>
                <a:lnTo>
                  <a:pt x="73151" y="22859"/>
                </a:lnTo>
                <a:lnTo>
                  <a:pt x="85343" y="19812"/>
                </a:lnTo>
                <a:lnTo>
                  <a:pt x="99060" y="18287"/>
                </a:lnTo>
                <a:lnTo>
                  <a:pt x="2266568" y="18287"/>
                </a:lnTo>
                <a:lnTo>
                  <a:pt x="2264664" y="16763"/>
                </a:lnTo>
                <a:lnTo>
                  <a:pt x="2246376" y="7619"/>
                </a:lnTo>
                <a:lnTo>
                  <a:pt x="2228088" y="1524"/>
                </a:lnTo>
                <a:lnTo>
                  <a:pt x="2217419" y="0"/>
                </a:lnTo>
                <a:close/>
              </a:path>
              <a:path w="2308859" h="530351">
                <a:moveTo>
                  <a:pt x="2266568" y="18287"/>
                </a:moveTo>
                <a:lnTo>
                  <a:pt x="2209799" y="18287"/>
                </a:lnTo>
                <a:lnTo>
                  <a:pt x="2223516" y="19812"/>
                </a:lnTo>
                <a:lnTo>
                  <a:pt x="2231136" y="21336"/>
                </a:lnTo>
                <a:lnTo>
                  <a:pt x="2235708" y="22859"/>
                </a:lnTo>
                <a:lnTo>
                  <a:pt x="2238756" y="24383"/>
                </a:lnTo>
                <a:lnTo>
                  <a:pt x="2243328" y="25907"/>
                </a:lnTo>
                <a:lnTo>
                  <a:pt x="2249423" y="28956"/>
                </a:lnTo>
                <a:lnTo>
                  <a:pt x="2250947" y="30480"/>
                </a:lnTo>
                <a:lnTo>
                  <a:pt x="2253995" y="32003"/>
                </a:lnTo>
                <a:lnTo>
                  <a:pt x="2255519" y="33527"/>
                </a:lnTo>
                <a:lnTo>
                  <a:pt x="2258567" y="35051"/>
                </a:lnTo>
                <a:lnTo>
                  <a:pt x="2273808" y="50291"/>
                </a:lnTo>
                <a:lnTo>
                  <a:pt x="2273808" y="53339"/>
                </a:lnTo>
                <a:lnTo>
                  <a:pt x="2275332" y="53339"/>
                </a:lnTo>
                <a:lnTo>
                  <a:pt x="2276856" y="54863"/>
                </a:lnTo>
                <a:lnTo>
                  <a:pt x="2276856" y="57912"/>
                </a:lnTo>
                <a:lnTo>
                  <a:pt x="2278380" y="57912"/>
                </a:lnTo>
                <a:lnTo>
                  <a:pt x="2279904" y="59436"/>
                </a:lnTo>
                <a:lnTo>
                  <a:pt x="2279904" y="62483"/>
                </a:lnTo>
                <a:lnTo>
                  <a:pt x="2281428" y="62483"/>
                </a:lnTo>
                <a:lnTo>
                  <a:pt x="2281428" y="65531"/>
                </a:lnTo>
                <a:lnTo>
                  <a:pt x="2282952" y="65531"/>
                </a:lnTo>
                <a:lnTo>
                  <a:pt x="2282952" y="68580"/>
                </a:lnTo>
                <a:lnTo>
                  <a:pt x="2284476" y="68580"/>
                </a:lnTo>
                <a:lnTo>
                  <a:pt x="2284476" y="73151"/>
                </a:lnTo>
                <a:lnTo>
                  <a:pt x="2285999" y="73151"/>
                </a:lnTo>
                <a:lnTo>
                  <a:pt x="2285999" y="76200"/>
                </a:lnTo>
                <a:lnTo>
                  <a:pt x="2287523" y="76200"/>
                </a:lnTo>
                <a:lnTo>
                  <a:pt x="2287523" y="82295"/>
                </a:lnTo>
                <a:lnTo>
                  <a:pt x="2289047" y="82295"/>
                </a:lnTo>
                <a:lnTo>
                  <a:pt x="2289047" y="91439"/>
                </a:lnTo>
                <a:lnTo>
                  <a:pt x="2290571" y="91439"/>
                </a:lnTo>
                <a:lnTo>
                  <a:pt x="2289047" y="438912"/>
                </a:lnTo>
                <a:lnTo>
                  <a:pt x="2276856" y="472439"/>
                </a:lnTo>
                <a:lnTo>
                  <a:pt x="2275332" y="475488"/>
                </a:lnTo>
                <a:lnTo>
                  <a:pt x="2273808" y="477012"/>
                </a:lnTo>
                <a:lnTo>
                  <a:pt x="2272284" y="480059"/>
                </a:lnTo>
                <a:lnTo>
                  <a:pt x="2260091" y="492251"/>
                </a:lnTo>
                <a:lnTo>
                  <a:pt x="2257043" y="493775"/>
                </a:lnTo>
                <a:lnTo>
                  <a:pt x="2253995" y="496824"/>
                </a:lnTo>
                <a:lnTo>
                  <a:pt x="2238756" y="504444"/>
                </a:lnTo>
                <a:lnTo>
                  <a:pt x="2229612" y="507491"/>
                </a:lnTo>
                <a:lnTo>
                  <a:pt x="2221991" y="508888"/>
                </a:lnTo>
                <a:lnTo>
                  <a:pt x="2221991" y="510539"/>
                </a:lnTo>
                <a:lnTo>
                  <a:pt x="2268092" y="510539"/>
                </a:lnTo>
                <a:lnTo>
                  <a:pt x="2273808" y="505968"/>
                </a:lnTo>
                <a:lnTo>
                  <a:pt x="2279904" y="499871"/>
                </a:lnTo>
                <a:lnTo>
                  <a:pt x="2298191" y="477012"/>
                </a:lnTo>
                <a:lnTo>
                  <a:pt x="2301240" y="467868"/>
                </a:lnTo>
                <a:lnTo>
                  <a:pt x="2305812" y="458724"/>
                </a:lnTo>
                <a:lnTo>
                  <a:pt x="2307336" y="448056"/>
                </a:lnTo>
                <a:lnTo>
                  <a:pt x="2308860" y="438912"/>
                </a:lnTo>
                <a:lnTo>
                  <a:pt x="2308860" y="89788"/>
                </a:lnTo>
                <a:lnTo>
                  <a:pt x="2296667" y="51688"/>
                </a:lnTo>
                <a:lnTo>
                  <a:pt x="2272284" y="22859"/>
                </a:lnTo>
                <a:lnTo>
                  <a:pt x="2266568" y="18287"/>
                </a:lnTo>
                <a:close/>
              </a:path>
            </a:pathLst>
          </a:custGeom>
          <a:solidFill>
            <a:srgbClr val="333333"/>
          </a:solidFill>
        </p:spPr>
        <p:txBody>
          <a:bodyPr wrap="square" lIns="0" tIns="0" rIns="0" bIns="0" rtlCol="0">
            <a:noAutofit/>
          </a:bodyPr>
          <a:lstStyle/>
          <a:p>
            <a:endParaRPr/>
          </a:p>
        </p:txBody>
      </p:sp>
      <p:sp>
        <p:nvSpPr>
          <p:cNvPr id="42" name="object 42"/>
          <p:cNvSpPr/>
          <p:nvPr/>
        </p:nvSpPr>
        <p:spPr>
          <a:xfrm>
            <a:off x="5867400" y="4386198"/>
            <a:ext cx="2272283" cy="492251"/>
          </a:xfrm>
          <a:custGeom>
            <a:avLst/>
            <a:gdLst/>
            <a:ahLst/>
            <a:cxnLst/>
            <a:rect l="l" t="t" r="r" b="b"/>
            <a:pathLst>
              <a:path w="2272283" h="492251">
                <a:moveTo>
                  <a:pt x="2189988" y="0"/>
                </a:moveTo>
                <a:lnTo>
                  <a:pt x="79848" y="35"/>
                </a:lnTo>
                <a:lnTo>
                  <a:pt x="39337" y="11951"/>
                </a:lnTo>
                <a:lnTo>
                  <a:pt x="10796" y="41296"/>
                </a:lnTo>
                <a:lnTo>
                  <a:pt x="0" y="82295"/>
                </a:lnTo>
                <a:lnTo>
                  <a:pt x="35" y="412403"/>
                </a:lnTo>
                <a:lnTo>
                  <a:pt x="11951" y="452914"/>
                </a:lnTo>
                <a:lnTo>
                  <a:pt x="41296" y="481455"/>
                </a:lnTo>
                <a:lnTo>
                  <a:pt x="82296" y="492251"/>
                </a:lnTo>
                <a:lnTo>
                  <a:pt x="2192435" y="492216"/>
                </a:lnTo>
                <a:lnTo>
                  <a:pt x="2232946" y="480300"/>
                </a:lnTo>
                <a:lnTo>
                  <a:pt x="2261487" y="450955"/>
                </a:lnTo>
                <a:lnTo>
                  <a:pt x="2272283" y="409956"/>
                </a:lnTo>
                <a:lnTo>
                  <a:pt x="2272248" y="79848"/>
                </a:lnTo>
                <a:lnTo>
                  <a:pt x="2260332" y="39337"/>
                </a:lnTo>
                <a:lnTo>
                  <a:pt x="2230987" y="10796"/>
                </a:lnTo>
                <a:lnTo>
                  <a:pt x="2189988" y="0"/>
                </a:lnTo>
                <a:close/>
              </a:path>
            </a:pathLst>
          </a:custGeom>
          <a:solidFill>
            <a:srgbClr val="BFBFBF"/>
          </a:solidFill>
        </p:spPr>
        <p:txBody>
          <a:bodyPr wrap="square" lIns="0" tIns="0" rIns="0" bIns="0" rtlCol="0">
            <a:noAutofit/>
          </a:bodyPr>
          <a:lstStyle/>
          <a:p>
            <a:endParaRPr/>
          </a:p>
        </p:txBody>
      </p:sp>
      <p:sp>
        <p:nvSpPr>
          <p:cNvPr id="43" name="object 43"/>
          <p:cNvSpPr/>
          <p:nvPr/>
        </p:nvSpPr>
        <p:spPr>
          <a:xfrm>
            <a:off x="5849111" y="4367910"/>
            <a:ext cx="2308860" cy="530351"/>
          </a:xfrm>
          <a:custGeom>
            <a:avLst/>
            <a:gdLst/>
            <a:ahLst/>
            <a:cxnLst/>
            <a:rect l="l" t="t" r="r" b="b"/>
            <a:pathLst>
              <a:path w="2308859" h="530351">
                <a:moveTo>
                  <a:pt x="2217419" y="0"/>
                </a:moveTo>
                <a:lnTo>
                  <a:pt x="89915" y="0"/>
                </a:lnTo>
                <a:lnTo>
                  <a:pt x="79248" y="1524"/>
                </a:lnTo>
                <a:lnTo>
                  <a:pt x="60960" y="7619"/>
                </a:lnTo>
                <a:lnTo>
                  <a:pt x="51815" y="12191"/>
                </a:lnTo>
                <a:lnTo>
                  <a:pt x="42672" y="18287"/>
                </a:lnTo>
                <a:lnTo>
                  <a:pt x="35051" y="22859"/>
                </a:lnTo>
                <a:lnTo>
                  <a:pt x="28955" y="30480"/>
                </a:lnTo>
                <a:lnTo>
                  <a:pt x="21336" y="38100"/>
                </a:lnTo>
                <a:lnTo>
                  <a:pt x="16763" y="45719"/>
                </a:lnTo>
                <a:lnTo>
                  <a:pt x="10667" y="53339"/>
                </a:lnTo>
                <a:lnTo>
                  <a:pt x="4572" y="71627"/>
                </a:lnTo>
                <a:lnTo>
                  <a:pt x="1524" y="82295"/>
                </a:lnTo>
                <a:lnTo>
                  <a:pt x="0" y="91439"/>
                </a:lnTo>
                <a:lnTo>
                  <a:pt x="0" y="440436"/>
                </a:lnTo>
                <a:lnTo>
                  <a:pt x="12191" y="478536"/>
                </a:lnTo>
                <a:lnTo>
                  <a:pt x="44196" y="513588"/>
                </a:lnTo>
                <a:lnTo>
                  <a:pt x="80772" y="528827"/>
                </a:lnTo>
                <a:lnTo>
                  <a:pt x="91439" y="530351"/>
                </a:lnTo>
                <a:lnTo>
                  <a:pt x="2209799" y="530351"/>
                </a:lnTo>
                <a:lnTo>
                  <a:pt x="2220467" y="528827"/>
                </a:lnTo>
                <a:lnTo>
                  <a:pt x="2238756" y="525780"/>
                </a:lnTo>
                <a:lnTo>
                  <a:pt x="2247899" y="521207"/>
                </a:lnTo>
                <a:lnTo>
                  <a:pt x="2257043" y="518159"/>
                </a:lnTo>
                <a:lnTo>
                  <a:pt x="2266188" y="512063"/>
                </a:lnTo>
                <a:lnTo>
                  <a:pt x="2273808" y="505968"/>
                </a:lnTo>
                <a:lnTo>
                  <a:pt x="2279904" y="499871"/>
                </a:lnTo>
                <a:lnTo>
                  <a:pt x="2286000" y="492251"/>
                </a:lnTo>
                <a:lnTo>
                  <a:pt x="92963" y="492251"/>
                </a:lnTo>
                <a:lnTo>
                  <a:pt x="80772" y="489203"/>
                </a:lnTo>
                <a:lnTo>
                  <a:pt x="74675" y="486156"/>
                </a:lnTo>
                <a:lnTo>
                  <a:pt x="70103" y="484631"/>
                </a:lnTo>
                <a:lnTo>
                  <a:pt x="64008" y="480059"/>
                </a:lnTo>
                <a:lnTo>
                  <a:pt x="59436" y="477012"/>
                </a:lnTo>
                <a:lnTo>
                  <a:pt x="54863" y="472439"/>
                </a:lnTo>
                <a:lnTo>
                  <a:pt x="51815" y="467868"/>
                </a:lnTo>
                <a:lnTo>
                  <a:pt x="47243" y="463295"/>
                </a:lnTo>
                <a:lnTo>
                  <a:pt x="44196" y="458724"/>
                </a:lnTo>
                <a:lnTo>
                  <a:pt x="42672" y="452627"/>
                </a:lnTo>
                <a:lnTo>
                  <a:pt x="39624" y="446531"/>
                </a:lnTo>
                <a:lnTo>
                  <a:pt x="38100" y="440436"/>
                </a:lnTo>
                <a:lnTo>
                  <a:pt x="38100" y="92963"/>
                </a:lnTo>
                <a:lnTo>
                  <a:pt x="56387" y="56387"/>
                </a:lnTo>
                <a:lnTo>
                  <a:pt x="60960" y="51688"/>
                </a:lnTo>
                <a:lnTo>
                  <a:pt x="65532" y="48768"/>
                </a:lnTo>
                <a:lnTo>
                  <a:pt x="71627" y="45719"/>
                </a:lnTo>
                <a:lnTo>
                  <a:pt x="76200" y="42671"/>
                </a:lnTo>
                <a:lnTo>
                  <a:pt x="88391" y="39624"/>
                </a:lnTo>
                <a:lnTo>
                  <a:pt x="96012" y="38100"/>
                </a:lnTo>
                <a:lnTo>
                  <a:pt x="2287219" y="38100"/>
                </a:lnTo>
                <a:lnTo>
                  <a:pt x="2285999" y="36575"/>
                </a:lnTo>
                <a:lnTo>
                  <a:pt x="2272284" y="22859"/>
                </a:lnTo>
                <a:lnTo>
                  <a:pt x="2264664" y="16763"/>
                </a:lnTo>
                <a:lnTo>
                  <a:pt x="2246376" y="7619"/>
                </a:lnTo>
                <a:lnTo>
                  <a:pt x="2228088" y="1524"/>
                </a:lnTo>
                <a:lnTo>
                  <a:pt x="2217419" y="0"/>
                </a:lnTo>
                <a:close/>
              </a:path>
              <a:path w="2308859" h="530351">
                <a:moveTo>
                  <a:pt x="2287219" y="38100"/>
                </a:moveTo>
                <a:lnTo>
                  <a:pt x="2215895" y="38100"/>
                </a:lnTo>
                <a:lnTo>
                  <a:pt x="2234184" y="42671"/>
                </a:lnTo>
                <a:lnTo>
                  <a:pt x="2238756" y="45719"/>
                </a:lnTo>
                <a:lnTo>
                  <a:pt x="2266188" y="77724"/>
                </a:lnTo>
                <a:lnTo>
                  <a:pt x="2269236" y="83819"/>
                </a:lnTo>
                <a:lnTo>
                  <a:pt x="2270760" y="88391"/>
                </a:lnTo>
                <a:lnTo>
                  <a:pt x="2270760" y="435863"/>
                </a:lnTo>
                <a:lnTo>
                  <a:pt x="2247899" y="478536"/>
                </a:lnTo>
                <a:lnTo>
                  <a:pt x="2237232" y="484631"/>
                </a:lnTo>
                <a:lnTo>
                  <a:pt x="2232660" y="487680"/>
                </a:lnTo>
                <a:lnTo>
                  <a:pt x="2220467" y="490727"/>
                </a:lnTo>
                <a:lnTo>
                  <a:pt x="2212847" y="492251"/>
                </a:lnTo>
                <a:lnTo>
                  <a:pt x="2286000" y="492251"/>
                </a:lnTo>
                <a:lnTo>
                  <a:pt x="2298191" y="477012"/>
                </a:lnTo>
                <a:lnTo>
                  <a:pt x="2301240" y="467868"/>
                </a:lnTo>
                <a:lnTo>
                  <a:pt x="2305812" y="458724"/>
                </a:lnTo>
                <a:lnTo>
                  <a:pt x="2307336" y="448056"/>
                </a:lnTo>
                <a:lnTo>
                  <a:pt x="2308860" y="438912"/>
                </a:lnTo>
                <a:lnTo>
                  <a:pt x="2308860" y="89788"/>
                </a:lnTo>
                <a:lnTo>
                  <a:pt x="2307336" y="79247"/>
                </a:lnTo>
                <a:lnTo>
                  <a:pt x="2301240" y="60959"/>
                </a:lnTo>
                <a:lnTo>
                  <a:pt x="2296667" y="51688"/>
                </a:lnTo>
                <a:lnTo>
                  <a:pt x="2292095" y="44195"/>
                </a:lnTo>
                <a:lnTo>
                  <a:pt x="2287219" y="38100"/>
                </a:lnTo>
                <a:close/>
              </a:path>
            </a:pathLst>
          </a:custGeom>
          <a:solidFill>
            <a:srgbClr val="333333"/>
          </a:solidFill>
        </p:spPr>
        <p:txBody>
          <a:bodyPr wrap="square" lIns="0" tIns="0" rIns="0" bIns="0" rtlCol="0">
            <a:noAutofit/>
          </a:bodyPr>
          <a:lstStyle/>
          <a:p>
            <a:endParaRPr/>
          </a:p>
        </p:txBody>
      </p:sp>
      <p:sp>
        <p:nvSpPr>
          <p:cNvPr id="44" name="object 44"/>
          <p:cNvSpPr txBox="1"/>
          <p:nvPr/>
        </p:nvSpPr>
        <p:spPr>
          <a:xfrm>
            <a:off x="6276847" y="4519167"/>
            <a:ext cx="1451610" cy="224790"/>
          </a:xfrm>
          <a:prstGeom prst="rect">
            <a:avLst/>
          </a:prstGeom>
        </p:spPr>
        <p:txBody>
          <a:bodyPr vert="horz" wrap="square" lIns="0" tIns="0" rIns="0" bIns="0" rtlCol="0">
            <a:noAutofit/>
          </a:bodyPr>
          <a:lstStyle/>
          <a:p>
            <a:pPr marL="12700">
              <a:lnSpc>
                <a:spcPct val="100000"/>
              </a:lnSpc>
            </a:pPr>
            <a:r>
              <a:rPr sz="1400" b="1" spc="15" dirty="0">
                <a:solidFill>
                  <a:srgbClr val="333333"/>
                </a:solidFill>
                <a:latin typeface="Arial"/>
                <a:cs typeface="Arial"/>
              </a:rPr>
              <a:t>M</a:t>
            </a:r>
            <a:r>
              <a:rPr sz="1400" b="1" spc="-10" dirty="0">
                <a:solidFill>
                  <a:srgbClr val="333333"/>
                </a:solidFill>
                <a:latin typeface="Arial"/>
                <a:cs typeface="Arial"/>
              </a:rPr>
              <a:t>u</a:t>
            </a:r>
            <a:r>
              <a:rPr sz="1400" b="1" spc="5" dirty="0">
                <a:solidFill>
                  <a:srgbClr val="333333"/>
                </a:solidFill>
                <a:latin typeface="Arial"/>
                <a:cs typeface="Arial"/>
              </a:rPr>
              <a:t>l</a:t>
            </a:r>
            <a:r>
              <a:rPr sz="1400" b="1" spc="0" dirty="0">
                <a:solidFill>
                  <a:srgbClr val="333333"/>
                </a:solidFill>
                <a:latin typeface="Arial"/>
                <a:cs typeface="Arial"/>
              </a:rPr>
              <a:t>t</a:t>
            </a:r>
            <a:r>
              <a:rPr sz="1400" b="1" spc="-10" dirty="0">
                <a:solidFill>
                  <a:srgbClr val="333333"/>
                </a:solidFill>
                <a:latin typeface="Arial"/>
                <a:cs typeface="Arial"/>
              </a:rPr>
              <a:t>ipl</a:t>
            </a:r>
            <a:r>
              <a:rPr sz="1400" b="1" spc="0" dirty="0">
                <a:solidFill>
                  <a:srgbClr val="333333"/>
                </a:solidFill>
                <a:latin typeface="Arial"/>
                <a:cs typeface="Arial"/>
              </a:rPr>
              <a:t>y</a:t>
            </a:r>
            <a:r>
              <a:rPr sz="1400" b="1" spc="-55" dirty="0">
                <a:solidFill>
                  <a:srgbClr val="333333"/>
                </a:solidFill>
                <a:latin typeface="Arial"/>
                <a:cs typeface="Arial"/>
              </a:rPr>
              <a:t> </a:t>
            </a:r>
            <a:r>
              <a:rPr sz="1400" b="1" spc="0" dirty="0">
                <a:solidFill>
                  <a:srgbClr val="333333"/>
                </a:solidFill>
                <a:latin typeface="Arial"/>
                <a:cs typeface="Arial"/>
              </a:rPr>
              <a:t>&amp;</a:t>
            </a:r>
            <a:r>
              <a:rPr sz="1400" b="1" spc="-15" dirty="0">
                <a:solidFill>
                  <a:srgbClr val="333333"/>
                </a:solidFill>
                <a:latin typeface="Arial"/>
                <a:cs typeface="Arial"/>
              </a:rPr>
              <a:t> </a:t>
            </a:r>
            <a:r>
              <a:rPr sz="1400" b="1" spc="-10" dirty="0">
                <a:solidFill>
                  <a:srgbClr val="333333"/>
                </a:solidFill>
                <a:latin typeface="Arial"/>
                <a:cs typeface="Arial"/>
              </a:rPr>
              <a:t>D</a:t>
            </a:r>
            <a:r>
              <a:rPr sz="1400" b="1" spc="5" dirty="0">
                <a:solidFill>
                  <a:srgbClr val="333333"/>
                </a:solidFill>
                <a:latin typeface="Arial"/>
                <a:cs typeface="Arial"/>
              </a:rPr>
              <a:t>i</a:t>
            </a:r>
            <a:r>
              <a:rPr sz="1400" b="1" spc="-15" dirty="0">
                <a:solidFill>
                  <a:srgbClr val="333333"/>
                </a:solidFill>
                <a:latin typeface="Arial"/>
                <a:cs typeface="Arial"/>
              </a:rPr>
              <a:t>v</a:t>
            </a:r>
            <a:r>
              <a:rPr sz="1400" b="1" spc="5" dirty="0">
                <a:solidFill>
                  <a:srgbClr val="333333"/>
                </a:solidFill>
                <a:latin typeface="Arial"/>
                <a:cs typeface="Arial"/>
              </a:rPr>
              <a:t>i</a:t>
            </a:r>
            <a:r>
              <a:rPr sz="1400" b="1" spc="-10" dirty="0">
                <a:solidFill>
                  <a:srgbClr val="333333"/>
                </a:solidFill>
                <a:latin typeface="Arial"/>
                <a:cs typeface="Arial"/>
              </a:rPr>
              <a:t>d</a:t>
            </a:r>
            <a:r>
              <a:rPr sz="1400" b="1" spc="0" dirty="0">
                <a:solidFill>
                  <a:srgbClr val="333333"/>
                </a:solidFill>
                <a:latin typeface="Arial"/>
                <a:cs typeface="Arial"/>
              </a:rPr>
              <a:t>e</a:t>
            </a:r>
            <a:endParaRPr sz="1400">
              <a:latin typeface="Arial"/>
              <a:cs typeface="Arial"/>
            </a:endParaRPr>
          </a:p>
        </p:txBody>
      </p:sp>
      <p:sp>
        <p:nvSpPr>
          <p:cNvPr id="45" name="object 45"/>
          <p:cNvSpPr/>
          <p:nvPr/>
        </p:nvSpPr>
        <p:spPr>
          <a:xfrm>
            <a:off x="5513196" y="4550917"/>
            <a:ext cx="2680080" cy="978534"/>
          </a:xfrm>
          <a:prstGeom prst="rect">
            <a:avLst/>
          </a:prstGeom>
          <a:blipFill>
            <a:blip r:embed="rId4" cstate="print"/>
            <a:stretch>
              <a:fillRect/>
            </a:stretch>
          </a:blipFill>
        </p:spPr>
        <p:txBody>
          <a:bodyPr wrap="square" lIns="0" tIns="0" rIns="0" bIns="0" rtlCol="0">
            <a:noAutofit/>
          </a:bodyPr>
          <a:lstStyle/>
          <a:p>
            <a:endParaRPr/>
          </a:p>
        </p:txBody>
      </p:sp>
      <p:sp>
        <p:nvSpPr>
          <p:cNvPr id="46" name="object 46"/>
          <p:cNvSpPr txBox="1"/>
          <p:nvPr/>
        </p:nvSpPr>
        <p:spPr>
          <a:xfrm>
            <a:off x="6203696" y="5153152"/>
            <a:ext cx="421640" cy="224790"/>
          </a:xfrm>
          <a:prstGeom prst="rect">
            <a:avLst/>
          </a:prstGeom>
        </p:spPr>
        <p:txBody>
          <a:bodyPr vert="horz" wrap="square" lIns="0" tIns="0" rIns="0" bIns="0" rtlCol="0">
            <a:noAutofit/>
          </a:bodyPr>
          <a:lstStyle/>
          <a:p>
            <a:pPr marL="12700">
              <a:lnSpc>
                <a:spcPct val="100000"/>
              </a:lnSpc>
            </a:pPr>
            <a:r>
              <a:rPr sz="1400" b="1" dirty="0">
                <a:solidFill>
                  <a:srgbClr val="333333"/>
                </a:solidFill>
                <a:latin typeface="Arial"/>
                <a:cs typeface="Arial"/>
              </a:rPr>
              <a:t>S</a:t>
            </a:r>
            <a:r>
              <a:rPr sz="1400" b="1" spc="-10" dirty="0">
                <a:solidFill>
                  <a:srgbClr val="333333"/>
                </a:solidFill>
                <a:latin typeface="Arial"/>
                <a:cs typeface="Arial"/>
              </a:rPr>
              <a:t>h</a:t>
            </a:r>
            <a:r>
              <a:rPr sz="1400" b="1" spc="5" dirty="0">
                <a:solidFill>
                  <a:srgbClr val="333333"/>
                </a:solidFill>
                <a:latin typeface="Arial"/>
                <a:cs typeface="Arial"/>
              </a:rPr>
              <a:t>i</a:t>
            </a:r>
            <a:r>
              <a:rPr sz="1400" b="1" spc="0" dirty="0">
                <a:solidFill>
                  <a:srgbClr val="333333"/>
                </a:solidFill>
                <a:latin typeface="Arial"/>
                <a:cs typeface="Arial"/>
              </a:rPr>
              <a:t>ft</a:t>
            </a:r>
            <a:endParaRPr sz="1400">
              <a:latin typeface="Arial"/>
              <a:cs typeface="Arial"/>
            </a:endParaRPr>
          </a:p>
        </p:txBody>
      </p:sp>
      <p:sp>
        <p:nvSpPr>
          <p:cNvPr id="47" name="object 47"/>
          <p:cNvSpPr txBox="1"/>
          <p:nvPr/>
        </p:nvSpPr>
        <p:spPr>
          <a:xfrm>
            <a:off x="7160768" y="5193283"/>
            <a:ext cx="883285" cy="163830"/>
          </a:xfrm>
          <a:prstGeom prst="rect">
            <a:avLst/>
          </a:prstGeom>
        </p:spPr>
        <p:txBody>
          <a:bodyPr vert="horz" wrap="square" lIns="0" tIns="0" rIns="0" bIns="0" rtlCol="0">
            <a:noAutofit/>
          </a:bodyPr>
          <a:lstStyle/>
          <a:p>
            <a:pPr marL="12700">
              <a:lnSpc>
                <a:spcPct val="100000"/>
              </a:lnSpc>
            </a:pPr>
            <a:r>
              <a:rPr sz="1000" b="1" spc="-50" dirty="0">
                <a:solidFill>
                  <a:srgbClr val="333333"/>
                </a:solidFill>
                <a:latin typeface="Arial"/>
                <a:cs typeface="Arial"/>
              </a:rPr>
              <a:t>A</a:t>
            </a:r>
            <a:r>
              <a:rPr sz="1000" b="1" spc="-10" dirty="0">
                <a:solidFill>
                  <a:srgbClr val="333333"/>
                </a:solidFill>
                <a:latin typeface="Arial"/>
                <a:cs typeface="Arial"/>
              </a:rPr>
              <a:t>LU</a:t>
            </a:r>
            <a:r>
              <a:rPr sz="1000" b="1" spc="30" dirty="0">
                <a:solidFill>
                  <a:srgbClr val="333333"/>
                </a:solidFill>
                <a:latin typeface="Arial"/>
                <a:cs typeface="Arial"/>
              </a:rPr>
              <a:t> </a:t>
            </a:r>
            <a:r>
              <a:rPr sz="1000" b="1" spc="-10" dirty="0">
                <a:solidFill>
                  <a:srgbClr val="333333"/>
                </a:solidFill>
                <a:latin typeface="Arial"/>
                <a:cs typeface="Arial"/>
              </a:rPr>
              <a:t>&amp;</a:t>
            </a:r>
            <a:r>
              <a:rPr sz="1000" b="1" spc="-5" dirty="0">
                <a:solidFill>
                  <a:srgbClr val="333333"/>
                </a:solidFill>
                <a:latin typeface="Arial"/>
                <a:cs typeface="Arial"/>
              </a:rPr>
              <a:t> </a:t>
            </a:r>
            <a:r>
              <a:rPr sz="1000" b="1" spc="-10" dirty="0">
                <a:solidFill>
                  <a:srgbClr val="333333"/>
                </a:solidFill>
                <a:latin typeface="Arial"/>
                <a:cs typeface="Arial"/>
              </a:rPr>
              <a:t>Br</a:t>
            </a:r>
            <a:r>
              <a:rPr sz="1000" b="1" spc="-15" dirty="0">
                <a:solidFill>
                  <a:srgbClr val="333333"/>
                </a:solidFill>
                <a:latin typeface="Arial"/>
                <a:cs typeface="Arial"/>
              </a:rPr>
              <a:t>a</a:t>
            </a:r>
            <a:r>
              <a:rPr sz="1000" b="1" spc="-10" dirty="0">
                <a:solidFill>
                  <a:srgbClr val="333333"/>
                </a:solidFill>
                <a:latin typeface="Arial"/>
                <a:cs typeface="Arial"/>
              </a:rPr>
              <a:t>n</a:t>
            </a:r>
            <a:r>
              <a:rPr sz="1000" b="1" spc="-15" dirty="0">
                <a:solidFill>
                  <a:srgbClr val="333333"/>
                </a:solidFill>
                <a:latin typeface="Arial"/>
                <a:cs typeface="Arial"/>
              </a:rPr>
              <a:t>c</a:t>
            </a:r>
            <a:r>
              <a:rPr sz="1000" b="1" spc="-10" dirty="0">
                <a:solidFill>
                  <a:srgbClr val="333333"/>
                </a:solidFill>
                <a:latin typeface="Arial"/>
                <a:cs typeface="Arial"/>
              </a:rPr>
              <a:t>h</a:t>
            </a:r>
            <a:endParaRPr sz="1000">
              <a:latin typeface="Arial"/>
              <a:cs typeface="Arial"/>
            </a:endParaRPr>
          </a:p>
        </p:txBody>
      </p:sp>
      <p:sp>
        <p:nvSpPr>
          <p:cNvPr id="48" name="object 48"/>
          <p:cNvSpPr/>
          <p:nvPr/>
        </p:nvSpPr>
        <p:spPr>
          <a:xfrm>
            <a:off x="8410444" y="3665346"/>
            <a:ext cx="957583" cy="1839467"/>
          </a:xfrm>
          <a:custGeom>
            <a:avLst/>
            <a:gdLst/>
            <a:ahLst/>
            <a:cxnLst/>
            <a:rect l="l" t="t" r="r" b="b"/>
            <a:pathLst>
              <a:path w="957583" h="1839467">
                <a:moveTo>
                  <a:pt x="22067" y="77285"/>
                </a:moveTo>
                <a:lnTo>
                  <a:pt x="21655" y="77916"/>
                </a:lnTo>
                <a:lnTo>
                  <a:pt x="21847" y="77724"/>
                </a:lnTo>
                <a:lnTo>
                  <a:pt x="22067" y="77285"/>
                </a:lnTo>
                <a:close/>
              </a:path>
              <a:path w="957583" h="1839467">
                <a:moveTo>
                  <a:pt x="28386" y="67605"/>
                </a:moveTo>
                <a:lnTo>
                  <a:pt x="27596" y="68814"/>
                </a:lnTo>
                <a:lnTo>
                  <a:pt x="27943" y="68452"/>
                </a:lnTo>
                <a:lnTo>
                  <a:pt x="28386" y="67605"/>
                </a:lnTo>
                <a:close/>
              </a:path>
              <a:path w="957583" h="1839467">
                <a:moveTo>
                  <a:pt x="32878" y="61759"/>
                </a:moveTo>
                <a:lnTo>
                  <a:pt x="31568" y="63431"/>
                </a:lnTo>
                <a:lnTo>
                  <a:pt x="32515" y="62483"/>
                </a:lnTo>
                <a:lnTo>
                  <a:pt x="32878" y="61759"/>
                </a:lnTo>
                <a:close/>
              </a:path>
              <a:path w="957583" h="1839467">
                <a:moveTo>
                  <a:pt x="42075" y="50983"/>
                </a:moveTo>
                <a:lnTo>
                  <a:pt x="37335" y="56069"/>
                </a:lnTo>
                <a:lnTo>
                  <a:pt x="37078" y="56397"/>
                </a:lnTo>
                <a:lnTo>
                  <a:pt x="41659" y="51815"/>
                </a:lnTo>
                <a:lnTo>
                  <a:pt x="42075" y="50983"/>
                </a:lnTo>
                <a:close/>
              </a:path>
              <a:path w="957583" h="1839467">
                <a:moveTo>
                  <a:pt x="54569" y="38906"/>
                </a:moveTo>
                <a:lnTo>
                  <a:pt x="48016" y="44827"/>
                </a:lnTo>
                <a:lnTo>
                  <a:pt x="49279" y="44195"/>
                </a:lnTo>
                <a:lnTo>
                  <a:pt x="54569" y="38906"/>
                </a:lnTo>
                <a:close/>
              </a:path>
              <a:path w="957583" h="1839467">
                <a:moveTo>
                  <a:pt x="62196" y="32773"/>
                </a:moveTo>
                <a:lnTo>
                  <a:pt x="60678" y="33924"/>
                </a:lnTo>
                <a:lnTo>
                  <a:pt x="61471" y="33527"/>
                </a:lnTo>
                <a:lnTo>
                  <a:pt x="62196" y="32773"/>
                </a:lnTo>
                <a:close/>
              </a:path>
              <a:path w="957583" h="1839467">
                <a:moveTo>
                  <a:pt x="68403" y="28120"/>
                </a:moveTo>
                <a:lnTo>
                  <a:pt x="67969" y="28394"/>
                </a:lnTo>
                <a:lnTo>
                  <a:pt x="66711" y="29348"/>
                </a:lnTo>
                <a:lnTo>
                  <a:pt x="67567" y="28955"/>
                </a:lnTo>
                <a:lnTo>
                  <a:pt x="68403" y="28120"/>
                </a:lnTo>
                <a:close/>
              </a:path>
              <a:path w="957583" h="1839467">
                <a:moveTo>
                  <a:pt x="72529" y="25517"/>
                </a:moveTo>
                <a:lnTo>
                  <a:pt x="71037" y="26459"/>
                </a:lnTo>
                <a:lnTo>
                  <a:pt x="72139" y="25907"/>
                </a:lnTo>
                <a:lnTo>
                  <a:pt x="72529" y="25517"/>
                </a:lnTo>
                <a:close/>
              </a:path>
              <a:path w="957583" h="1839467">
                <a:moveTo>
                  <a:pt x="80521" y="20574"/>
                </a:moveTo>
                <a:lnTo>
                  <a:pt x="79684" y="21005"/>
                </a:lnTo>
                <a:lnTo>
                  <a:pt x="76868" y="22781"/>
                </a:lnTo>
                <a:lnTo>
                  <a:pt x="79759" y="21336"/>
                </a:lnTo>
                <a:lnTo>
                  <a:pt x="80521" y="20574"/>
                </a:lnTo>
                <a:close/>
              </a:path>
              <a:path w="957583" h="1839467">
                <a:moveTo>
                  <a:pt x="106156" y="8981"/>
                </a:moveTo>
                <a:lnTo>
                  <a:pt x="105024" y="9330"/>
                </a:lnTo>
                <a:lnTo>
                  <a:pt x="104654" y="9481"/>
                </a:lnTo>
                <a:lnTo>
                  <a:pt x="106156" y="8981"/>
                </a:lnTo>
                <a:close/>
              </a:path>
              <a:path w="957583" h="1839467">
                <a:moveTo>
                  <a:pt x="136860" y="1659"/>
                </a:moveTo>
                <a:lnTo>
                  <a:pt x="132519" y="2181"/>
                </a:lnTo>
                <a:lnTo>
                  <a:pt x="127259" y="3301"/>
                </a:lnTo>
                <a:lnTo>
                  <a:pt x="128527" y="3048"/>
                </a:lnTo>
                <a:lnTo>
                  <a:pt x="136860" y="1659"/>
                </a:lnTo>
                <a:close/>
              </a:path>
              <a:path w="957583" h="1839467">
                <a:moveTo>
                  <a:pt x="40135" y="1786127"/>
                </a:moveTo>
                <a:lnTo>
                  <a:pt x="39919" y="1786127"/>
                </a:lnTo>
                <a:lnTo>
                  <a:pt x="44972" y="1791719"/>
                </a:lnTo>
                <a:lnTo>
                  <a:pt x="77515" y="1817199"/>
                </a:lnTo>
                <a:lnTo>
                  <a:pt x="116050" y="1833638"/>
                </a:lnTo>
                <a:lnTo>
                  <a:pt x="159007" y="1839467"/>
                </a:lnTo>
                <a:lnTo>
                  <a:pt x="151387" y="1837944"/>
                </a:lnTo>
                <a:lnTo>
                  <a:pt x="134623" y="1836420"/>
                </a:lnTo>
                <a:lnTo>
                  <a:pt x="125479" y="1834895"/>
                </a:lnTo>
                <a:lnTo>
                  <a:pt x="113287" y="1831847"/>
                </a:lnTo>
                <a:lnTo>
                  <a:pt x="104143" y="1828800"/>
                </a:lnTo>
                <a:lnTo>
                  <a:pt x="101095" y="1827276"/>
                </a:lnTo>
                <a:lnTo>
                  <a:pt x="96523" y="1825752"/>
                </a:lnTo>
                <a:lnTo>
                  <a:pt x="75187" y="1815083"/>
                </a:lnTo>
                <a:lnTo>
                  <a:pt x="73663" y="1813559"/>
                </a:lnTo>
                <a:lnTo>
                  <a:pt x="70615" y="1812035"/>
                </a:lnTo>
                <a:lnTo>
                  <a:pt x="69091" y="1810511"/>
                </a:lnTo>
                <a:lnTo>
                  <a:pt x="66043" y="1808988"/>
                </a:lnTo>
                <a:lnTo>
                  <a:pt x="62995" y="1805939"/>
                </a:lnTo>
                <a:lnTo>
                  <a:pt x="59947" y="1804415"/>
                </a:lnTo>
                <a:lnTo>
                  <a:pt x="53851" y="1798320"/>
                </a:lnTo>
                <a:lnTo>
                  <a:pt x="50803" y="1796795"/>
                </a:lnTo>
                <a:lnTo>
                  <a:pt x="40135" y="1786127"/>
                </a:lnTo>
                <a:close/>
              </a:path>
              <a:path w="957583" h="1839467">
                <a:moveTo>
                  <a:pt x="34039" y="1778508"/>
                </a:moveTo>
                <a:lnTo>
                  <a:pt x="33466" y="1778508"/>
                </a:lnTo>
                <a:lnTo>
                  <a:pt x="35728" y="1781489"/>
                </a:lnTo>
                <a:lnTo>
                  <a:pt x="38611" y="1784680"/>
                </a:lnTo>
                <a:lnTo>
                  <a:pt x="38611" y="1782952"/>
                </a:lnTo>
                <a:lnTo>
                  <a:pt x="34039" y="1778508"/>
                </a:lnTo>
                <a:close/>
              </a:path>
              <a:path w="957583" h="1839467">
                <a:moveTo>
                  <a:pt x="29467" y="1772411"/>
                </a:moveTo>
                <a:lnTo>
                  <a:pt x="28842" y="1772411"/>
                </a:lnTo>
                <a:lnTo>
                  <a:pt x="32515" y="1777254"/>
                </a:lnTo>
                <a:lnTo>
                  <a:pt x="32515" y="1775459"/>
                </a:lnTo>
                <a:lnTo>
                  <a:pt x="29467" y="1772411"/>
                </a:lnTo>
                <a:close/>
              </a:path>
              <a:path w="957583" h="1839467">
                <a:moveTo>
                  <a:pt x="26419" y="1767839"/>
                </a:moveTo>
                <a:lnTo>
                  <a:pt x="25713" y="1767839"/>
                </a:lnTo>
                <a:lnTo>
                  <a:pt x="27382" y="1770486"/>
                </a:lnTo>
                <a:lnTo>
                  <a:pt x="27943" y="1771227"/>
                </a:lnTo>
                <a:lnTo>
                  <a:pt x="27943" y="1769364"/>
                </a:lnTo>
                <a:lnTo>
                  <a:pt x="26419" y="1767839"/>
                </a:lnTo>
                <a:close/>
              </a:path>
              <a:path w="957583" h="1839467">
                <a:moveTo>
                  <a:pt x="23371" y="1763267"/>
                </a:moveTo>
                <a:lnTo>
                  <a:pt x="22829" y="1763267"/>
                </a:lnTo>
                <a:lnTo>
                  <a:pt x="24895" y="1766544"/>
                </a:lnTo>
                <a:lnTo>
                  <a:pt x="24895" y="1764791"/>
                </a:lnTo>
                <a:lnTo>
                  <a:pt x="23371" y="1763267"/>
                </a:lnTo>
                <a:close/>
              </a:path>
              <a:path w="957583" h="1839467">
                <a:moveTo>
                  <a:pt x="21847" y="1760220"/>
                </a:moveTo>
                <a:lnTo>
                  <a:pt x="20907" y="1760220"/>
                </a:lnTo>
                <a:lnTo>
                  <a:pt x="21847" y="1761711"/>
                </a:lnTo>
                <a:lnTo>
                  <a:pt x="21847" y="1760220"/>
                </a:lnTo>
                <a:close/>
              </a:path>
              <a:path w="957583" h="1839467">
                <a:moveTo>
                  <a:pt x="18799" y="1755647"/>
                </a:moveTo>
                <a:lnTo>
                  <a:pt x="18384" y="1755647"/>
                </a:lnTo>
                <a:lnTo>
                  <a:pt x="19993" y="1758771"/>
                </a:lnTo>
                <a:lnTo>
                  <a:pt x="20323" y="1759295"/>
                </a:lnTo>
                <a:lnTo>
                  <a:pt x="20323" y="1757171"/>
                </a:lnTo>
                <a:lnTo>
                  <a:pt x="18799" y="1755647"/>
                </a:lnTo>
                <a:close/>
              </a:path>
              <a:path w="957583" h="1839467">
                <a:moveTo>
                  <a:pt x="17275" y="1752600"/>
                </a:moveTo>
                <a:lnTo>
                  <a:pt x="16813" y="1752600"/>
                </a:lnTo>
                <a:lnTo>
                  <a:pt x="17275" y="1753496"/>
                </a:lnTo>
                <a:lnTo>
                  <a:pt x="17275" y="1752600"/>
                </a:lnTo>
                <a:close/>
              </a:path>
              <a:path w="957583" h="1839467">
                <a:moveTo>
                  <a:pt x="15751" y="1749552"/>
                </a:moveTo>
                <a:lnTo>
                  <a:pt x="15243" y="1749552"/>
                </a:lnTo>
                <a:lnTo>
                  <a:pt x="15751" y="1750538"/>
                </a:lnTo>
                <a:lnTo>
                  <a:pt x="15751" y="1749552"/>
                </a:lnTo>
                <a:close/>
              </a:path>
              <a:path w="957583" h="1839467">
                <a:moveTo>
                  <a:pt x="14227" y="1744852"/>
                </a:moveTo>
                <a:lnTo>
                  <a:pt x="12987" y="1744852"/>
                </a:lnTo>
                <a:lnTo>
                  <a:pt x="13619" y="1746399"/>
                </a:lnTo>
                <a:lnTo>
                  <a:pt x="14227" y="1747580"/>
                </a:lnTo>
                <a:lnTo>
                  <a:pt x="14227" y="1744852"/>
                </a:lnTo>
                <a:close/>
              </a:path>
              <a:path w="957583" h="1839467">
                <a:moveTo>
                  <a:pt x="12703" y="1741932"/>
                </a:moveTo>
                <a:lnTo>
                  <a:pt x="11793" y="1741932"/>
                </a:lnTo>
                <a:lnTo>
                  <a:pt x="12703" y="1744160"/>
                </a:lnTo>
                <a:lnTo>
                  <a:pt x="12703" y="1741932"/>
                </a:lnTo>
                <a:close/>
              </a:path>
              <a:path w="957583" h="1839467">
                <a:moveTo>
                  <a:pt x="11179" y="1738883"/>
                </a:moveTo>
                <a:lnTo>
                  <a:pt x="10547" y="1738883"/>
                </a:lnTo>
                <a:lnTo>
                  <a:pt x="11179" y="1740431"/>
                </a:lnTo>
                <a:lnTo>
                  <a:pt x="11179" y="1738883"/>
                </a:lnTo>
                <a:close/>
              </a:path>
              <a:path w="957583" h="1839467">
                <a:moveTo>
                  <a:pt x="9655" y="1734311"/>
                </a:moveTo>
                <a:lnTo>
                  <a:pt x="8678" y="1734311"/>
                </a:lnTo>
                <a:lnTo>
                  <a:pt x="9655" y="1736703"/>
                </a:lnTo>
                <a:lnTo>
                  <a:pt x="9655" y="1734311"/>
                </a:lnTo>
                <a:close/>
              </a:path>
              <a:path w="957583" h="1839467">
                <a:moveTo>
                  <a:pt x="8131" y="1729739"/>
                </a:moveTo>
                <a:lnTo>
                  <a:pt x="7179" y="1729739"/>
                </a:lnTo>
                <a:lnTo>
                  <a:pt x="8131" y="1732827"/>
                </a:lnTo>
                <a:lnTo>
                  <a:pt x="8131" y="1729739"/>
                </a:lnTo>
                <a:close/>
              </a:path>
              <a:path w="957583" h="1839467">
                <a:moveTo>
                  <a:pt x="6607" y="1726691"/>
                </a:moveTo>
                <a:lnTo>
                  <a:pt x="6238" y="1726691"/>
                </a:lnTo>
                <a:lnTo>
                  <a:pt x="6607" y="1727890"/>
                </a:lnTo>
                <a:lnTo>
                  <a:pt x="6607" y="1726691"/>
                </a:lnTo>
                <a:close/>
              </a:path>
              <a:path w="957583" h="1839467">
                <a:moveTo>
                  <a:pt x="5083" y="1720595"/>
                </a:moveTo>
                <a:lnTo>
                  <a:pt x="4356" y="1720595"/>
                </a:lnTo>
                <a:lnTo>
                  <a:pt x="5083" y="1722952"/>
                </a:lnTo>
                <a:lnTo>
                  <a:pt x="5083" y="1720595"/>
                </a:lnTo>
                <a:close/>
              </a:path>
              <a:path w="957583" h="1839467">
                <a:moveTo>
                  <a:pt x="3559" y="1714500"/>
                </a:moveTo>
                <a:lnTo>
                  <a:pt x="2993" y="1714500"/>
                </a:lnTo>
                <a:lnTo>
                  <a:pt x="3559" y="1717159"/>
                </a:lnTo>
                <a:lnTo>
                  <a:pt x="3559" y="1714500"/>
                </a:lnTo>
                <a:close/>
              </a:path>
              <a:path w="957583" h="1839467">
                <a:moveTo>
                  <a:pt x="2035" y="1705355"/>
                </a:moveTo>
                <a:lnTo>
                  <a:pt x="1099" y="1705355"/>
                </a:lnTo>
                <a:lnTo>
                  <a:pt x="1169" y="1705936"/>
                </a:lnTo>
                <a:lnTo>
                  <a:pt x="2035" y="1710005"/>
                </a:lnTo>
                <a:lnTo>
                  <a:pt x="2035" y="1705355"/>
                </a:lnTo>
                <a:close/>
              </a:path>
              <a:path w="957583" h="1839467">
                <a:moveTo>
                  <a:pt x="511" y="1696211"/>
                </a:moveTo>
                <a:lnTo>
                  <a:pt x="0" y="1696211"/>
                </a:lnTo>
                <a:lnTo>
                  <a:pt x="511" y="1700470"/>
                </a:lnTo>
                <a:lnTo>
                  <a:pt x="511" y="1696211"/>
                </a:lnTo>
                <a:close/>
              </a:path>
              <a:path w="957583" h="1839467">
                <a:moveTo>
                  <a:pt x="797563" y="0"/>
                </a:moveTo>
                <a:lnTo>
                  <a:pt x="818144" y="1470"/>
                </a:lnTo>
                <a:lnTo>
                  <a:pt x="812277" y="667"/>
                </a:lnTo>
                <a:lnTo>
                  <a:pt x="797563" y="0"/>
                </a:lnTo>
                <a:close/>
              </a:path>
              <a:path w="957583" h="1839467">
                <a:moveTo>
                  <a:pt x="858207" y="12033"/>
                </a:moveTo>
                <a:lnTo>
                  <a:pt x="858523" y="12191"/>
                </a:lnTo>
                <a:lnTo>
                  <a:pt x="858767" y="12273"/>
                </a:lnTo>
                <a:lnTo>
                  <a:pt x="858207" y="12033"/>
                </a:lnTo>
                <a:close/>
              </a:path>
              <a:path w="957583" h="1839467">
                <a:moveTo>
                  <a:pt x="876232" y="20756"/>
                </a:moveTo>
                <a:lnTo>
                  <a:pt x="876811" y="21336"/>
                </a:lnTo>
                <a:lnTo>
                  <a:pt x="880298" y="23079"/>
                </a:lnTo>
                <a:lnTo>
                  <a:pt x="879056" y="22268"/>
                </a:lnTo>
                <a:lnTo>
                  <a:pt x="876232" y="20756"/>
                </a:lnTo>
                <a:close/>
              </a:path>
              <a:path w="957583" h="1839467">
                <a:moveTo>
                  <a:pt x="884056" y="25532"/>
                </a:moveTo>
                <a:lnTo>
                  <a:pt x="884431" y="25907"/>
                </a:lnTo>
                <a:lnTo>
                  <a:pt x="885285" y="26334"/>
                </a:lnTo>
                <a:lnTo>
                  <a:pt x="884056" y="25532"/>
                </a:lnTo>
                <a:close/>
              </a:path>
              <a:path w="957583" h="1839467">
                <a:moveTo>
                  <a:pt x="888445" y="28397"/>
                </a:moveTo>
                <a:lnTo>
                  <a:pt x="889003" y="28955"/>
                </a:lnTo>
                <a:lnTo>
                  <a:pt x="890001" y="29413"/>
                </a:lnTo>
                <a:lnTo>
                  <a:pt x="888445" y="28397"/>
                </a:lnTo>
                <a:close/>
              </a:path>
              <a:path w="957583" h="1839467">
                <a:moveTo>
                  <a:pt x="894305" y="32700"/>
                </a:moveTo>
                <a:lnTo>
                  <a:pt x="895099" y="33527"/>
                </a:lnTo>
                <a:lnTo>
                  <a:pt x="895824" y="33890"/>
                </a:lnTo>
                <a:lnTo>
                  <a:pt x="894305" y="32700"/>
                </a:lnTo>
                <a:close/>
              </a:path>
              <a:path w="957583" h="1839467">
                <a:moveTo>
                  <a:pt x="901186" y="38090"/>
                </a:moveTo>
                <a:lnTo>
                  <a:pt x="905767" y="42672"/>
                </a:lnTo>
                <a:lnTo>
                  <a:pt x="906600" y="43088"/>
                </a:lnTo>
                <a:lnTo>
                  <a:pt x="901514" y="38347"/>
                </a:lnTo>
                <a:lnTo>
                  <a:pt x="901186" y="38090"/>
                </a:lnTo>
                <a:close/>
              </a:path>
              <a:path w="957583" h="1839467">
                <a:moveTo>
                  <a:pt x="913387" y="49727"/>
                </a:moveTo>
                <a:lnTo>
                  <a:pt x="913387" y="51815"/>
                </a:lnTo>
                <a:lnTo>
                  <a:pt x="914911" y="51815"/>
                </a:lnTo>
                <a:lnTo>
                  <a:pt x="918677" y="55581"/>
                </a:lnTo>
                <a:lnTo>
                  <a:pt x="913387" y="49727"/>
                </a:lnTo>
                <a:close/>
              </a:path>
              <a:path w="957583" h="1839467">
                <a:moveTo>
                  <a:pt x="924055" y="62213"/>
                </a:moveTo>
                <a:lnTo>
                  <a:pt x="924055" y="64007"/>
                </a:lnTo>
                <a:lnTo>
                  <a:pt x="925417" y="64007"/>
                </a:lnTo>
                <a:lnTo>
                  <a:pt x="924055" y="62213"/>
                </a:lnTo>
                <a:close/>
              </a:path>
              <a:path w="957583" h="1839467">
                <a:moveTo>
                  <a:pt x="928627" y="68240"/>
                </a:moveTo>
                <a:lnTo>
                  <a:pt x="928627" y="70103"/>
                </a:lnTo>
                <a:lnTo>
                  <a:pt x="929897" y="70103"/>
                </a:lnTo>
                <a:lnTo>
                  <a:pt x="929189" y="68981"/>
                </a:lnTo>
                <a:lnTo>
                  <a:pt x="928627" y="68240"/>
                </a:lnTo>
                <a:close/>
              </a:path>
              <a:path w="957583" h="1839467">
                <a:moveTo>
                  <a:pt x="931675" y="72923"/>
                </a:moveTo>
                <a:lnTo>
                  <a:pt x="931675" y="74675"/>
                </a:lnTo>
                <a:lnTo>
                  <a:pt x="932781" y="74675"/>
                </a:lnTo>
                <a:lnTo>
                  <a:pt x="931675" y="72923"/>
                </a:lnTo>
                <a:close/>
              </a:path>
              <a:path w="957583" h="1839467">
                <a:moveTo>
                  <a:pt x="933199" y="75340"/>
                </a:moveTo>
                <a:lnTo>
                  <a:pt x="933199" y="77724"/>
                </a:lnTo>
                <a:lnTo>
                  <a:pt x="934703" y="77724"/>
                </a:lnTo>
                <a:lnTo>
                  <a:pt x="933199" y="75340"/>
                </a:lnTo>
                <a:close/>
              </a:path>
              <a:path w="957583" h="1839467">
                <a:moveTo>
                  <a:pt x="936247" y="80172"/>
                </a:moveTo>
                <a:lnTo>
                  <a:pt x="936247" y="82295"/>
                </a:lnTo>
                <a:lnTo>
                  <a:pt x="937402" y="82295"/>
                </a:lnTo>
                <a:lnTo>
                  <a:pt x="936578" y="80696"/>
                </a:lnTo>
                <a:lnTo>
                  <a:pt x="936247" y="80172"/>
                </a:lnTo>
                <a:close/>
              </a:path>
              <a:path w="957583" h="1839467">
                <a:moveTo>
                  <a:pt x="939295" y="85971"/>
                </a:moveTo>
                <a:lnTo>
                  <a:pt x="939295" y="86867"/>
                </a:lnTo>
                <a:lnTo>
                  <a:pt x="939757" y="86867"/>
                </a:lnTo>
                <a:lnTo>
                  <a:pt x="939295" y="85971"/>
                </a:lnTo>
                <a:close/>
              </a:path>
              <a:path w="957583" h="1839467">
                <a:moveTo>
                  <a:pt x="943867" y="95307"/>
                </a:moveTo>
                <a:lnTo>
                  <a:pt x="943867" y="97536"/>
                </a:lnTo>
                <a:lnTo>
                  <a:pt x="944778" y="97536"/>
                </a:lnTo>
                <a:lnTo>
                  <a:pt x="943867" y="95307"/>
                </a:lnTo>
                <a:close/>
              </a:path>
              <a:path w="957583" h="1839467">
                <a:moveTo>
                  <a:pt x="945391" y="99036"/>
                </a:moveTo>
                <a:lnTo>
                  <a:pt x="945391" y="100583"/>
                </a:lnTo>
                <a:lnTo>
                  <a:pt x="946024" y="100583"/>
                </a:lnTo>
                <a:lnTo>
                  <a:pt x="945391" y="99036"/>
                </a:lnTo>
                <a:close/>
              </a:path>
              <a:path w="957583" h="1839467">
                <a:moveTo>
                  <a:pt x="946915" y="102764"/>
                </a:moveTo>
                <a:lnTo>
                  <a:pt x="946915" y="105155"/>
                </a:lnTo>
                <a:lnTo>
                  <a:pt x="947893" y="105155"/>
                </a:lnTo>
                <a:lnTo>
                  <a:pt x="946915" y="102764"/>
                </a:lnTo>
                <a:close/>
              </a:path>
              <a:path w="957583" h="1839467">
                <a:moveTo>
                  <a:pt x="948439" y="106640"/>
                </a:moveTo>
                <a:lnTo>
                  <a:pt x="948439" y="109727"/>
                </a:lnTo>
                <a:lnTo>
                  <a:pt x="949392" y="109727"/>
                </a:lnTo>
                <a:lnTo>
                  <a:pt x="948439" y="106640"/>
                </a:lnTo>
                <a:close/>
              </a:path>
              <a:path w="957583" h="1839467">
                <a:moveTo>
                  <a:pt x="949963" y="111577"/>
                </a:moveTo>
                <a:lnTo>
                  <a:pt x="949963" y="112775"/>
                </a:lnTo>
                <a:lnTo>
                  <a:pt x="950333" y="112775"/>
                </a:lnTo>
                <a:lnTo>
                  <a:pt x="949963" y="111577"/>
                </a:lnTo>
                <a:close/>
              </a:path>
              <a:path w="957583" h="1839467">
                <a:moveTo>
                  <a:pt x="951487" y="116515"/>
                </a:moveTo>
                <a:lnTo>
                  <a:pt x="951487" y="118872"/>
                </a:lnTo>
                <a:lnTo>
                  <a:pt x="952215" y="118872"/>
                </a:lnTo>
                <a:lnTo>
                  <a:pt x="951487" y="116515"/>
                </a:lnTo>
                <a:close/>
              </a:path>
              <a:path w="957583" h="1839467">
                <a:moveTo>
                  <a:pt x="953011" y="122308"/>
                </a:moveTo>
                <a:lnTo>
                  <a:pt x="953011" y="124967"/>
                </a:lnTo>
                <a:lnTo>
                  <a:pt x="953578" y="124967"/>
                </a:lnTo>
                <a:lnTo>
                  <a:pt x="953011" y="122308"/>
                </a:lnTo>
                <a:close/>
              </a:path>
              <a:path w="957583" h="1839467">
                <a:moveTo>
                  <a:pt x="954535" y="129462"/>
                </a:moveTo>
                <a:lnTo>
                  <a:pt x="954535" y="134112"/>
                </a:lnTo>
                <a:lnTo>
                  <a:pt x="955472" y="134112"/>
                </a:lnTo>
                <a:lnTo>
                  <a:pt x="955402" y="133531"/>
                </a:lnTo>
                <a:lnTo>
                  <a:pt x="954535" y="129462"/>
                </a:lnTo>
                <a:close/>
              </a:path>
              <a:path w="957583" h="1839467">
                <a:moveTo>
                  <a:pt x="956059" y="138997"/>
                </a:moveTo>
                <a:lnTo>
                  <a:pt x="956059" y="143255"/>
                </a:lnTo>
                <a:lnTo>
                  <a:pt x="956571" y="143255"/>
                </a:lnTo>
                <a:lnTo>
                  <a:pt x="956059" y="138997"/>
                </a:lnTo>
                <a:close/>
              </a:path>
              <a:path w="957583" h="1839467">
                <a:moveTo>
                  <a:pt x="957567" y="159588"/>
                </a:moveTo>
                <a:lnTo>
                  <a:pt x="956059" y="1696211"/>
                </a:lnTo>
                <a:lnTo>
                  <a:pt x="946915" y="1734311"/>
                </a:lnTo>
                <a:lnTo>
                  <a:pt x="943867" y="1743455"/>
                </a:lnTo>
                <a:lnTo>
                  <a:pt x="936247" y="1758695"/>
                </a:lnTo>
                <a:lnTo>
                  <a:pt x="934723" y="1760220"/>
                </a:lnTo>
                <a:lnTo>
                  <a:pt x="933199" y="1763267"/>
                </a:lnTo>
                <a:lnTo>
                  <a:pt x="931675" y="1764791"/>
                </a:lnTo>
                <a:lnTo>
                  <a:pt x="930151" y="1767839"/>
                </a:lnTo>
                <a:lnTo>
                  <a:pt x="928627" y="1769364"/>
                </a:lnTo>
                <a:lnTo>
                  <a:pt x="927103" y="1772411"/>
                </a:lnTo>
                <a:lnTo>
                  <a:pt x="925579" y="1773935"/>
                </a:lnTo>
                <a:lnTo>
                  <a:pt x="924055" y="1776983"/>
                </a:lnTo>
                <a:lnTo>
                  <a:pt x="917959" y="1782952"/>
                </a:lnTo>
                <a:lnTo>
                  <a:pt x="916435" y="1786127"/>
                </a:lnTo>
                <a:lnTo>
                  <a:pt x="904243" y="1798320"/>
                </a:lnTo>
                <a:lnTo>
                  <a:pt x="901195" y="1799844"/>
                </a:lnTo>
                <a:lnTo>
                  <a:pt x="896623" y="1804415"/>
                </a:lnTo>
                <a:lnTo>
                  <a:pt x="893575" y="1805939"/>
                </a:lnTo>
                <a:lnTo>
                  <a:pt x="890527" y="1808988"/>
                </a:lnTo>
                <a:lnTo>
                  <a:pt x="887479" y="1810511"/>
                </a:lnTo>
                <a:lnTo>
                  <a:pt x="885955" y="1812035"/>
                </a:lnTo>
                <a:lnTo>
                  <a:pt x="882907" y="1813559"/>
                </a:lnTo>
                <a:lnTo>
                  <a:pt x="881383" y="1815083"/>
                </a:lnTo>
                <a:lnTo>
                  <a:pt x="860047" y="1825752"/>
                </a:lnTo>
                <a:lnTo>
                  <a:pt x="855475" y="1827276"/>
                </a:lnTo>
                <a:lnTo>
                  <a:pt x="852427" y="1828800"/>
                </a:lnTo>
                <a:lnTo>
                  <a:pt x="843283" y="1831847"/>
                </a:lnTo>
                <a:lnTo>
                  <a:pt x="831091" y="1834895"/>
                </a:lnTo>
                <a:lnTo>
                  <a:pt x="821947" y="1836420"/>
                </a:lnTo>
                <a:lnTo>
                  <a:pt x="805183" y="1837944"/>
                </a:lnTo>
                <a:lnTo>
                  <a:pt x="805183" y="1839184"/>
                </a:lnTo>
                <a:lnTo>
                  <a:pt x="851547" y="1830137"/>
                </a:lnTo>
                <a:lnTo>
                  <a:pt x="888602" y="1811073"/>
                </a:lnTo>
                <a:lnTo>
                  <a:pt x="919236" y="1783398"/>
                </a:lnTo>
                <a:lnTo>
                  <a:pt x="941877" y="1748683"/>
                </a:lnTo>
                <a:lnTo>
                  <a:pt x="954954" y="1708499"/>
                </a:lnTo>
                <a:lnTo>
                  <a:pt x="957583" y="1679447"/>
                </a:lnTo>
                <a:lnTo>
                  <a:pt x="957567" y="159588"/>
                </a:lnTo>
                <a:close/>
              </a:path>
            </a:pathLst>
          </a:custGeom>
          <a:solidFill>
            <a:srgbClr val="BFBFBF"/>
          </a:solidFill>
        </p:spPr>
        <p:txBody>
          <a:bodyPr wrap="square" lIns="0" tIns="0" rIns="0" bIns="0" rtlCol="0">
            <a:noAutofit/>
          </a:bodyPr>
          <a:lstStyle/>
          <a:p>
            <a:endParaRPr/>
          </a:p>
        </p:txBody>
      </p:sp>
      <p:sp>
        <p:nvSpPr>
          <p:cNvPr id="49" name="object 49"/>
          <p:cNvSpPr/>
          <p:nvPr/>
        </p:nvSpPr>
        <p:spPr>
          <a:xfrm>
            <a:off x="8389619" y="3656203"/>
            <a:ext cx="998220" cy="1866900"/>
          </a:xfrm>
          <a:custGeom>
            <a:avLst/>
            <a:gdLst/>
            <a:ahLst/>
            <a:cxnLst/>
            <a:rect l="l" t="t" r="r" b="b"/>
            <a:pathLst>
              <a:path w="998220" h="1866900">
                <a:moveTo>
                  <a:pt x="888491" y="1854200"/>
                </a:moveTo>
                <a:lnTo>
                  <a:pt x="111251" y="1854200"/>
                </a:lnTo>
                <a:lnTo>
                  <a:pt x="128015" y="1866900"/>
                </a:lnTo>
                <a:lnTo>
                  <a:pt x="873251" y="1866900"/>
                </a:lnTo>
                <a:lnTo>
                  <a:pt x="888491" y="1854200"/>
                </a:lnTo>
                <a:close/>
              </a:path>
              <a:path w="998220" h="1866900">
                <a:moveTo>
                  <a:pt x="149351" y="12700"/>
                </a:moveTo>
                <a:lnTo>
                  <a:pt x="92963" y="12700"/>
                </a:lnTo>
                <a:lnTo>
                  <a:pt x="51815" y="50800"/>
                </a:lnTo>
                <a:lnTo>
                  <a:pt x="21335" y="88900"/>
                </a:lnTo>
                <a:lnTo>
                  <a:pt x="1524" y="152400"/>
                </a:lnTo>
                <a:lnTo>
                  <a:pt x="0" y="177800"/>
                </a:lnTo>
                <a:lnTo>
                  <a:pt x="0" y="1701800"/>
                </a:lnTo>
                <a:lnTo>
                  <a:pt x="1524" y="1714500"/>
                </a:lnTo>
                <a:lnTo>
                  <a:pt x="4572" y="1727200"/>
                </a:lnTo>
                <a:lnTo>
                  <a:pt x="9144" y="1752600"/>
                </a:lnTo>
                <a:lnTo>
                  <a:pt x="32003" y="1790700"/>
                </a:lnTo>
                <a:lnTo>
                  <a:pt x="94487" y="1854200"/>
                </a:lnTo>
                <a:lnTo>
                  <a:pt x="146303" y="1854200"/>
                </a:lnTo>
                <a:lnTo>
                  <a:pt x="134111" y="1841500"/>
                </a:lnTo>
                <a:lnTo>
                  <a:pt x="117348" y="1841500"/>
                </a:lnTo>
                <a:lnTo>
                  <a:pt x="96011" y="1828800"/>
                </a:lnTo>
                <a:lnTo>
                  <a:pt x="86868" y="1828800"/>
                </a:lnTo>
                <a:lnTo>
                  <a:pt x="83820" y="1816100"/>
                </a:lnTo>
                <a:lnTo>
                  <a:pt x="71627" y="1816100"/>
                </a:lnTo>
                <a:lnTo>
                  <a:pt x="60959" y="1803400"/>
                </a:lnTo>
                <a:lnTo>
                  <a:pt x="59435" y="1803400"/>
                </a:lnTo>
                <a:lnTo>
                  <a:pt x="54863" y="1790700"/>
                </a:lnTo>
                <a:lnTo>
                  <a:pt x="48768" y="1790700"/>
                </a:lnTo>
                <a:lnTo>
                  <a:pt x="47244" y="1778000"/>
                </a:lnTo>
                <a:lnTo>
                  <a:pt x="41148" y="1778000"/>
                </a:lnTo>
                <a:lnTo>
                  <a:pt x="39624" y="1765300"/>
                </a:lnTo>
                <a:lnTo>
                  <a:pt x="33527" y="1765300"/>
                </a:lnTo>
                <a:lnTo>
                  <a:pt x="33527" y="1752600"/>
                </a:lnTo>
                <a:lnTo>
                  <a:pt x="28955" y="1752600"/>
                </a:lnTo>
                <a:lnTo>
                  <a:pt x="28955" y="1739900"/>
                </a:lnTo>
                <a:lnTo>
                  <a:pt x="24383" y="1739900"/>
                </a:lnTo>
                <a:lnTo>
                  <a:pt x="24383" y="1727200"/>
                </a:lnTo>
                <a:lnTo>
                  <a:pt x="22859" y="1727200"/>
                </a:lnTo>
                <a:lnTo>
                  <a:pt x="22859" y="1714500"/>
                </a:lnTo>
                <a:lnTo>
                  <a:pt x="19811" y="1714500"/>
                </a:lnTo>
                <a:lnTo>
                  <a:pt x="19811" y="165100"/>
                </a:lnTo>
                <a:lnTo>
                  <a:pt x="22859" y="139700"/>
                </a:lnTo>
                <a:lnTo>
                  <a:pt x="25907" y="127000"/>
                </a:lnTo>
                <a:lnTo>
                  <a:pt x="30479" y="114300"/>
                </a:lnTo>
                <a:lnTo>
                  <a:pt x="41148" y="88900"/>
                </a:lnTo>
                <a:lnTo>
                  <a:pt x="48768" y="88900"/>
                </a:lnTo>
                <a:lnTo>
                  <a:pt x="50291" y="76200"/>
                </a:lnTo>
                <a:lnTo>
                  <a:pt x="54863" y="76200"/>
                </a:lnTo>
                <a:lnTo>
                  <a:pt x="62483" y="63500"/>
                </a:lnTo>
                <a:lnTo>
                  <a:pt x="70103" y="63500"/>
                </a:lnTo>
                <a:lnTo>
                  <a:pt x="79248" y="50800"/>
                </a:lnTo>
                <a:lnTo>
                  <a:pt x="85344" y="50800"/>
                </a:lnTo>
                <a:lnTo>
                  <a:pt x="88391" y="38100"/>
                </a:lnTo>
                <a:lnTo>
                  <a:pt x="102107" y="38100"/>
                </a:lnTo>
                <a:lnTo>
                  <a:pt x="114300" y="25400"/>
                </a:lnTo>
                <a:lnTo>
                  <a:pt x="141731" y="25400"/>
                </a:lnTo>
                <a:lnTo>
                  <a:pt x="149351" y="12700"/>
                </a:lnTo>
                <a:close/>
              </a:path>
              <a:path w="998220" h="1866900">
                <a:moveTo>
                  <a:pt x="903731" y="12700"/>
                </a:moveTo>
                <a:lnTo>
                  <a:pt x="850391" y="12700"/>
                </a:lnTo>
                <a:lnTo>
                  <a:pt x="862583" y="25400"/>
                </a:lnTo>
                <a:lnTo>
                  <a:pt x="883920" y="25400"/>
                </a:lnTo>
                <a:lnTo>
                  <a:pt x="896111" y="38100"/>
                </a:lnTo>
                <a:lnTo>
                  <a:pt x="909827" y="38100"/>
                </a:lnTo>
                <a:lnTo>
                  <a:pt x="912876" y="50800"/>
                </a:lnTo>
                <a:lnTo>
                  <a:pt x="918972" y="50800"/>
                </a:lnTo>
                <a:lnTo>
                  <a:pt x="926591" y="63500"/>
                </a:lnTo>
                <a:lnTo>
                  <a:pt x="935735" y="63500"/>
                </a:lnTo>
                <a:lnTo>
                  <a:pt x="944879" y="76200"/>
                </a:lnTo>
                <a:lnTo>
                  <a:pt x="949451" y="76200"/>
                </a:lnTo>
                <a:lnTo>
                  <a:pt x="949451" y="88900"/>
                </a:lnTo>
                <a:lnTo>
                  <a:pt x="957072" y="88900"/>
                </a:lnTo>
                <a:lnTo>
                  <a:pt x="957072" y="101600"/>
                </a:lnTo>
                <a:lnTo>
                  <a:pt x="963168" y="101600"/>
                </a:lnTo>
                <a:lnTo>
                  <a:pt x="963168" y="114300"/>
                </a:lnTo>
                <a:lnTo>
                  <a:pt x="969263" y="114300"/>
                </a:lnTo>
                <a:lnTo>
                  <a:pt x="969263" y="127000"/>
                </a:lnTo>
                <a:lnTo>
                  <a:pt x="972311" y="127000"/>
                </a:lnTo>
                <a:lnTo>
                  <a:pt x="972311" y="139700"/>
                </a:lnTo>
                <a:lnTo>
                  <a:pt x="975359" y="139700"/>
                </a:lnTo>
                <a:lnTo>
                  <a:pt x="975359" y="152400"/>
                </a:lnTo>
                <a:lnTo>
                  <a:pt x="978407" y="152400"/>
                </a:lnTo>
                <a:lnTo>
                  <a:pt x="976883" y="1714500"/>
                </a:lnTo>
                <a:lnTo>
                  <a:pt x="975359" y="1727200"/>
                </a:lnTo>
                <a:lnTo>
                  <a:pt x="973835" y="1727200"/>
                </a:lnTo>
                <a:lnTo>
                  <a:pt x="970787" y="1739900"/>
                </a:lnTo>
                <a:lnTo>
                  <a:pt x="969263" y="1752600"/>
                </a:lnTo>
                <a:lnTo>
                  <a:pt x="964691" y="1752600"/>
                </a:lnTo>
                <a:lnTo>
                  <a:pt x="957072" y="1778000"/>
                </a:lnTo>
                <a:lnTo>
                  <a:pt x="950976" y="1778000"/>
                </a:lnTo>
                <a:lnTo>
                  <a:pt x="949451" y="1790700"/>
                </a:lnTo>
                <a:lnTo>
                  <a:pt x="944879" y="1790700"/>
                </a:lnTo>
                <a:lnTo>
                  <a:pt x="938783" y="1803400"/>
                </a:lnTo>
                <a:lnTo>
                  <a:pt x="937259" y="1803400"/>
                </a:lnTo>
                <a:lnTo>
                  <a:pt x="925068" y="1816100"/>
                </a:lnTo>
                <a:lnTo>
                  <a:pt x="914400" y="1816100"/>
                </a:lnTo>
                <a:lnTo>
                  <a:pt x="911351" y="1828800"/>
                </a:lnTo>
                <a:lnTo>
                  <a:pt x="902207" y="1828800"/>
                </a:lnTo>
                <a:lnTo>
                  <a:pt x="880872" y="1841500"/>
                </a:lnTo>
                <a:lnTo>
                  <a:pt x="864107" y="1841500"/>
                </a:lnTo>
                <a:lnTo>
                  <a:pt x="851915" y="1854200"/>
                </a:lnTo>
                <a:lnTo>
                  <a:pt x="905255" y="1854200"/>
                </a:lnTo>
                <a:lnTo>
                  <a:pt x="946403" y="1816100"/>
                </a:lnTo>
                <a:lnTo>
                  <a:pt x="976883" y="1778000"/>
                </a:lnTo>
                <a:lnTo>
                  <a:pt x="993648" y="1727200"/>
                </a:lnTo>
                <a:lnTo>
                  <a:pt x="996696" y="1714500"/>
                </a:lnTo>
                <a:lnTo>
                  <a:pt x="998220" y="1689100"/>
                </a:lnTo>
                <a:lnTo>
                  <a:pt x="998220" y="177800"/>
                </a:lnTo>
                <a:lnTo>
                  <a:pt x="996696" y="152400"/>
                </a:lnTo>
                <a:lnTo>
                  <a:pt x="993648" y="139700"/>
                </a:lnTo>
                <a:lnTo>
                  <a:pt x="989076" y="127000"/>
                </a:lnTo>
                <a:lnTo>
                  <a:pt x="982979" y="101600"/>
                </a:lnTo>
                <a:lnTo>
                  <a:pt x="975359" y="88900"/>
                </a:lnTo>
                <a:lnTo>
                  <a:pt x="966215" y="76200"/>
                </a:lnTo>
                <a:lnTo>
                  <a:pt x="944879" y="50800"/>
                </a:lnTo>
                <a:lnTo>
                  <a:pt x="903731" y="12700"/>
                </a:lnTo>
                <a:close/>
              </a:path>
              <a:path w="998220" h="1866900">
                <a:moveTo>
                  <a:pt x="871727" y="0"/>
                </a:moveTo>
                <a:lnTo>
                  <a:pt x="124968" y="0"/>
                </a:lnTo>
                <a:lnTo>
                  <a:pt x="109727" y="12700"/>
                </a:lnTo>
                <a:lnTo>
                  <a:pt x="886968" y="12700"/>
                </a:lnTo>
                <a:lnTo>
                  <a:pt x="871727" y="0"/>
                </a:lnTo>
                <a:close/>
              </a:path>
            </a:pathLst>
          </a:custGeom>
          <a:solidFill>
            <a:srgbClr val="333333"/>
          </a:solidFill>
        </p:spPr>
        <p:txBody>
          <a:bodyPr wrap="square" lIns="0" tIns="0" rIns="0" bIns="0" rtlCol="0">
            <a:noAutofit/>
          </a:bodyPr>
          <a:lstStyle/>
          <a:p>
            <a:endParaRPr/>
          </a:p>
        </p:txBody>
      </p:sp>
      <p:sp>
        <p:nvSpPr>
          <p:cNvPr id="50" name="object 50"/>
          <p:cNvSpPr/>
          <p:nvPr/>
        </p:nvSpPr>
        <p:spPr>
          <a:xfrm>
            <a:off x="8409431" y="3665346"/>
            <a:ext cx="958596" cy="1839467"/>
          </a:xfrm>
          <a:custGeom>
            <a:avLst/>
            <a:gdLst/>
            <a:ahLst/>
            <a:cxnLst/>
            <a:rect l="l" t="t" r="r" b="b"/>
            <a:pathLst>
              <a:path w="958596" h="1839467">
                <a:moveTo>
                  <a:pt x="798576" y="0"/>
                </a:moveTo>
                <a:lnTo>
                  <a:pt x="160020" y="0"/>
                </a:lnTo>
                <a:lnTo>
                  <a:pt x="147942" y="448"/>
                </a:lnTo>
                <a:lnTo>
                  <a:pt x="106036" y="9330"/>
                </a:lnTo>
                <a:lnTo>
                  <a:pt x="68981" y="28394"/>
                </a:lnTo>
                <a:lnTo>
                  <a:pt x="38347" y="56069"/>
                </a:lnTo>
                <a:lnTo>
                  <a:pt x="15706" y="90784"/>
                </a:lnTo>
                <a:lnTo>
                  <a:pt x="2629" y="130968"/>
                </a:lnTo>
                <a:lnTo>
                  <a:pt x="0" y="160019"/>
                </a:lnTo>
                <a:lnTo>
                  <a:pt x="0" y="1679447"/>
                </a:lnTo>
                <a:lnTo>
                  <a:pt x="5161" y="1719924"/>
                </a:lnTo>
                <a:lnTo>
                  <a:pt x="21005" y="1758771"/>
                </a:lnTo>
                <a:lnTo>
                  <a:pt x="45984" y="1791719"/>
                </a:lnTo>
                <a:lnTo>
                  <a:pt x="78527" y="1817199"/>
                </a:lnTo>
                <a:lnTo>
                  <a:pt x="117062" y="1833638"/>
                </a:lnTo>
                <a:lnTo>
                  <a:pt x="160020" y="1839467"/>
                </a:lnTo>
                <a:lnTo>
                  <a:pt x="798576" y="1839467"/>
                </a:lnTo>
                <a:lnTo>
                  <a:pt x="839052" y="1834306"/>
                </a:lnTo>
                <a:lnTo>
                  <a:pt x="877899" y="1818462"/>
                </a:lnTo>
                <a:lnTo>
                  <a:pt x="910847" y="1793483"/>
                </a:lnTo>
                <a:lnTo>
                  <a:pt x="936327" y="1760940"/>
                </a:lnTo>
                <a:lnTo>
                  <a:pt x="952766" y="1722405"/>
                </a:lnTo>
                <a:lnTo>
                  <a:pt x="958596" y="1679447"/>
                </a:lnTo>
                <a:lnTo>
                  <a:pt x="958596" y="160019"/>
                </a:lnTo>
                <a:lnTo>
                  <a:pt x="953434" y="119543"/>
                </a:lnTo>
                <a:lnTo>
                  <a:pt x="937590" y="80696"/>
                </a:lnTo>
                <a:lnTo>
                  <a:pt x="912611" y="47748"/>
                </a:lnTo>
                <a:lnTo>
                  <a:pt x="880068" y="22268"/>
                </a:lnTo>
                <a:lnTo>
                  <a:pt x="841533" y="5829"/>
                </a:lnTo>
                <a:lnTo>
                  <a:pt x="798576" y="0"/>
                </a:lnTo>
                <a:close/>
              </a:path>
            </a:pathLst>
          </a:custGeom>
          <a:solidFill>
            <a:srgbClr val="BFBFBF"/>
          </a:solidFill>
        </p:spPr>
        <p:txBody>
          <a:bodyPr wrap="square" lIns="0" tIns="0" rIns="0" bIns="0" rtlCol="0">
            <a:noAutofit/>
          </a:bodyPr>
          <a:lstStyle/>
          <a:p>
            <a:endParaRPr/>
          </a:p>
        </p:txBody>
      </p:sp>
      <p:sp>
        <p:nvSpPr>
          <p:cNvPr id="51" name="object 51"/>
          <p:cNvSpPr/>
          <p:nvPr/>
        </p:nvSpPr>
        <p:spPr>
          <a:xfrm>
            <a:off x="8389619" y="3647059"/>
            <a:ext cx="998220" cy="1876043"/>
          </a:xfrm>
          <a:custGeom>
            <a:avLst/>
            <a:gdLst/>
            <a:ahLst/>
            <a:cxnLst/>
            <a:rect l="l" t="t" r="r" b="b"/>
            <a:pathLst>
              <a:path w="998220" h="1876043">
                <a:moveTo>
                  <a:pt x="818387" y="0"/>
                </a:moveTo>
                <a:lnTo>
                  <a:pt x="178307" y="0"/>
                </a:lnTo>
                <a:lnTo>
                  <a:pt x="143255" y="3048"/>
                </a:lnTo>
                <a:lnTo>
                  <a:pt x="92963" y="21336"/>
                </a:lnTo>
                <a:lnTo>
                  <a:pt x="51815" y="53339"/>
                </a:lnTo>
                <a:lnTo>
                  <a:pt x="21335" y="94487"/>
                </a:lnTo>
                <a:lnTo>
                  <a:pt x="4572" y="143255"/>
                </a:lnTo>
                <a:lnTo>
                  <a:pt x="0" y="178307"/>
                </a:lnTo>
                <a:lnTo>
                  <a:pt x="0" y="1699259"/>
                </a:lnTo>
                <a:lnTo>
                  <a:pt x="9144" y="1751076"/>
                </a:lnTo>
                <a:lnTo>
                  <a:pt x="32003" y="1798320"/>
                </a:lnTo>
                <a:lnTo>
                  <a:pt x="67055" y="1836420"/>
                </a:lnTo>
                <a:lnTo>
                  <a:pt x="111251" y="1862327"/>
                </a:lnTo>
                <a:lnTo>
                  <a:pt x="161544" y="1876043"/>
                </a:lnTo>
                <a:lnTo>
                  <a:pt x="838200" y="1876043"/>
                </a:lnTo>
                <a:lnTo>
                  <a:pt x="888491" y="1862327"/>
                </a:lnTo>
                <a:lnTo>
                  <a:pt x="928769" y="1837943"/>
                </a:lnTo>
                <a:lnTo>
                  <a:pt x="164591" y="1837943"/>
                </a:lnTo>
                <a:lnTo>
                  <a:pt x="137159" y="1831847"/>
                </a:lnTo>
                <a:lnTo>
                  <a:pt x="89915" y="1805939"/>
                </a:lnTo>
                <a:lnTo>
                  <a:pt x="62483" y="1775459"/>
                </a:lnTo>
                <a:lnTo>
                  <a:pt x="44196" y="1738883"/>
                </a:lnTo>
                <a:lnTo>
                  <a:pt x="38100" y="1696211"/>
                </a:lnTo>
                <a:lnTo>
                  <a:pt x="38100" y="178307"/>
                </a:lnTo>
                <a:lnTo>
                  <a:pt x="45720" y="135636"/>
                </a:lnTo>
                <a:lnTo>
                  <a:pt x="62483" y="99060"/>
                </a:lnTo>
                <a:lnTo>
                  <a:pt x="89915" y="70103"/>
                </a:lnTo>
                <a:lnTo>
                  <a:pt x="124968" y="48640"/>
                </a:lnTo>
                <a:lnTo>
                  <a:pt x="166115" y="38100"/>
                </a:lnTo>
                <a:lnTo>
                  <a:pt x="928877" y="38100"/>
                </a:lnTo>
                <a:lnTo>
                  <a:pt x="903731" y="21336"/>
                </a:lnTo>
                <a:lnTo>
                  <a:pt x="886968" y="13715"/>
                </a:lnTo>
                <a:lnTo>
                  <a:pt x="871727" y="7619"/>
                </a:lnTo>
                <a:lnTo>
                  <a:pt x="853439" y="3048"/>
                </a:lnTo>
                <a:lnTo>
                  <a:pt x="818387" y="0"/>
                </a:lnTo>
                <a:close/>
              </a:path>
              <a:path w="998220" h="1876043">
                <a:moveTo>
                  <a:pt x="928877" y="38100"/>
                </a:moveTo>
                <a:lnTo>
                  <a:pt x="818387" y="38100"/>
                </a:lnTo>
                <a:lnTo>
                  <a:pt x="833627" y="39624"/>
                </a:lnTo>
                <a:lnTo>
                  <a:pt x="847344" y="41148"/>
                </a:lnTo>
                <a:lnTo>
                  <a:pt x="886968" y="54863"/>
                </a:lnTo>
                <a:lnTo>
                  <a:pt x="918972" y="79248"/>
                </a:lnTo>
                <a:lnTo>
                  <a:pt x="943355" y="112775"/>
                </a:lnTo>
                <a:lnTo>
                  <a:pt x="957072" y="150875"/>
                </a:lnTo>
                <a:lnTo>
                  <a:pt x="958596" y="166115"/>
                </a:lnTo>
                <a:lnTo>
                  <a:pt x="960120" y="179831"/>
                </a:lnTo>
                <a:lnTo>
                  <a:pt x="960120" y="1697735"/>
                </a:lnTo>
                <a:lnTo>
                  <a:pt x="958596" y="1712976"/>
                </a:lnTo>
                <a:lnTo>
                  <a:pt x="947927" y="1752599"/>
                </a:lnTo>
                <a:lnTo>
                  <a:pt x="926591" y="1787652"/>
                </a:lnTo>
                <a:lnTo>
                  <a:pt x="896111" y="1815083"/>
                </a:lnTo>
                <a:lnTo>
                  <a:pt x="859535" y="1831847"/>
                </a:lnTo>
                <a:lnTo>
                  <a:pt x="832103" y="1837943"/>
                </a:lnTo>
                <a:lnTo>
                  <a:pt x="928769" y="1837943"/>
                </a:lnTo>
                <a:lnTo>
                  <a:pt x="957072" y="1810511"/>
                </a:lnTo>
                <a:lnTo>
                  <a:pt x="984503" y="1766315"/>
                </a:lnTo>
                <a:lnTo>
                  <a:pt x="996696" y="1714499"/>
                </a:lnTo>
                <a:lnTo>
                  <a:pt x="998220" y="1697735"/>
                </a:lnTo>
                <a:lnTo>
                  <a:pt x="998220" y="178307"/>
                </a:lnTo>
                <a:lnTo>
                  <a:pt x="989076" y="124840"/>
                </a:lnTo>
                <a:lnTo>
                  <a:pt x="966215" y="77724"/>
                </a:lnTo>
                <a:lnTo>
                  <a:pt x="931163" y="39624"/>
                </a:lnTo>
                <a:lnTo>
                  <a:pt x="928877" y="38100"/>
                </a:lnTo>
                <a:close/>
              </a:path>
            </a:pathLst>
          </a:custGeom>
          <a:solidFill>
            <a:srgbClr val="333333"/>
          </a:solidFill>
        </p:spPr>
        <p:txBody>
          <a:bodyPr wrap="square" lIns="0" tIns="0" rIns="0" bIns="0" rtlCol="0">
            <a:noAutofit/>
          </a:bodyPr>
          <a:lstStyle/>
          <a:p>
            <a:endParaRPr/>
          </a:p>
        </p:txBody>
      </p:sp>
      <p:sp>
        <p:nvSpPr>
          <p:cNvPr id="52" name="object 52"/>
          <p:cNvSpPr txBox="1"/>
          <p:nvPr/>
        </p:nvSpPr>
        <p:spPr>
          <a:xfrm>
            <a:off x="8654288" y="4471923"/>
            <a:ext cx="468630" cy="224790"/>
          </a:xfrm>
          <a:prstGeom prst="rect">
            <a:avLst/>
          </a:prstGeom>
        </p:spPr>
        <p:txBody>
          <a:bodyPr vert="horz" wrap="square" lIns="0" tIns="0" rIns="0" bIns="0" rtlCol="0">
            <a:noAutofit/>
          </a:bodyPr>
          <a:lstStyle/>
          <a:p>
            <a:pPr marL="12700">
              <a:lnSpc>
                <a:spcPct val="100000"/>
              </a:lnSpc>
            </a:pPr>
            <a:r>
              <a:rPr sz="1400" b="1" spc="-30" dirty="0">
                <a:solidFill>
                  <a:srgbClr val="333333"/>
                </a:solidFill>
                <a:latin typeface="Arial"/>
                <a:cs typeface="Arial"/>
              </a:rPr>
              <a:t>W</a:t>
            </a:r>
            <a:r>
              <a:rPr sz="1400" b="1" spc="5" dirty="0">
                <a:solidFill>
                  <a:srgbClr val="333333"/>
                </a:solidFill>
                <a:latin typeface="Arial"/>
                <a:cs typeface="Arial"/>
              </a:rPr>
              <a:t>ri</a:t>
            </a:r>
            <a:r>
              <a:rPr sz="1400" b="1" spc="0" dirty="0">
                <a:solidFill>
                  <a:srgbClr val="333333"/>
                </a:solidFill>
                <a:latin typeface="Arial"/>
                <a:cs typeface="Arial"/>
              </a:rPr>
              <a:t>te</a:t>
            </a:r>
            <a:endParaRPr sz="1400">
              <a:latin typeface="Arial"/>
              <a:cs typeface="Arial"/>
            </a:endParaRPr>
          </a:p>
        </p:txBody>
      </p:sp>
      <p:sp>
        <p:nvSpPr>
          <p:cNvPr id="55" name="Slide Number Placeholder 5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179</a:t>
            </a:fld>
            <a:endParaRPr lang="en-US" sz="900">
              <a:latin typeface="Arial"/>
              <a:cs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are inside typical </a:t>
            </a:r>
            <a:r>
              <a:rPr lang="en-US"/>
              <a:t>ARM µC.</a:t>
            </a:r>
            <a:endParaRPr lang="en-US" dirty="0"/>
          </a:p>
        </p:txBody>
      </p:sp>
      <p:sp>
        <p:nvSpPr>
          <p:cNvPr id="3" name="Text Placeholder 2"/>
          <p:cNvSpPr>
            <a:spLocks noGrp="1"/>
          </p:cNvSpPr>
          <p:nvPr>
            <p:ph type="body" idx="1"/>
          </p:nvPr>
        </p:nvSpPr>
        <p:spPr>
          <a:xfrm>
            <a:off x="162124" y="1185962"/>
            <a:ext cx="10369151" cy="1667375"/>
          </a:xfrm>
        </p:spPr>
        <p:txBody>
          <a:bodyPr/>
          <a:lstStyle/>
          <a:p>
            <a:pPr marL="0" indent="0">
              <a:buNone/>
            </a:pPr>
            <a:r>
              <a:rPr lang="en-US" dirty="0"/>
              <a:t>In many microcontrollers, the processor takes less than 10% of the silicon area, and the rest of the silicon die is occupied by other components such as:</a:t>
            </a:r>
          </a:p>
          <a:p>
            <a:r>
              <a:rPr lang="en-US" dirty="0"/>
              <a:t> Program memory </a:t>
            </a:r>
            <a:r>
              <a:rPr lang="en-US"/>
              <a:t>(e.g., </a:t>
            </a:r>
            <a:r>
              <a:rPr lang="en-US" dirty="0"/>
              <a:t>flash memory)</a:t>
            </a:r>
          </a:p>
          <a:p>
            <a:r>
              <a:rPr lang="en-US" dirty="0"/>
              <a:t> SRAM</a:t>
            </a:r>
          </a:p>
          <a:p>
            <a:r>
              <a:rPr lang="en-US" dirty="0"/>
              <a:t> Peripherals</a:t>
            </a:r>
          </a:p>
          <a:p>
            <a:r>
              <a:rPr lang="en-US" dirty="0"/>
              <a:t>Internal bus infrastructure</a:t>
            </a:r>
          </a:p>
          <a:p>
            <a:r>
              <a:rPr lang="en-US" dirty="0"/>
              <a:t>Clock generator (including Phase Locked Loop), reset generator, and distribution network for these signals</a:t>
            </a:r>
          </a:p>
          <a:p>
            <a:r>
              <a:rPr lang="en-US" dirty="0"/>
              <a:t>Voltage regulator and power control circuits</a:t>
            </a:r>
          </a:p>
          <a:p>
            <a:r>
              <a:rPr lang="en-US" dirty="0"/>
              <a:t>Other analog components </a:t>
            </a:r>
            <a:r>
              <a:rPr lang="en-US"/>
              <a:t>(e.g., </a:t>
            </a:r>
            <a:r>
              <a:rPr lang="en-US" dirty="0"/>
              <a:t>ADC, DAC, voltage reference circuits)</a:t>
            </a:r>
          </a:p>
          <a:p>
            <a:r>
              <a:rPr lang="en-US" dirty="0"/>
              <a:t>I/O pads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18</a:t>
            </a:fld>
            <a:endParaRPr lang="en-US" sz="900">
              <a:latin typeface="Arial"/>
              <a:cs typeface="Aria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1B6FDE2B-0DCA-408A-A5C9-DAC82BAD02E6}"/>
                  </a:ext>
                </a:extLst>
              </p14:cNvPr>
              <p14:cNvContentPartPr/>
              <p14:nvPr/>
            </p14:nvContentPartPr>
            <p14:xfrm>
              <a:off x="626564" y="2899456"/>
              <a:ext cx="259560" cy="68400"/>
            </p14:xfrm>
          </p:contentPart>
        </mc:Choice>
        <mc:Fallback xmlns="">
          <p:pic>
            <p:nvPicPr>
              <p:cNvPr id="5" name="Ink 4">
                <a:extLst>
                  <a:ext uri="{FF2B5EF4-FFF2-40B4-BE49-F238E27FC236}">
                    <a16:creationId xmlns:a16="http://schemas.microsoft.com/office/drawing/2014/main" id="{1B6FDE2B-0DCA-408A-A5C9-DAC82BAD02E6}"/>
                  </a:ext>
                </a:extLst>
              </p:cNvPr>
              <p:cNvPicPr/>
              <p:nvPr/>
            </p:nvPicPr>
            <p:blipFill>
              <a:blip r:embed="rId3"/>
              <a:stretch>
                <a:fillRect/>
              </a:stretch>
            </p:blipFill>
            <p:spPr>
              <a:xfrm>
                <a:off x="617564" y="2890456"/>
                <a:ext cx="277200" cy="860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E0EE9D4F-7DCE-4C61-A708-8C668CBBF9C0}"/>
                  </a:ext>
                </a:extLst>
              </p14:cNvPr>
              <p14:cNvContentPartPr/>
              <p14:nvPr/>
            </p14:nvContentPartPr>
            <p14:xfrm>
              <a:off x="662564" y="2839336"/>
              <a:ext cx="2329920" cy="61920"/>
            </p14:xfrm>
          </p:contentPart>
        </mc:Choice>
        <mc:Fallback xmlns="">
          <p:pic>
            <p:nvPicPr>
              <p:cNvPr id="6" name="Ink 5">
                <a:extLst>
                  <a:ext uri="{FF2B5EF4-FFF2-40B4-BE49-F238E27FC236}">
                    <a16:creationId xmlns:a16="http://schemas.microsoft.com/office/drawing/2014/main" id="{E0EE9D4F-7DCE-4C61-A708-8C668CBBF9C0}"/>
                  </a:ext>
                </a:extLst>
              </p:cNvPr>
              <p:cNvPicPr/>
              <p:nvPr/>
            </p:nvPicPr>
            <p:blipFill>
              <a:blip r:embed="rId5"/>
              <a:stretch>
                <a:fillRect/>
              </a:stretch>
            </p:blipFill>
            <p:spPr>
              <a:xfrm>
                <a:off x="653564" y="2830336"/>
                <a:ext cx="2347560" cy="795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B2B86D45-6D51-4800-A672-8EC4753FAFB2}"/>
                  </a:ext>
                </a:extLst>
              </p14:cNvPr>
              <p14:cNvContentPartPr/>
              <p14:nvPr/>
            </p14:nvContentPartPr>
            <p14:xfrm>
              <a:off x="736364" y="3297616"/>
              <a:ext cx="756720" cy="45360"/>
            </p14:xfrm>
          </p:contentPart>
        </mc:Choice>
        <mc:Fallback xmlns="">
          <p:pic>
            <p:nvPicPr>
              <p:cNvPr id="7" name="Ink 6">
                <a:extLst>
                  <a:ext uri="{FF2B5EF4-FFF2-40B4-BE49-F238E27FC236}">
                    <a16:creationId xmlns:a16="http://schemas.microsoft.com/office/drawing/2014/main" id="{B2B86D45-6D51-4800-A672-8EC4753FAFB2}"/>
                  </a:ext>
                </a:extLst>
              </p:cNvPr>
              <p:cNvPicPr/>
              <p:nvPr/>
            </p:nvPicPr>
            <p:blipFill>
              <a:blip r:embed="rId7"/>
              <a:stretch>
                <a:fillRect/>
              </a:stretch>
            </p:blipFill>
            <p:spPr>
              <a:xfrm>
                <a:off x="727724" y="3288616"/>
                <a:ext cx="774360" cy="63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Ink 7">
                <a:extLst>
                  <a:ext uri="{FF2B5EF4-FFF2-40B4-BE49-F238E27FC236}">
                    <a16:creationId xmlns:a16="http://schemas.microsoft.com/office/drawing/2014/main" id="{92C187E0-7A70-411B-A5CE-05EE9716DB31}"/>
                  </a:ext>
                </a:extLst>
              </p14:cNvPr>
              <p14:cNvContentPartPr/>
              <p14:nvPr/>
            </p14:nvContentPartPr>
            <p14:xfrm>
              <a:off x="579404" y="3891256"/>
              <a:ext cx="1071720" cy="88560"/>
            </p14:xfrm>
          </p:contentPart>
        </mc:Choice>
        <mc:Fallback xmlns="">
          <p:pic>
            <p:nvPicPr>
              <p:cNvPr id="8" name="Ink 7">
                <a:extLst>
                  <a:ext uri="{FF2B5EF4-FFF2-40B4-BE49-F238E27FC236}">
                    <a16:creationId xmlns:a16="http://schemas.microsoft.com/office/drawing/2014/main" id="{92C187E0-7A70-411B-A5CE-05EE9716DB31}"/>
                  </a:ext>
                </a:extLst>
              </p:cNvPr>
              <p:cNvPicPr/>
              <p:nvPr/>
            </p:nvPicPr>
            <p:blipFill>
              <a:blip r:embed="rId9"/>
              <a:stretch>
                <a:fillRect/>
              </a:stretch>
            </p:blipFill>
            <p:spPr>
              <a:xfrm>
                <a:off x="570764" y="3882616"/>
                <a:ext cx="10893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9" name="Ink 8">
                <a:extLst>
                  <a:ext uri="{FF2B5EF4-FFF2-40B4-BE49-F238E27FC236}">
                    <a16:creationId xmlns:a16="http://schemas.microsoft.com/office/drawing/2014/main" id="{C596A2C1-4C7D-4003-BCA6-4DE34AABD7BA}"/>
                  </a:ext>
                </a:extLst>
              </p14:cNvPr>
              <p14:cNvContentPartPr/>
              <p14:nvPr/>
            </p14:nvContentPartPr>
            <p14:xfrm>
              <a:off x="714044" y="4408576"/>
              <a:ext cx="1922400" cy="10800"/>
            </p14:xfrm>
          </p:contentPart>
        </mc:Choice>
        <mc:Fallback xmlns="">
          <p:pic>
            <p:nvPicPr>
              <p:cNvPr id="9" name="Ink 8">
                <a:extLst>
                  <a:ext uri="{FF2B5EF4-FFF2-40B4-BE49-F238E27FC236}">
                    <a16:creationId xmlns:a16="http://schemas.microsoft.com/office/drawing/2014/main" id="{C596A2C1-4C7D-4003-BCA6-4DE34AABD7BA}"/>
                  </a:ext>
                </a:extLst>
              </p:cNvPr>
              <p:cNvPicPr/>
              <p:nvPr/>
            </p:nvPicPr>
            <p:blipFill>
              <a:blip r:embed="rId11"/>
              <a:stretch>
                <a:fillRect/>
              </a:stretch>
            </p:blipFill>
            <p:spPr>
              <a:xfrm>
                <a:off x="705044" y="4399576"/>
                <a:ext cx="1940040"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92" name="Ink 91">
                <a:extLst>
                  <a:ext uri="{FF2B5EF4-FFF2-40B4-BE49-F238E27FC236}">
                    <a16:creationId xmlns:a16="http://schemas.microsoft.com/office/drawing/2014/main" id="{B9020F19-0F14-4A89-B11F-D89849B4F4C6}"/>
                  </a:ext>
                </a:extLst>
              </p14:cNvPr>
              <p14:cNvContentPartPr/>
              <p14:nvPr/>
            </p14:nvContentPartPr>
            <p14:xfrm>
              <a:off x="5471804" y="317896"/>
              <a:ext cx="3094560" cy="837720"/>
            </p14:xfrm>
          </p:contentPart>
        </mc:Choice>
        <mc:Fallback xmlns="">
          <p:pic>
            <p:nvPicPr>
              <p:cNvPr id="92" name="Ink 91">
                <a:extLst>
                  <a:ext uri="{FF2B5EF4-FFF2-40B4-BE49-F238E27FC236}">
                    <a16:creationId xmlns:a16="http://schemas.microsoft.com/office/drawing/2014/main" id="{B9020F19-0F14-4A89-B11F-D89849B4F4C6}"/>
                  </a:ext>
                </a:extLst>
              </p:cNvPr>
              <p:cNvPicPr/>
              <p:nvPr/>
            </p:nvPicPr>
            <p:blipFill>
              <a:blip r:embed="rId13"/>
              <a:stretch>
                <a:fillRect/>
              </a:stretch>
            </p:blipFill>
            <p:spPr>
              <a:xfrm>
                <a:off x="5462804" y="308896"/>
                <a:ext cx="3112200" cy="855360"/>
              </a:xfrm>
              <a:prstGeom prst="rect">
                <a:avLst/>
              </a:prstGeom>
            </p:spPr>
          </p:pic>
        </mc:Fallback>
      </mc:AlternateContent>
      <p:grpSp>
        <p:nvGrpSpPr>
          <p:cNvPr id="118" name="Group 117">
            <a:extLst>
              <a:ext uri="{FF2B5EF4-FFF2-40B4-BE49-F238E27FC236}">
                <a16:creationId xmlns:a16="http://schemas.microsoft.com/office/drawing/2014/main" id="{C9085E8F-7169-4FDA-9B4B-454ED199E5D1}"/>
              </a:ext>
            </a:extLst>
          </p:cNvPr>
          <p:cNvGrpSpPr/>
          <p:nvPr/>
        </p:nvGrpSpPr>
        <p:grpSpPr>
          <a:xfrm>
            <a:off x="5068244" y="1825936"/>
            <a:ext cx="6661800" cy="3725640"/>
            <a:chOff x="5068244" y="1825936"/>
            <a:chExt cx="6661800" cy="3725640"/>
          </a:xfrm>
        </p:grpSpPr>
        <mc:AlternateContent xmlns:mc="http://schemas.openxmlformats.org/markup-compatibility/2006" xmlns:p14="http://schemas.microsoft.com/office/powerpoint/2010/main">
          <mc:Choice Requires="p14">
            <p:contentPart p14:bwMode="auto" r:id="rId14">
              <p14:nvContentPartPr>
                <p14:cNvPr id="10" name="Ink 9">
                  <a:extLst>
                    <a:ext uri="{FF2B5EF4-FFF2-40B4-BE49-F238E27FC236}">
                      <a16:creationId xmlns:a16="http://schemas.microsoft.com/office/drawing/2014/main" id="{424AFA16-2B4B-44AA-98C5-E073925409BE}"/>
                    </a:ext>
                  </a:extLst>
                </p14:cNvPr>
                <p14:cNvContentPartPr/>
                <p14:nvPr/>
              </p14:nvContentPartPr>
              <p14:xfrm>
                <a:off x="5068244" y="3883336"/>
                <a:ext cx="324720" cy="442800"/>
              </p14:xfrm>
            </p:contentPart>
          </mc:Choice>
          <mc:Fallback xmlns="">
            <p:pic>
              <p:nvPicPr>
                <p:cNvPr id="10" name="Ink 9">
                  <a:extLst>
                    <a:ext uri="{FF2B5EF4-FFF2-40B4-BE49-F238E27FC236}">
                      <a16:creationId xmlns:a16="http://schemas.microsoft.com/office/drawing/2014/main" id="{424AFA16-2B4B-44AA-98C5-E073925409BE}"/>
                    </a:ext>
                  </a:extLst>
                </p:cNvPr>
                <p:cNvPicPr/>
                <p:nvPr/>
              </p:nvPicPr>
              <p:blipFill>
                <a:blip r:embed="rId15"/>
                <a:stretch>
                  <a:fillRect/>
                </a:stretch>
              </p:blipFill>
              <p:spPr>
                <a:xfrm>
                  <a:off x="5059604" y="3874696"/>
                  <a:ext cx="342360" cy="4604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1" name="Ink 10">
                  <a:extLst>
                    <a:ext uri="{FF2B5EF4-FFF2-40B4-BE49-F238E27FC236}">
                      <a16:creationId xmlns:a16="http://schemas.microsoft.com/office/drawing/2014/main" id="{3E549B80-0010-49F3-BCF8-67035E96CBF7}"/>
                    </a:ext>
                  </a:extLst>
                </p14:cNvPr>
                <p14:cNvContentPartPr/>
                <p14:nvPr/>
              </p14:nvContentPartPr>
              <p14:xfrm>
                <a:off x="5588804" y="3762376"/>
                <a:ext cx="379440" cy="516600"/>
              </p14:xfrm>
            </p:contentPart>
          </mc:Choice>
          <mc:Fallback xmlns="">
            <p:pic>
              <p:nvPicPr>
                <p:cNvPr id="11" name="Ink 10">
                  <a:extLst>
                    <a:ext uri="{FF2B5EF4-FFF2-40B4-BE49-F238E27FC236}">
                      <a16:creationId xmlns:a16="http://schemas.microsoft.com/office/drawing/2014/main" id="{3E549B80-0010-49F3-BCF8-67035E96CBF7}"/>
                    </a:ext>
                  </a:extLst>
                </p:cNvPr>
                <p:cNvPicPr/>
                <p:nvPr/>
              </p:nvPicPr>
              <p:blipFill>
                <a:blip r:embed="rId17"/>
                <a:stretch>
                  <a:fillRect/>
                </a:stretch>
              </p:blipFill>
              <p:spPr>
                <a:xfrm>
                  <a:off x="5579804" y="3753376"/>
                  <a:ext cx="397080" cy="5342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2" name="Ink 11">
                  <a:extLst>
                    <a:ext uri="{FF2B5EF4-FFF2-40B4-BE49-F238E27FC236}">
                      <a16:creationId xmlns:a16="http://schemas.microsoft.com/office/drawing/2014/main" id="{6D20032B-0021-4144-BD41-FAAD25B50290}"/>
                    </a:ext>
                  </a:extLst>
                </p14:cNvPr>
                <p14:cNvContentPartPr/>
                <p14:nvPr/>
              </p14:nvContentPartPr>
              <p14:xfrm>
                <a:off x="6125564" y="3844456"/>
                <a:ext cx="76680" cy="315000"/>
              </p14:xfrm>
            </p:contentPart>
          </mc:Choice>
          <mc:Fallback xmlns="">
            <p:pic>
              <p:nvPicPr>
                <p:cNvPr id="12" name="Ink 11">
                  <a:extLst>
                    <a:ext uri="{FF2B5EF4-FFF2-40B4-BE49-F238E27FC236}">
                      <a16:creationId xmlns:a16="http://schemas.microsoft.com/office/drawing/2014/main" id="{6D20032B-0021-4144-BD41-FAAD25B50290}"/>
                    </a:ext>
                  </a:extLst>
                </p:cNvPr>
                <p:cNvPicPr/>
                <p:nvPr/>
              </p:nvPicPr>
              <p:blipFill>
                <a:blip r:embed="rId19"/>
                <a:stretch>
                  <a:fillRect/>
                </a:stretch>
              </p:blipFill>
              <p:spPr>
                <a:xfrm>
                  <a:off x="6116564" y="3835816"/>
                  <a:ext cx="94320" cy="3326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3" name="Ink 12">
                  <a:extLst>
                    <a:ext uri="{FF2B5EF4-FFF2-40B4-BE49-F238E27FC236}">
                      <a16:creationId xmlns:a16="http://schemas.microsoft.com/office/drawing/2014/main" id="{1802C55F-71CA-42D4-9902-79C8F3BCC76F}"/>
                    </a:ext>
                  </a:extLst>
                </p14:cNvPr>
                <p14:cNvContentPartPr/>
                <p14:nvPr/>
              </p14:nvContentPartPr>
              <p14:xfrm>
                <a:off x="6128444" y="3749776"/>
                <a:ext cx="188640" cy="448920"/>
              </p14:xfrm>
            </p:contentPart>
          </mc:Choice>
          <mc:Fallback xmlns="">
            <p:pic>
              <p:nvPicPr>
                <p:cNvPr id="13" name="Ink 12">
                  <a:extLst>
                    <a:ext uri="{FF2B5EF4-FFF2-40B4-BE49-F238E27FC236}">
                      <a16:creationId xmlns:a16="http://schemas.microsoft.com/office/drawing/2014/main" id="{1802C55F-71CA-42D4-9902-79C8F3BCC76F}"/>
                    </a:ext>
                  </a:extLst>
                </p:cNvPr>
                <p:cNvPicPr/>
                <p:nvPr/>
              </p:nvPicPr>
              <p:blipFill>
                <a:blip r:embed="rId21"/>
                <a:stretch>
                  <a:fillRect/>
                </a:stretch>
              </p:blipFill>
              <p:spPr>
                <a:xfrm>
                  <a:off x="6119444" y="3740776"/>
                  <a:ext cx="206280" cy="4665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4" name="Ink 13">
                  <a:extLst>
                    <a:ext uri="{FF2B5EF4-FFF2-40B4-BE49-F238E27FC236}">
                      <a16:creationId xmlns:a16="http://schemas.microsoft.com/office/drawing/2014/main" id="{56D637C3-4BA3-4BD3-AE7F-7738ECBE8551}"/>
                    </a:ext>
                  </a:extLst>
                </p14:cNvPr>
                <p14:cNvContentPartPr/>
                <p14:nvPr/>
              </p14:nvContentPartPr>
              <p14:xfrm>
                <a:off x="6480164" y="3832936"/>
                <a:ext cx="280080" cy="367200"/>
              </p14:xfrm>
            </p:contentPart>
          </mc:Choice>
          <mc:Fallback xmlns="">
            <p:pic>
              <p:nvPicPr>
                <p:cNvPr id="14" name="Ink 13">
                  <a:extLst>
                    <a:ext uri="{FF2B5EF4-FFF2-40B4-BE49-F238E27FC236}">
                      <a16:creationId xmlns:a16="http://schemas.microsoft.com/office/drawing/2014/main" id="{56D637C3-4BA3-4BD3-AE7F-7738ECBE8551}"/>
                    </a:ext>
                  </a:extLst>
                </p:cNvPr>
                <p:cNvPicPr/>
                <p:nvPr/>
              </p:nvPicPr>
              <p:blipFill>
                <a:blip r:embed="rId23"/>
                <a:stretch>
                  <a:fillRect/>
                </a:stretch>
              </p:blipFill>
              <p:spPr>
                <a:xfrm>
                  <a:off x="6471164" y="3824296"/>
                  <a:ext cx="297720" cy="3848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6" name="Ink 25">
                  <a:extLst>
                    <a:ext uri="{FF2B5EF4-FFF2-40B4-BE49-F238E27FC236}">
                      <a16:creationId xmlns:a16="http://schemas.microsoft.com/office/drawing/2014/main" id="{288D7D31-A3D6-4F91-B940-19B7B0E014B2}"/>
                    </a:ext>
                  </a:extLst>
                </p14:cNvPr>
                <p14:cNvContentPartPr/>
                <p14:nvPr/>
              </p14:nvContentPartPr>
              <p14:xfrm>
                <a:off x="8661404" y="3993856"/>
                <a:ext cx="158760" cy="314280"/>
              </p14:xfrm>
            </p:contentPart>
          </mc:Choice>
          <mc:Fallback xmlns="">
            <p:pic>
              <p:nvPicPr>
                <p:cNvPr id="26" name="Ink 25">
                  <a:extLst>
                    <a:ext uri="{FF2B5EF4-FFF2-40B4-BE49-F238E27FC236}">
                      <a16:creationId xmlns:a16="http://schemas.microsoft.com/office/drawing/2014/main" id="{288D7D31-A3D6-4F91-B940-19B7B0E014B2}"/>
                    </a:ext>
                  </a:extLst>
                </p:cNvPr>
                <p:cNvPicPr/>
                <p:nvPr/>
              </p:nvPicPr>
              <p:blipFill>
                <a:blip r:embed="rId25"/>
                <a:stretch>
                  <a:fillRect/>
                </a:stretch>
              </p:blipFill>
              <p:spPr>
                <a:xfrm>
                  <a:off x="8652404" y="3985216"/>
                  <a:ext cx="176400" cy="3319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8" name="Ink 27">
                  <a:extLst>
                    <a:ext uri="{FF2B5EF4-FFF2-40B4-BE49-F238E27FC236}">
                      <a16:creationId xmlns:a16="http://schemas.microsoft.com/office/drawing/2014/main" id="{E932A50A-E0C0-43CF-B1A1-25085617D35C}"/>
                    </a:ext>
                  </a:extLst>
                </p14:cNvPr>
                <p14:cNvContentPartPr/>
                <p14:nvPr/>
              </p14:nvContentPartPr>
              <p14:xfrm>
                <a:off x="9056684" y="3701176"/>
                <a:ext cx="259200" cy="389160"/>
              </p14:xfrm>
            </p:contentPart>
          </mc:Choice>
          <mc:Fallback xmlns="">
            <p:pic>
              <p:nvPicPr>
                <p:cNvPr id="28" name="Ink 27">
                  <a:extLst>
                    <a:ext uri="{FF2B5EF4-FFF2-40B4-BE49-F238E27FC236}">
                      <a16:creationId xmlns:a16="http://schemas.microsoft.com/office/drawing/2014/main" id="{E932A50A-E0C0-43CF-B1A1-25085617D35C}"/>
                    </a:ext>
                  </a:extLst>
                </p:cNvPr>
                <p:cNvPicPr/>
                <p:nvPr/>
              </p:nvPicPr>
              <p:blipFill>
                <a:blip r:embed="rId27"/>
                <a:stretch>
                  <a:fillRect/>
                </a:stretch>
              </p:blipFill>
              <p:spPr>
                <a:xfrm>
                  <a:off x="9047684" y="3692176"/>
                  <a:ext cx="276840" cy="4068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9" name="Ink 28">
                  <a:extLst>
                    <a:ext uri="{FF2B5EF4-FFF2-40B4-BE49-F238E27FC236}">
                      <a16:creationId xmlns:a16="http://schemas.microsoft.com/office/drawing/2014/main" id="{EB36C064-3C48-4E2B-879E-08EC4B573995}"/>
                    </a:ext>
                  </a:extLst>
                </p14:cNvPr>
                <p14:cNvContentPartPr/>
                <p14:nvPr/>
              </p14:nvContentPartPr>
              <p14:xfrm>
                <a:off x="9476804" y="3747256"/>
                <a:ext cx="38160" cy="280800"/>
              </p14:xfrm>
            </p:contentPart>
          </mc:Choice>
          <mc:Fallback xmlns="">
            <p:pic>
              <p:nvPicPr>
                <p:cNvPr id="29" name="Ink 28">
                  <a:extLst>
                    <a:ext uri="{FF2B5EF4-FFF2-40B4-BE49-F238E27FC236}">
                      <a16:creationId xmlns:a16="http://schemas.microsoft.com/office/drawing/2014/main" id="{EB36C064-3C48-4E2B-879E-08EC4B573995}"/>
                    </a:ext>
                  </a:extLst>
                </p:cNvPr>
                <p:cNvPicPr/>
                <p:nvPr/>
              </p:nvPicPr>
              <p:blipFill>
                <a:blip r:embed="rId29"/>
                <a:stretch>
                  <a:fillRect/>
                </a:stretch>
              </p:blipFill>
              <p:spPr>
                <a:xfrm>
                  <a:off x="9468164" y="3738256"/>
                  <a:ext cx="55800" cy="29844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0" name="Ink 29">
                  <a:extLst>
                    <a:ext uri="{FF2B5EF4-FFF2-40B4-BE49-F238E27FC236}">
                      <a16:creationId xmlns:a16="http://schemas.microsoft.com/office/drawing/2014/main" id="{AA4EDB6D-C061-4618-B993-C247CFE1BCA8}"/>
                    </a:ext>
                  </a:extLst>
                </p14:cNvPr>
                <p14:cNvContentPartPr/>
                <p14:nvPr/>
              </p14:nvContentPartPr>
              <p14:xfrm>
                <a:off x="9655724" y="3700456"/>
                <a:ext cx="23400" cy="296640"/>
              </p14:xfrm>
            </p:contentPart>
          </mc:Choice>
          <mc:Fallback xmlns="">
            <p:pic>
              <p:nvPicPr>
                <p:cNvPr id="30" name="Ink 29">
                  <a:extLst>
                    <a:ext uri="{FF2B5EF4-FFF2-40B4-BE49-F238E27FC236}">
                      <a16:creationId xmlns:a16="http://schemas.microsoft.com/office/drawing/2014/main" id="{AA4EDB6D-C061-4618-B993-C247CFE1BCA8}"/>
                    </a:ext>
                  </a:extLst>
                </p:cNvPr>
                <p:cNvPicPr/>
                <p:nvPr/>
              </p:nvPicPr>
              <p:blipFill>
                <a:blip r:embed="rId31"/>
                <a:stretch>
                  <a:fillRect/>
                </a:stretch>
              </p:blipFill>
              <p:spPr>
                <a:xfrm>
                  <a:off x="9646724" y="3691816"/>
                  <a:ext cx="41040" cy="31428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1" name="Ink 30">
                  <a:extLst>
                    <a:ext uri="{FF2B5EF4-FFF2-40B4-BE49-F238E27FC236}">
                      <a16:creationId xmlns:a16="http://schemas.microsoft.com/office/drawing/2014/main" id="{A7D52221-40F6-4AD7-B9A4-8AB16A656985}"/>
                    </a:ext>
                  </a:extLst>
                </p14:cNvPr>
                <p14:cNvContentPartPr/>
                <p14:nvPr/>
              </p14:nvContentPartPr>
              <p14:xfrm>
                <a:off x="9591644" y="3825016"/>
                <a:ext cx="114480" cy="55080"/>
              </p14:xfrm>
            </p:contentPart>
          </mc:Choice>
          <mc:Fallback xmlns="">
            <p:pic>
              <p:nvPicPr>
                <p:cNvPr id="31" name="Ink 30">
                  <a:extLst>
                    <a:ext uri="{FF2B5EF4-FFF2-40B4-BE49-F238E27FC236}">
                      <a16:creationId xmlns:a16="http://schemas.microsoft.com/office/drawing/2014/main" id="{A7D52221-40F6-4AD7-B9A4-8AB16A656985}"/>
                    </a:ext>
                  </a:extLst>
                </p:cNvPr>
                <p:cNvPicPr/>
                <p:nvPr/>
              </p:nvPicPr>
              <p:blipFill>
                <a:blip r:embed="rId33"/>
                <a:stretch>
                  <a:fillRect/>
                </a:stretch>
              </p:blipFill>
              <p:spPr>
                <a:xfrm>
                  <a:off x="9583004" y="3816016"/>
                  <a:ext cx="132120" cy="727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2" name="Ink 31">
                  <a:extLst>
                    <a:ext uri="{FF2B5EF4-FFF2-40B4-BE49-F238E27FC236}">
                      <a16:creationId xmlns:a16="http://schemas.microsoft.com/office/drawing/2014/main" id="{48F053E3-EA02-4AD0-89AA-44756E618110}"/>
                    </a:ext>
                  </a:extLst>
                </p14:cNvPr>
                <p14:cNvContentPartPr/>
                <p14:nvPr/>
              </p14:nvContentPartPr>
              <p14:xfrm>
                <a:off x="9822404" y="3749056"/>
                <a:ext cx="15120" cy="239760"/>
              </p14:xfrm>
            </p:contentPart>
          </mc:Choice>
          <mc:Fallback xmlns="">
            <p:pic>
              <p:nvPicPr>
                <p:cNvPr id="32" name="Ink 31">
                  <a:extLst>
                    <a:ext uri="{FF2B5EF4-FFF2-40B4-BE49-F238E27FC236}">
                      <a16:creationId xmlns:a16="http://schemas.microsoft.com/office/drawing/2014/main" id="{48F053E3-EA02-4AD0-89AA-44756E618110}"/>
                    </a:ext>
                  </a:extLst>
                </p:cNvPr>
                <p:cNvPicPr/>
                <p:nvPr/>
              </p:nvPicPr>
              <p:blipFill>
                <a:blip r:embed="rId35"/>
                <a:stretch>
                  <a:fillRect/>
                </a:stretch>
              </p:blipFill>
              <p:spPr>
                <a:xfrm>
                  <a:off x="9813764" y="3740416"/>
                  <a:ext cx="32760" cy="2574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33" name="Ink 32">
                  <a:extLst>
                    <a:ext uri="{FF2B5EF4-FFF2-40B4-BE49-F238E27FC236}">
                      <a16:creationId xmlns:a16="http://schemas.microsoft.com/office/drawing/2014/main" id="{F96298A3-43E4-4DA8-B6C8-CC12527EC4CD}"/>
                    </a:ext>
                  </a:extLst>
                </p14:cNvPr>
                <p14:cNvContentPartPr/>
                <p14:nvPr/>
              </p14:nvContentPartPr>
              <p14:xfrm>
                <a:off x="9847604" y="3706576"/>
                <a:ext cx="176040" cy="278280"/>
              </p14:xfrm>
            </p:contentPart>
          </mc:Choice>
          <mc:Fallback xmlns="">
            <p:pic>
              <p:nvPicPr>
                <p:cNvPr id="33" name="Ink 32">
                  <a:extLst>
                    <a:ext uri="{FF2B5EF4-FFF2-40B4-BE49-F238E27FC236}">
                      <a16:creationId xmlns:a16="http://schemas.microsoft.com/office/drawing/2014/main" id="{F96298A3-43E4-4DA8-B6C8-CC12527EC4CD}"/>
                    </a:ext>
                  </a:extLst>
                </p:cNvPr>
                <p:cNvPicPr/>
                <p:nvPr/>
              </p:nvPicPr>
              <p:blipFill>
                <a:blip r:embed="rId37"/>
                <a:stretch>
                  <a:fillRect/>
                </a:stretch>
              </p:blipFill>
              <p:spPr>
                <a:xfrm>
                  <a:off x="9838604" y="3697936"/>
                  <a:ext cx="193680" cy="2959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34" name="Ink 33">
                  <a:extLst>
                    <a:ext uri="{FF2B5EF4-FFF2-40B4-BE49-F238E27FC236}">
                      <a16:creationId xmlns:a16="http://schemas.microsoft.com/office/drawing/2014/main" id="{2BE919EF-5E17-49FD-97D7-ECB86C5B0287}"/>
                    </a:ext>
                  </a:extLst>
                </p14:cNvPr>
                <p14:cNvContentPartPr/>
                <p14:nvPr/>
              </p14:nvContentPartPr>
              <p14:xfrm>
                <a:off x="10068284" y="3934816"/>
                <a:ext cx="144000" cy="255960"/>
              </p14:xfrm>
            </p:contentPart>
          </mc:Choice>
          <mc:Fallback xmlns="">
            <p:pic>
              <p:nvPicPr>
                <p:cNvPr id="34" name="Ink 33">
                  <a:extLst>
                    <a:ext uri="{FF2B5EF4-FFF2-40B4-BE49-F238E27FC236}">
                      <a16:creationId xmlns:a16="http://schemas.microsoft.com/office/drawing/2014/main" id="{2BE919EF-5E17-49FD-97D7-ECB86C5B0287}"/>
                    </a:ext>
                  </a:extLst>
                </p:cNvPr>
                <p:cNvPicPr/>
                <p:nvPr/>
              </p:nvPicPr>
              <p:blipFill>
                <a:blip r:embed="rId39"/>
                <a:stretch>
                  <a:fillRect/>
                </a:stretch>
              </p:blipFill>
              <p:spPr>
                <a:xfrm>
                  <a:off x="10059644" y="3926176"/>
                  <a:ext cx="161640" cy="2736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5" name="Ink 34">
                  <a:extLst>
                    <a:ext uri="{FF2B5EF4-FFF2-40B4-BE49-F238E27FC236}">
                      <a16:creationId xmlns:a16="http://schemas.microsoft.com/office/drawing/2014/main" id="{339781FB-E4B1-487C-8267-4087DAE889FE}"/>
                    </a:ext>
                  </a:extLst>
                </p14:cNvPr>
                <p14:cNvContentPartPr/>
                <p14:nvPr/>
              </p14:nvContentPartPr>
              <p14:xfrm>
                <a:off x="9123644" y="4306696"/>
                <a:ext cx="268560" cy="313560"/>
              </p14:xfrm>
            </p:contentPart>
          </mc:Choice>
          <mc:Fallback xmlns="">
            <p:pic>
              <p:nvPicPr>
                <p:cNvPr id="35" name="Ink 34">
                  <a:extLst>
                    <a:ext uri="{FF2B5EF4-FFF2-40B4-BE49-F238E27FC236}">
                      <a16:creationId xmlns:a16="http://schemas.microsoft.com/office/drawing/2014/main" id="{339781FB-E4B1-487C-8267-4087DAE889FE}"/>
                    </a:ext>
                  </a:extLst>
                </p:cNvPr>
                <p:cNvPicPr/>
                <p:nvPr/>
              </p:nvPicPr>
              <p:blipFill>
                <a:blip r:embed="rId41"/>
                <a:stretch>
                  <a:fillRect/>
                </a:stretch>
              </p:blipFill>
              <p:spPr>
                <a:xfrm>
                  <a:off x="9114644" y="4297696"/>
                  <a:ext cx="286200" cy="33120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36" name="Ink 35">
                  <a:extLst>
                    <a:ext uri="{FF2B5EF4-FFF2-40B4-BE49-F238E27FC236}">
                      <a16:creationId xmlns:a16="http://schemas.microsoft.com/office/drawing/2014/main" id="{4D59EB4A-270B-49DA-8BB0-AFFE8839B884}"/>
                    </a:ext>
                  </a:extLst>
                </p14:cNvPr>
                <p14:cNvContentPartPr/>
                <p14:nvPr/>
              </p14:nvContentPartPr>
              <p14:xfrm>
                <a:off x="9526484" y="4320736"/>
                <a:ext cx="30600" cy="260640"/>
              </p14:xfrm>
            </p:contentPart>
          </mc:Choice>
          <mc:Fallback xmlns="">
            <p:pic>
              <p:nvPicPr>
                <p:cNvPr id="36" name="Ink 35">
                  <a:extLst>
                    <a:ext uri="{FF2B5EF4-FFF2-40B4-BE49-F238E27FC236}">
                      <a16:creationId xmlns:a16="http://schemas.microsoft.com/office/drawing/2014/main" id="{4D59EB4A-270B-49DA-8BB0-AFFE8839B884}"/>
                    </a:ext>
                  </a:extLst>
                </p:cNvPr>
                <p:cNvPicPr/>
                <p:nvPr/>
              </p:nvPicPr>
              <p:blipFill>
                <a:blip r:embed="rId43"/>
                <a:stretch>
                  <a:fillRect/>
                </a:stretch>
              </p:blipFill>
              <p:spPr>
                <a:xfrm>
                  <a:off x="9517484" y="4312096"/>
                  <a:ext cx="48240" cy="27828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7" name="Ink 36">
                  <a:extLst>
                    <a:ext uri="{FF2B5EF4-FFF2-40B4-BE49-F238E27FC236}">
                      <a16:creationId xmlns:a16="http://schemas.microsoft.com/office/drawing/2014/main" id="{C21C5ED3-E2E9-44DA-8126-499324CF7A95}"/>
                    </a:ext>
                  </a:extLst>
                </p14:cNvPr>
                <p14:cNvContentPartPr/>
                <p14:nvPr/>
              </p14:nvContentPartPr>
              <p14:xfrm>
                <a:off x="9524684" y="4253416"/>
                <a:ext cx="97920" cy="157680"/>
              </p14:xfrm>
            </p:contentPart>
          </mc:Choice>
          <mc:Fallback xmlns="">
            <p:pic>
              <p:nvPicPr>
                <p:cNvPr id="37" name="Ink 36">
                  <a:extLst>
                    <a:ext uri="{FF2B5EF4-FFF2-40B4-BE49-F238E27FC236}">
                      <a16:creationId xmlns:a16="http://schemas.microsoft.com/office/drawing/2014/main" id="{C21C5ED3-E2E9-44DA-8126-499324CF7A95}"/>
                    </a:ext>
                  </a:extLst>
                </p:cNvPr>
                <p:cNvPicPr/>
                <p:nvPr/>
              </p:nvPicPr>
              <p:blipFill>
                <a:blip r:embed="rId45"/>
                <a:stretch>
                  <a:fillRect/>
                </a:stretch>
              </p:blipFill>
              <p:spPr>
                <a:xfrm>
                  <a:off x="9516044" y="4244776"/>
                  <a:ext cx="115560" cy="17532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8" name="Ink 37">
                  <a:extLst>
                    <a:ext uri="{FF2B5EF4-FFF2-40B4-BE49-F238E27FC236}">
                      <a16:creationId xmlns:a16="http://schemas.microsoft.com/office/drawing/2014/main" id="{A840B902-C562-4493-931E-595BF856343D}"/>
                    </a:ext>
                  </a:extLst>
                </p14:cNvPr>
                <p14:cNvContentPartPr/>
                <p14:nvPr/>
              </p14:nvContentPartPr>
              <p14:xfrm>
                <a:off x="9747524" y="4274656"/>
                <a:ext cx="22680" cy="234360"/>
              </p14:xfrm>
            </p:contentPart>
          </mc:Choice>
          <mc:Fallback xmlns="">
            <p:pic>
              <p:nvPicPr>
                <p:cNvPr id="38" name="Ink 37">
                  <a:extLst>
                    <a:ext uri="{FF2B5EF4-FFF2-40B4-BE49-F238E27FC236}">
                      <a16:creationId xmlns:a16="http://schemas.microsoft.com/office/drawing/2014/main" id="{A840B902-C562-4493-931E-595BF856343D}"/>
                    </a:ext>
                  </a:extLst>
                </p:cNvPr>
                <p:cNvPicPr/>
                <p:nvPr/>
              </p:nvPicPr>
              <p:blipFill>
                <a:blip r:embed="rId47"/>
                <a:stretch>
                  <a:fillRect/>
                </a:stretch>
              </p:blipFill>
              <p:spPr>
                <a:xfrm>
                  <a:off x="9738524" y="4265656"/>
                  <a:ext cx="40320" cy="2520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9" name="Ink 38">
                  <a:extLst>
                    <a:ext uri="{FF2B5EF4-FFF2-40B4-BE49-F238E27FC236}">
                      <a16:creationId xmlns:a16="http://schemas.microsoft.com/office/drawing/2014/main" id="{464B46C8-9E30-4FA0-A2BC-6A140DD3AA4C}"/>
                    </a:ext>
                  </a:extLst>
                </p14:cNvPr>
                <p14:cNvContentPartPr/>
                <p14:nvPr/>
              </p14:nvContentPartPr>
              <p14:xfrm>
                <a:off x="9756524" y="4268896"/>
                <a:ext cx="143280" cy="278640"/>
              </p14:xfrm>
            </p:contentPart>
          </mc:Choice>
          <mc:Fallback xmlns="">
            <p:pic>
              <p:nvPicPr>
                <p:cNvPr id="39" name="Ink 38">
                  <a:extLst>
                    <a:ext uri="{FF2B5EF4-FFF2-40B4-BE49-F238E27FC236}">
                      <a16:creationId xmlns:a16="http://schemas.microsoft.com/office/drawing/2014/main" id="{464B46C8-9E30-4FA0-A2BC-6A140DD3AA4C}"/>
                    </a:ext>
                  </a:extLst>
                </p:cNvPr>
                <p:cNvPicPr/>
                <p:nvPr/>
              </p:nvPicPr>
              <p:blipFill>
                <a:blip r:embed="rId49"/>
                <a:stretch>
                  <a:fillRect/>
                </a:stretch>
              </p:blipFill>
              <p:spPr>
                <a:xfrm>
                  <a:off x="9747524" y="4260256"/>
                  <a:ext cx="160920" cy="29628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41" name="Ink 40">
                  <a:extLst>
                    <a:ext uri="{FF2B5EF4-FFF2-40B4-BE49-F238E27FC236}">
                      <a16:creationId xmlns:a16="http://schemas.microsoft.com/office/drawing/2014/main" id="{46B00DC3-2F1A-436D-91AE-33E8E9278752}"/>
                    </a:ext>
                  </a:extLst>
                </p14:cNvPr>
                <p14:cNvContentPartPr/>
                <p14:nvPr/>
              </p14:nvContentPartPr>
              <p14:xfrm>
                <a:off x="9049484" y="2878576"/>
                <a:ext cx="202320" cy="778320"/>
              </p14:xfrm>
            </p:contentPart>
          </mc:Choice>
          <mc:Fallback xmlns="">
            <p:pic>
              <p:nvPicPr>
                <p:cNvPr id="41" name="Ink 40">
                  <a:extLst>
                    <a:ext uri="{FF2B5EF4-FFF2-40B4-BE49-F238E27FC236}">
                      <a16:creationId xmlns:a16="http://schemas.microsoft.com/office/drawing/2014/main" id="{46B00DC3-2F1A-436D-91AE-33E8E9278752}"/>
                    </a:ext>
                  </a:extLst>
                </p:cNvPr>
                <p:cNvPicPr/>
                <p:nvPr/>
              </p:nvPicPr>
              <p:blipFill>
                <a:blip r:embed="rId51"/>
                <a:stretch>
                  <a:fillRect/>
                </a:stretch>
              </p:blipFill>
              <p:spPr>
                <a:xfrm>
                  <a:off x="9040844" y="2869936"/>
                  <a:ext cx="219960" cy="79596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42" name="Ink 41">
                  <a:extLst>
                    <a:ext uri="{FF2B5EF4-FFF2-40B4-BE49-F238E27FC236}">
                      <a16:creationId xmlns:a16="http://schemas.microsoft.com/office/drawing/2014/main" id="{D7F439C9-0A6A-479A-9087-4C5C4BCB5FA7}"/>
                    </a:ext>
                  </a:extLst>
                </p14:cNvPr>
                <p14:cNvContentPartPr/>
                <p14:nvPr/>
              </p14:nvContentPartPr>
              <p14:xfrm>
                <a:off x="9621884" y="2898016"/>
                <a:ext cx="56160" cy="785880"/>
              </p14:xfrm>
            </p:contentPart>
          </mc:Choice>
          <mc:Fallback xmlns="">
            <p:pic>
              <p:nvPicPr>
                <p:cNvPr id="42" name="Ink 41">
                  <a:extLst>
                    <a:ext uri="{FF2B5EF4-FFF2-40B4-BE49-F238E27FC236}">
                      <a16:creationId xmlns:a16="http://schemas.microsoft.com/office/drawing/2014/main" id="{D7F439C9-0A6A-479A-9087-4C5C4BCB5FA7}"/>
                    </a:ext>
                  </a:extLst>
                </p:cNvPr>
                <p:cNvPicPr/>
                <p:nvPr/>
              </p:nvPicPr>
              <p:blipFill>
                <a:blip r:embed="rId53"/>
                <a:stretch>
                  <a:fillRect/>
                </a:stretch>
              </p:blipFill>
              <p:spPr>
                <a:xfrm>
                  <a:off x="9613244" y="2889376"/>
                  <a:ext cx="73800" cy="80352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44" name="Ink 43">
                  <a:extLst>
                    <a:ext uri="{FF2B5EF4-FFF2-40B4-BE49-F238E27FC236}">
                      <a16:creationId xmlns:a16="http://schemas.microsoft.com/office/drawing/2014/main" id="{F41FDF93-522B-4340-A0C7-27988626A004}"/>
                    </a:ext>
                  </a:extLst>
                </p14:cNvPr>
                <p14:cNvContentPartPr/>
                <p14:nvPr/>
              </p14:nvContentPartPr>
              <p14:xfrm>
                <a:off x="9958844" y="2887936"/>
                <a:ext cx="261000" cy="746280"/>
              </p14:xfrm>
            </p:contentPart>
          </mc:Choice>
          <mc:Fallback xmlns="">
            <p:pic>
              <p:nvPicPr>
                <p:cNvPr id="44" name="Ink 43">
                  <a:extLst>
                    <a:ext uri="{FF2B5EF4-FFF2-40B4-BE49-F238E27FC236}">
                      <a16:creationId xmlns:a16="http://schemas.microsoft.com/office/drawing/2014/main" id="{F41FDF93-522B-4340-A0C7-27988626A004}"/>
                    </a:ext>
                  </a:extLst>
                </p:cNvPr>
                <p:cNvPicPr/>
                <p:nvPr/>
              </p:nvPicPr>
              <p:blipFill>
                <a:blip r:embed="rId55"/>
                <a:stretch>
                  <a:fillRect/>
                </a:stretch>
              </p:blipFill>
              <p:spPr>
                <a:xfrm>
                  <a:off x="9950204" y="2879296"/>
                  <a:ext cx="278640" cy="76392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46" name="Ink 45">
                  <a:extLst>
                    <a:ext uri="{FF2B5EF4-FFF2-40B4-BE49-F238E27FC236}">
                      <a16:creationId xmlns:a16="http://schemas.microsoft.com/office/drawing/2014/main" id="{874072FB-444E-40B2-816C-B0C6E3FEB623}"/>
                    </a:ext>
                  </a:extLst>
                </p14:cNvPr>
                <p14:cNvContentPartPr/>
                <p14:nvPr/>
              </p14:nvContentPartPr>
              <p14:xfrm>
                <a:off x="8297804" y="2468536"/>
                <a:ext cx="273600" cy="374040"/>
              </p14:xfrm>
            </p:contentPart>
          </mc:Choice>
          <mc:Fallback xmlns="">
            <p:pic>
              <p:nvPicPr>
                <p:cNvPr id="46" name="Ink 45">
                  <a:extLst>
                    <a:ext uri="{FF2B5EF4-FFF2-40B4-BE49-F238E27FC236}">
                      <a16:creationId xmlns:a16="http://schemas.microsoft.com/office/drawing/2014/main" id="{874072FB-444E-40B2-816C-B0C6E3FEB623}"/>
                    </a:ext>
                  </a:extLst>
                </p:cNvPr>
                <p:cNvPicPr/>
                <p:nvPr/>
              </p:nvPicPr>
              <p:blipFill>
                <a:blip r:embed="rId57"/>
                <a:stretch>
                  <a:fillRect/>
                </a:stretch>
              </p:blipFill>
              <p:spPr>
                <a:xfrm>
                  <a:off x="8288804" y="2459536"/>
                  <a:ext cx="291240" cy="39168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47" name="Ink 46">
                  <a:extLst>
                    <a:ext uri="{FF2B5EF4-FFF2-40B4-BE49-F238E27FC236}">
                      <a16:creationId xmlns:a16="http://schemas.microsoft.com/office/drawing/2014/main" id="{E19A2116-98DB-42CF-BE9C-4A807A96107E}"/>
                    </a:ext>
                  </a:extLst>
                </p14:cNvPr>
                <p14:cNvContentPartPr/>
                <p14:nvPr/>
              </p14:nvContentPartPr>
              <p14:xfrm>
                <a:off x="8624684" y="2472496"/>
                <a:ext cx="165960" cy="248760"/>
              </p14:xfrm>
            </p:contentPart>
          </mc:Choice>
          <mc:Fallback xmlns="">
            <p:pic>
              <p:nvPicPr>
                <p:cNvPr id="47" name="Ink 46">
                  <a:extLst>
                    <a:ext uri="{FF2B5EF4-FFF2-40B4-BE49-F238E27FC236}">
                      <a16:creationId xmlns:a16="http://schemas.microsoft.com/office/drawing/2014/main" id="{E19A2116-98DB-42CF-BE9C-4A807A96107E}"/>
                    </a:ext>
                  </a:extLst>
                </p:cNvPr>
                <p:cNvPicPr/>
                <p:nvPr/>
              </p:nvPicPr>
              <p:blipFill>
                <a:blip r:embed="rId59"/>
                <a:stretch>
                  <a:fillRect/>
                </a:stretch>
              </p:blipFill>
              <p:spPr>
                <a:xfrm>
                  <a:off x="8615684" y="2463856"/>
                  <a:ext cx="183600" cy="26640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48" name="Ink 47">
                  <a:extLst>
                    <a:ext uri="{FF2B5EF4-FFF2-40B4-BE49-F238E27FC236}">
                      <a16:creationId xmlns:a16="http://schemas.microsoft.com/office/drawing/2014/main" id="{EFC98DE5-70DD-4CB7-BA0C-36A6D71D81BB}"/>
                    </a:ext>
                  </a:extLst>
                </p14:cNvPr>
                <p14:cNvContentPartPr/>
                <p14:nvPr/>
              </p14:nvContentPartPr>
              <p14:xfrm>
                <a:off x="8863364" y="2565016"/>
                <a:ext cx="136080" cy="122400"/>
              </p14:xfrm>
            </p:contentPart>
          </mc:Choice>
          <mc:Fallback xmlns="">
            <p:pic>
              <p:nvPicPr>
                <p:cNvPr id="48" name="Ink 47">
                  <a:extLst>
                    <a:ext uri="{FF2B5EF4-FFF2-40B4-BE49-F238E27FC236}">
                      <a16:creationId xmlns:a16="http://schemas.microsoft.com/office/drawing/2014/main" id="{EFC98DE5-70DD-4CB7-BA0C-36A6D71D81BB}"/>
                    </a:ext>
                  </a:extLst>
                </p:cNvPr>
                <p:cNvPicPr/>
                <p:nvPr/>
              </p:nvPicPr>
              <p:blipFill>
                <a:blip r:embed="rId61"/>
                <a:stretch>
                  <a:fillRect/>
                </a:stretch>
              </p:blipFill>
              <p:spPr>
                <a:xfrm>
                  <a:off x="8854364" y="2556016"/>
                  <a:ext cx="15372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49" name="Ink 48">
                  <a:extLst>
                    <a:ext uri="{FF2B5EF4-FFF2-40B4-BE49-F238E27FC236}">
                      <a16:creationId xmlns:a16="http://schemas.microsoft.com/office/drawing/2014/main" id="{C62CAE9D-F5A7-47BC-AC88-7F68C56330C3}"/>
                    </a:ext>
                  </a:extLst>
                </p14:cNvPr>
                <p14:cNvContentPartPr/>
                <p14:nvPr/>
              </p14:nvContentPartPr>
              <p14:xfrm>
                <a:off x="9079724" y="2624776"/>
                <a:ext cx="6840" cy="4680"/>
              </p14:xfrm>
            </p:contentPart>
          </mc:Choice>
          <mc:Fallback xmlns="">
            <p:pic>
              <p:nvPicPr>
                <p:cNvPr id="49" name="Ink 48">
                  <a:extLst>
                    <a:ext uri="{FF2B5EF4-FFF2-40B4-BE49-F238E27FC236}">
                      <a16:creationId xmlns:a16="http://schemas.microsoft.com/office/drawing/2014/main" id="{C62CAE9D-F5A7-47BC-AC88-7F68C56330C3}"/>
                    </a:ext>
                  </a:extLst>
                </p:cNvPr>
                <p:cNvPicPr/>
                <p:nvPr/>
              </p:nvPicPr>
              <p:blipFill>
                <a:blip r:embed="rId63"/>
                <a:stretch>
                  <a:fillRect/>
                </a:stretch>
              </p:blipFill>
              <p:spPr>
                <a:xfrm>
                  <a:off x="9071084" y="2615776"/>
                  <a:ext cx="2448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50" name="Ink 49">
                  <a:extLst>
                    <a:ext uri="{FF2B5EF4-FFF2-40B4-BE49-F238E27FC236}">
                      <a16:creationId xmlns:a16="http://schemas.microsoft.com/office/drawing/2014/main" id="{5530EC66-0F73-4147-976B-B41055379176}"/>
                    </a:ext>
                  </a:extLst>
                </p14:cNvPr>
                <p14:cNvContentPartPr/>
                <p14:nvPr/>
              </p14:nvContentPartPr>
              <p14:xfrm>
                <a:off x="9516404" y="2455576"/>
                <a:ext cx="13680" cy="280800"/>
              </p14:xfrm>
            </p:contentPart>
          </mc:Choice>
          <mc:Fallback xmlns="">
            <p:pic>
              <p:nvPicPr>
                <p:cNvPr id="50" name="Ink 49">
                  <a:extLst>
                    <a:ext uri="{FF2B5EF4-FFF2-40B4-BE49-F238E27FC236}">
                      <a16:creationId xmlns:a16="http://schemas.microsoft.com/office/drawing/2014/main" id="{5530EC66-0F73-4147-976B-B41055379176}"/>
                    </a:ext>
                  </a:extLst>
                </p:cNvPr>
                <p:cNvPicPr/>
                <p:nvPr/>
              </p:nvPicPr>
              <p:blipFill>
                <a:blip r:embed="rId65"/>
                <a:stretch>
                  <a:fillRect/>
                </a:stretch>
              </p:blipFill>
              <p:spPr>
                <a:xfrm>
                  <a:off x="9507404" y="2446576"/>
                  <a:ext cx="31320" cy="29844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51" name="Ink 50">
                  <a:extLst>
                    <a:ext uri="{FF2B5EF4-FFF2-40B4-BE49-F238E27FC236}">
                      <a16:creationId xmlns:a16="http://schemas.microsoft.com/office/drawing/2014/main" id="{53162009-7718-404E-9D24-1E9D428E7C2B}"/>
                    </a:ext>
                  </a:extLst>
                </p14:cNvPr>
                <p14:cNvContentPartPr/>
                <p14:nvPr/>
              </p14:nvContentPartPr>
              <p14:xfrm>
                <a:off x="9654644" y="2484736"/>
                <a:ext cx="14760" cy="143640"/>
              </p14:xfrm>
            </p:contentPart>
          </mc:Choice>
          <mc:Fallback xmlns="">
            <p:pic>
              <p:nvPicPr>
                <p:cNvPr id="51" name="Ink 50">
                  <a:extLst>
                    <a:ext uri="{FF2B5EF4-FFF2-40B4-BE49-F238E27FC236}">
                      <a16:creationId xmlns:a16="http://schemas.microsoft.com/office/drawing/2014/main" id="{53162009-7718-404E-9D24-1E9D428E7C2B}"/>
                    </a:ext>
                  </a:extLst>
                </p:cNvPr>
                <p:cNvPicPr/>
                <p:nvPr/>
              </p:nvPicPr>
              <p:blipFill>
                <a:blip r:embed="rId67"/>
                <a:stretch>
                  <a:fillRect/>
                </a:stretch>
              </p:blipFill>
              <p:spPr>
                <a:xfrm>
                  <a:off x="9645644" y="2475736"/>
                  <a:ext cx="32400" cy="16128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52" name="Ink 51">
                  <a:extLst>
                    <a:ext uri="{FF2B5EF4-FFF2-40B4-BE49-F238E27FC236}">
                      <a16:creationId xmlns:a16="http://schemas.microsoft.com/office/drawing/2014/main" id="{FECEB8C8-1189-4D17-99F3-C502059A0300}"/>
                    </a:ext>
                  </a:extLst>
                </p14:cNvPr>
                <p14:cNvContentPartPr/>
                <p14:nvPr/>
              </p14:nvContentPartPr>
              <p14:xfrm>
                <a:off x="9598124" y="2543056"/>
                <a:ext cx="159840" cy="109440"/>
              </p14:xfrm>
            </p:contentPart>
          </mc:Choice>
          <mc:Fallback xmlns="">
            <p:pic>
              <p:nvPicPr>
                <p:cNvPr id="52" name="Ink 51">
                  <a:extLst>
                    <a:ext uri="{FF2B5EF4-FFF2-40B4-BE49-F238E27FC236}">
                      <a16:creationId xmlns:a16="http://schemas.microsoft.com/office/drawing/2014/main" id="{FECEB8C8-1189-4D17-99F3-C502059A0300}"/>
                    </a:ext>
                  </a:extLst>
                </p:cNvPr>
                <p:cNvPicPr/>
                <p:nvPr/>
              </p:nvPicPr>
              <p:blipFill>
                <a:blip r:embed="rId69"/>
                <a:stretch>
                  <a:fillRect/>
                </a:stretch>
              </p:blipFill>
              <p:spPr>
                <a:xfrm>
                  <a:off x="9589484" y="2534056"/>
                  <a:ext cx="17748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53" name="Ink 52">
                  <a:extLst>
                    <a:ext uri="{FF2B5EF4-FFF2-40B4-BE49-F238E27FC236}">
                      <a16:creationId xmlns:a16="http://schemas.microsoft.com/office/drawing/2014/main" id="{B68D7EC0-D4A9-4054-B885-7AC229E2888F}"/>
                    </a:ext>
                  </a:extLst>
                </p14:cNvPr>
                <p14:cNvContentPartPr/>
                <p14:nvPr/>
              </p14:nvContentPartPr>
              <p14:xfrm>
                <a:off x="9815924" y="2492656"/>
                <a:ext cx="6120" cy="2520"/>
              </p14:xfrm>
            </p:contentPart>
          </mc:Choice>
          <mc:Fallback xmlns="">
            <p:pic>
              <p:nvPicPr>
                <p:cNvPr id="53" name="Ink 52">
                  <a:extLst>
                    <a:ext uri="{FF2B5EF4-FFF2-40B4-BE49-F238E27FC236}">
                      <a16:creationId xmlns:a16="http://schemas.microsoft.com/office/drawing/2014/main" id="{B68D7EC0-D4A9-4054-B885-7AC229E2888F}"/>
                    </a:ext>
                  </a:extLst>
                </p:cNvPr>
                <p:cNvPicPr/>
                <p:nvPr/>
              </p:nvPicPr>
              <p:blipFill>
                <a:blip r:embed="rId71"/>
                <a:stretch>
                  <a:fillRect/>
                </a:stretch>
              </p:blipFill>
              <p:spPr>
                <a:xfrm>
                  <a:off x="9806924" y="2483656"/>
                  <a:ext cx="23760" cy="2016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54" name="Ink 53">
                  <a:extLst>
                    <a:ext uri="{FF2B5EF4-FFF2-40B4-BE49-F238E27FC236}">
                      <a16:creationId xmlns:a16="http://schemas.microsoft.com/office/drawing/2014/main" id="{D5554950-179A-4477-8B8D-A84BD1E365E9}"/>
                    </a:ext>
                  </a:extLst>
                </p14:cNvPr>
                <p14:cNvContentPartPr/>
                <p14:nvPr/>
              </p14:nvContentPartPr>
              <p14:xfrm>
                <a:off x="9873164" y="2517136"/>
                <a:ext cx="104760" cy="385920"/>
              </p14:xfrm>
            </p:contentPart>
          </mc:Choice>
          <mc:Fallback xmlns="">
            <p:pic>
              <p:nvPicPr>
                <p:cNvPr id="54" name="Ink 53">
                  <a:extLst>
                    <a:ext uri="{FF2B5EF4-FFF2-40B4-BE49-F238E27FC236}">
                      <a16:creationId xmlns:a16="http://schemas.microsoft.com/office/drawing/2014/main" id="{D5554950-179A-4477-8B8D-A84BD1E365E9}"/>
                    </a:ext>
                  </a:extLst>
                </p:cNvPr>
                <p:cNvPicPr/>
                <p:nvPr/>
              </p:nvPicPr>
              <p:blipFill>
                <a:blip r:embed="rId73"/>
                <a:stretch>
                  <a:fillRect/>
                </a:stretch>
              </p:blipFill>
              <p:spPr>
                <a:xfrm>
                  <a:off x="9864164" y="2508136"/>
                  <a:ext cx="122400" cy="40356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55" name="Ink 54">
                  <a:extLst>
                    <a:ext uri="{FF2B5EF4-FFF2-40B4-BE49-F238E27FC236}">
                      <a16:creationId xmlns:a16="http://schemas.microsoft.com/office/drawing/2014/main" id="{4AFB2864-E0EF-423A-812F-59139038543B}"/>
                    </a:ext>
                  </a:extLst>
                </p14:cNvPr>
                <p14:cNvContentPartPr/>
                <p14:nvPr/>
              </p14:nvContentPartPr>
              <p14:xfrm>
                <a:off x="10076564" y="2478256"/>
                <a:ext cx="121320" cy="199800"/>
              </p14:xfrm>
            </p:contentPart>
          </mc:Choice>
          <mc:Fallback xmlns="">
            <p:pic>
              <p:nvPicPr>
                <p:cNvPr id="55" name="Ink 54">
                  <a:extLst>
                    <a:ext uri="{FF2B5EF4-FFF2-40B4-BE49-F238E27FC236}">
                      <a16:creationId xmlns:a16="http://schemas.microsoft.com/office/drawing/2014/main" id="{4AFB2864-E0EF-423A-812F-59139038543B}"/>
                    </a:ext>
                  </a:extLst>
                </p:cNvPr>
                <p:cNvPicPr/>
                <p:nvPr/>
              </p:nvPicPr>
              <p:blipFill>
                <a:blip r:embed="rId75"/>
                <a:stretch>
                  <a:fillRect/>
                </a:stretch>
              </p:blipFill>
              <p:spPr>
                <a:xfrm>
                  <a:off x="10067564" y="2469256"/>
                  <a:ext cx="138960" cy="21744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57" name="Ink 56">
                  <a:extLst>
                    <a:ext uri="{FF2B5EF4-FFF2-40B4-BE49-F238E27FC236}">
                      <a16:creationId xmlns:a16="http://schemas.microsoft.com/office/drawing/2014/main" id="{5F31DAA2-3CC0-4FA1-AA01-6689FFE4D2D6}"/>
                    </a:ext>
                  </a:extLst>
                </p14:cNvPr>
                <p14:cNvContentPartPr/>
                <p14:nvPr/>
              </p14:nvContentPartPr>
              <p14:xfrm>
                <a:off x="9704684" y="2029696"/>
                <a:ext cx="26280" cy="234000"/>
              </p14:xfrm>
            </p:contentPart>
          </mc:Choice>
          <mc:Fallback xmlns="">
            <p:pic>
              <p:nvPicPr>
                <p:cNvPr id="57" name="Ink 56">
                  <a:extLst>
                    <a:ext uri="{FF2B5EF4-FFF2-40B4-BE49-F238E27FC236}">
                      <a16:creationId xmlns:a16="http://schemas.microsoft.com/office/drawing/2014/main" id="{5F31DAA2-3CC0-4FA1-AA01-6689FFE4D2D6}"/>
                    </a:ext>
                  </a:extLst>
                </p:cNvPr>
                <p:cNvPicPr/>
                <p:nvPr/>
              </p:nvPicPr>
              <p:blipFill>
                <a:blip r:embed="rId77"/>
                <a:stretch>
                  <a:fillRect/>
                </a:stretch>
              </p:blipFill>
              <p:spPr>
                <a:xfrm>
                  <a:off x="9696044" y="2021056"/>
                  <a:ext cx="43920" cy="25164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58" name="Ink 57">
                  <a:extLst>
                    <a:ext uri="{FF2B5EF4-FFF2-40B4-BE49-F238E27FC236}">
                      <a16:creationId xmlns:a16="http://schemas.microsoft.com/office/drawing/2014/main" id="{E03F37F0-B210-450F-A617-29F66B83E760}"/>
                    </a:ext>
                  </a:extLst>
                </p14:cNvPr>
                <p14:cNvContentPartPr/>
                <p14:nvPr/>
              </p14:nvContentPartPr>
              <p14:xfrm>
                <a:off x="9677684" y="1972096"/>
                <a:ext cx="121320" cy="117720"/>
              </p14:xfrm>
            </p:contentPart>
          </mc:Choice>
          <mc:Fallback xmlns="">
            <p:pic>
              <p:nvPicPr>
                <p:cNvPr id="58" name="Ink 57">
                  <a:extLst>
                    <a:ext uri="{FF2B5EF4-FFF2-40B4-BE49-F238E27FC236}">
                      <a16:creationId xmlns:a16="http://schemas.microsoft.com/office/drawing/2014/main" id="{E03F37F0-B210-450F-A617-29F66B83E760}"/>
                    </a:ext>
                  </a:extLst>
                </p:cNvPr>
                <p:cNvPicPr/>
                <p:nvPr/>
              </p:nvPicPr>
              <p:blipFill>
                <a:blip r:embed="rId79"/>
                <a:stretch>
                  <a:fillRect/>
                </a:stretch>
              </p:blipFill>
              <p:spPr>
                <a:xfrm>
                  <a:off x="9668684" y="1963096"/>
                  <a:ext cx="138960" cy="13536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59" name="Ink 58">
                  <a:extLst>
                    <a:ext uri="{FF2B5EF4-FFF2-40B4-BE49-F238E27FC236}">
                      <a16:creationId xmlns:a16="http://schemas.microsoft.com/office/drawing/2014/main" id="{8BCBA181-036E-4C79-90AE-C39C7CD0E9D5}"/>
                    </a:ext>
                  </a:extLst>
                </p14:cNvPr>
                <p14:cNvContentPartPr/>
                <p14:nvPr/>
              </p14:nvContentPartPr>
              <p14:xfrm>
                <a:off x="9869564" y="2100616"/>
                <a:ext cx="25200" cy="108360"/>
              </p14:xfrm>
            </p:contentPart>
          </mc:Choice>
          <mc:Fallback xmlns="">
            <p:pic>
              <p:nvPicPr>
                <p:cNvPr id="59" name="Ink 58">
                  <a:extLst>
                    <a:ext uri="{FF2B5EF4-FFF2-40B4-BE49-F238E27FC236}">
                      <a16:creationId xmlns:a16="http://schemas.microsoft.com/office/drawing/2014/main" id="{8BCBA181-036E-4C79-90AE-C39C7CD0E9D5}"/>
                    </a:ext>
                  </a:extLst>
                </p:cNvPr>
                <p:cNvPicPr/>
                <p:nvPr/>
              </p:nvPicPr>
              <p:blipFill>
                <a:blip r:embed="rId81"/>
                <a:stretch>
                  <a:fillRect/>
                </a:stretch>
              </p:blipFill>
              <p:spPr>
                <a:xfrm>
                  <a:off x="9860924" y="2091976"/>
                  <a:ext cx="4284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60" name="Ink 59">
                  <a:extLst>
                    <a:ext uri="{FF2B5EF4-FFF2-40B4-BE49-F238E27FC236}">
                      <a16:creationId xmlns:a16="http://schemas.microsoft.com/office/drawing/2014/main" id="{320C904C-90C2-40D1-9210-D97E9AB85FE7}"/>
                    </a:ext>
                  </a:extLst>
                </p14:cNvPr>
                <p14:cNvContentPartPr/>
                <p14:nvPr/>
              </p14:nvContentPartPr>
              <p14:xfrm>
                <a:off x="9875324" y="2058136"/>
                <a:ext cx="62640" cy="51120"/>
              </p14:xfrm>
            </p:contentPart>
          </mc:Choice>
          <mc:Fallback xmlns="">
            <p:pic>
              <p:nvPicPr>
                <p:cNvPr id="60" name="Ink 59">
                  <a:extLst>
                    <a:ext uri="{FF2B5EF4-FFF2-40B4-BE49-F238E27FC236}">
                      <a16:creationId xmlns:a16="http://schemas.microsoft.com/office/drawing/2014/main" id="{320C904C-90C2-40D1-9210-D97E9AB85FE7}"/>
                    </a:ext>
                  </a:extLst>
                </p:cNvPr>
                <p:cNvPicPr/>
                <p:nvPr/>
              </p:nvPicPr>
              <p:blipFill>
                <a:blip r:embed="rId83"/>
                <a:stretch>
                  <a:fillRect/>
                </a:stretch>
              </p:blipFill>
              <p:spPr>
                <a:xfrm>
                  <a:off x="9866324" y="2049136"/>
                  <a:ext cx="80280" cy="6876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61" name="Ink 60">
                  <a:extLst>
                    <a:ext uri="{FF2B5EF4-FFF2-40B4-BE49-F238E27FC236}">
                      <a16:creationId xmlns:a16="http://schemas.microsoft.com/office/drawing/2014/main" id="{6F1091D1-9395-4086-B12B-861B9F18489B}"/>
                    </a:ext>
                  </a:extLst>
                </p14:cNvPr>
                <p14:cNvContentPartPr/>
                <p14:nvPr/>
              </p14:nvContentPartPr>
              <p14:xfrm>
                <a:off x="9943724" y="1978576"/>
                <a:ext cx="193320" cy="217800"/>
              </p14:xfrm>
            </p:contentPart>
          </mc:Choice>
          <mc:Fallback xmlns="">
            <p:pic>
              <p:nvPicPr>
                <p:cNvPr id="61" name="Ink 60">
                  <a:extLst>
                    <a:ext uri="{FF2B5EF4-FFF2-40B4-BE49-F238E27FC236}">
                      <a16:creationId xmlns:a16="http://schemas.microsoft.com/office/drawing/2014/main" id="{6F1091D1-9395-4086-B12B-861B9F18489B}"/>
                    </a:ext>
                  </a:extLst>
                </p:cNvPr>
                <p:cNvPicPr/>
                <p:nvPr/>
              </p:nvPicPr>
              <p:blipFill>
                <a:blip r:embed="rId85"/>
                <a:stretch>
                  <a:fillRect/>
                </a:stretch>
              </p:blipFill>
              <p:spPr>
                <a:xfrm>
                  <a:off x="9935084" y="1969936"/>
                  <a:ext cx="210960" cy="23544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62" name="Ink 61">
                  <a:extLst>
                    <a:ext uri="{FF2B5EF4-FFF2-40B4-BE49-F238E27FC236}">
                      <a16:creationId xmlns:a16="http://schemas.microsoft.com/office/drawing/2014/main" id="{26A65646-122E-4707-AB17-5B019D6B1BD2}"/>
                    </a:ext>
                  </a:extLst>
                </p14:cNvPr>
                <p14:cNvContentPartPr/>
                <p14:nvPr/>
              </p14:nvContentPartPr>
              <p14:xfrm>
                <a:off x="10171964" y="2030776"/>
                <a:ext cx="102240" cy="35640"/>
              </p14:xfrm>
            </p:contentPart>
          </mc:Choice>
          <mc:Fallback xmlns="">
            <p:pic>
              <p:nvPicPr>
                <p:cNvPr id="62" name="Ink 61">
                  <a:extLst>
                    <a:ext uri="{FF2B5EF4-FFF2-40B4-BE49-F238E27FC236}">
                      <a16:creationId xmlns:a16="http://schemas.microsoft.com/office/drawing/2014/main" id="{26A65646-122E-4707-AB17-5B019D6B1BD2}"/>
                    </a:ext>
                  </a:extLst>
                </p:cNvPr>
                <p:cNvPicPr/>
                <p:nvPr/>
              </p:nvPicPr>
              <p:blipFill>
                <a:blip r:embed="rId87"/>
                <a:stretch>
                  <a:fillRect/>
                </a:stretch>
              </p:blipFill>
              <p:spPr>
                <a:xfrm>
                  <a:off x="10162964" y="2022136"/>
                  <a:ext cx="119880" cy="5328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63" name="Ink 62">
                  <a:extLst>
                    <a:ext uri="{FF2B5EF4-FFF2-40B4-BE49-F238E27FC236}">
                      <a16:creationId xmlns:a16="http://schemas.microsoft.com/office/drawing/2014/main" id="{BA1EFF75-6EA3-45D8-B52D-AE0C36007E60}"/>
                    </a:ext>
                  </a:extLst>
                </p14:cNvPr>
                <p14:cNvContentPartPr/>
                <p14:nvPr/>
              </p14:nvContentPartPr>
              <p14:xfrm>
                <a:off x="10173404" y="1825936"/>
                <a:ext cx="48960" cy="409320"/>
              </p14:xfrm>
            </p:contentPart>
          </mc:Choice>
          <mc:Fallback xmlns="">
            <p:pic>
              <p:nvPicPr>
                <p:cNvPr id="63" name="Ink 62">
                  <a:extLst>
                    <a:ext uri="{FF2B5EF4-FFF2-40B4-BE49-F238E27FC236}">
                      <a16:creationId xmlns:a16="http://schemas.microsoft.com/office/drawing/2014/main" id="{BA1EFF75-6EA3-45D8-B52D-AE0C36007E60}"/>
                    </a:ext>
                  </a:extLst>
                </p:cNvPr>
                <p:cNvPicPr/>
                <p:nvPr/>
              </p:nvPicPr>
              <p:blipFill>
                <a:blip r:embed="rId89"/>
                <a:stretch>
                  <a:fillRect/>
                </a:stretch>
              </p:blipFill>
              <p:spPr>
                <a:xfrm>
                  <a:off x="10164404" y="1816936"/>
                  <a:ext cx="66600" cy="42696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64" name="Ink 63">
                  <a:extLst>
                    <a:ext uri="{FF2B5EF4-FFF2-40B4-BE49-F238E27FC236}">
                      <a16:creationId xmlns:a16="http://schemas.microsoft.com/office/drawing/2014/main" id="{52796294-5D6D-4411-86EF-1444DE81433A}"/>
                    </a:ext>
                  </a:extLst>
                </p14:cNvPr>
                <p14:cNvContentPartPr/>
                <p14:nvPr/>
              </p14:nvContentPartPr>
              <p14:xfrm>
                <a:off x="10378964" y="2356216"/>
                <a:ext cx="18360" cy="214560"/>
              </p14:xfrm>
            </p:contentPart>
          </mc:Choice>
          <mc:Fallback xmlns="">
            <p:pic>
              <p:nvPicPr>
                <p:cNvPr id="64" name="Ink 63">
                  <a:extLst>
                    <a:ext uri="{FF2B5EF4-FFF2-40B4-BE49-F238E27FC236}">
                      <a16:creationId xmlns:a16="http://schemas.microsoft.com/office/drawing/2014/main" id="{52796294-5D6D-4411-86EF-1444DE81433A}"/>
                    </a:ext>
                  </a:extLst>
                </p:cNvPr>
                <p:cNvPicPr/>
                <p:nvPr/>
              </p:nvPicPr>
              <p:blipFill>
                <a:blip r:embed="rId91"/>
                <a:stretch>
                  <a:fillRect/>
                </a:stretch>
              </p:blipFill>
              <p:spPr>
                <a:xfrm>
                  <a:off x="10370324" y="2347216"/>
                  <a:ext cx="36000" cy="23220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65" name="Ink 64">
                  <a:extLst>
                    <a:ext uri="{FF2B5EF4-FFF2-40B4-BE49-F238E27FC236}">
                      <a16:creationId xmlns:a16="http://schemas.microsoft.com/office/drawing/2014/main" id="{10708F26-B361-43D4-88C7-12EA804A73B7}"/>
                    </a:ext>
                  </a:extLst>
                </p14:cNvPr>
                <p14:cNvContentPartPr/>
                <p14:nvPr/>
              </p14:nvContentPartPr>
              <p14:xfrm>
                <a:off x="10406324" y="2278096"/>
                <a:ext cx="186480" cy="278640"/>
              </p14:xfrm>
            </p:contentPart>
          </mc:Choice>
          <mc:Fallback xmlns="">
            <p:pic>
              <p:nvPicPr>
                <p:cNvPr id="65" name="Ink 64">
                  <a:extLst>
                    <a:ext uri="{FF2B5EF4-FFF2-40B4-BE49-F238E27FC236}">
                      <a16:creationId xmlns:a16="http://schemas.microsoft.com/office/drawing/2014/main" id="{10708F26-B361-43D4-88C7-12EA804A73B7}"/>
                    </a:ext>
                  </a:extLst>
                </p:cNvPr>
                <p:cNvPicPr/>
                <p:nvPr/>
              </p:nvPicPr>
              <p:blipFill>
                <a:blip r:embed="rId93"/>
                <a:stretch>
                  <a:fillRect/>
                </a:stretch>
              </p:blipFill>
              <p:spPr>
                <a:xfrm>
                  <a:off x="10397684" y="2269456"/>
                  <a:ext cx="204120" cy="29628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66" name="Ink 65">
                  <a:extLst>
                    <a:ext uri="{FF2B5EF4-FFF2-40B4-BE49-F238E27FC236}">
                      <a16:creationId xmlns:a16="http://schemas.microsoft.com/office/drawing/2014/main" id="{6A316ABD-FFFE-46F7-BE7B-9D22C93FBC7A}"/>
                    </a:ext>
                  </a:extLst>
                </p14:cNvPr>
                <p14:cNvContentPartPr/>
                <p14:nvPr/>
              </p14:nvContentPartPr>
              <p14:xfrm>
                <a:off x="10649324" y="2310136"/>
                <a:ext cx="393120" cy="276120"/>
              </p14:xfrm>
            </p:contentPart>
          </mc:Choice>
          <mc:Fallback xmlns="">
            <p:pic>
              <p:nvPicPr>
                <p:cNvPr id="66" name="Ink 65">
                  <a:extLst>
                    <a:ext uri="{FF2B5EF4-FFF2-40B4-BE49-F238E27FC236}">
                      <a16:creationId xmlns:a16="http://schemas.microsoft.com/office/drawing/2014/main" id="{6A316ABD-FFFE-46F7-BE7B-9D22C93FBC7A}"/>
                    </a:ext>
                  </a:extLst>
                </p:cNvPr>
                <p:cNvPicPr/>
                <p:nvPr/>
              </p:nvPicPr>
              <p:blipFill>
                <a:blip r:embed="rId95"/>
                <a:stretch>
                  <a:fillRect/>
                </a:stretch>
              </p:blipFill>
              <p:spPr>
                <a:xfrm>
                  <a:off x="10640324" y="2301136"/>
                  <a:ext cx="410760" cy="29376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68" name="Ink 67">
                  <a:extLst>
                    <a:ext uri="{FF2B5EF4-FFF2-40B4-BE49-F238E27FC236}">
                      <a16:creationId xmlns:a16="http://schemas.microsoft.com/office/drawing/2014/main" id="{DE183BCE-29A2-4B44-9E69-A36C923A4A74}"/>
                    </a:ext>
                  </a:extLst>
                </p14:cNvPr>
                <p14:cNvContentPartPr/>
                <p14:nvPr/>
              </p14:nvContentPartPr>
              <p14:xfrm>
                <a:off x="9123644" y="4470856"/>
                <a:ext cx="186120" cy="613800"/>
              </p14:xfrm>
            </p:contentPart>
          </mc:Choice>
          <mc:Fallback xmlns="">
            <p:pic>
              <p:nvPicPr>
                <p:cNvPr id="68" name="Ink 67">
                  <a:extLst>
                    <a:ext uri="{FF2B5EF4-FFF2-40B4-BE49-F238E27FC236}">
                      <a16:creationId xmlns:a16="http://schemas.microsoft.com/office/drawing/2014/main" id="{DE183BCE-29A2-4B44-9E69-A36C923A4A74}"/>
                    </a:ext>
                  </a:extLst>
                </p:cNvPr>
                <p:cNvPicPr/>
                <p:nvPr/>
              </p:nvPicPr>
              <p:blipFill>
                <a:blip r:embed="rId97"/>
                <a:stretch>
                  <a:fillRect/>
                </a:stretch>
              </p:blipFill>
              <p:spPr>
                <a:xfrm>
                  <a:off x="9114644" y="4462216"/>
                  <a:ext cx="203760" cy="63144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69" name="Ink 68">
                  <a:extLst>
                    <a:ext uri="{FF2B5EF4-FFF2-40B4-BE49-F238E27FC236}">
                      <a16:creationId xmlns:a16="http://schemas.microsoft.com/office/drawing/2014/main" id="{6731DAD2-184A-4184-9A01-E5AC1110F9C2}"/>
                    </a:ext>
                  </a:extLst>
                </p14:cNvPr>
                <p14:cNvContentPartPr/>
                <p14:nvPr/>
              </p14:nvContentPartPr>
              <p14:xfrm>
                <a:off x="8445764" y="5213176"/>
                <a:ext cx="314640" cy="338400"/>
              </p14:xfrm>
            </p:contentPart>
          </mc:Choice>
          <mc:Fallback xmlns="">
            <p:pic>
              <p:nvPicPr>
                <p:cNvPr id="69" name="Ink 68">
                  <a:extLst>
                    <a:ext uri="{FF2B5EF4-FFF2-40B4-BE49-F238E27FC236}">
                      <a16:creationId xmlns:a16="http://schemas.microsoft.com/office/drawing/2014/main" id="{6731DAD2-184A-4184-9A01-E5AC1110F9C2}"/>
                    </a:ext>
                  </a:extLst>
                </p:cNvPr>
                <p:cNvPicPr/>
                <p:nvPr/>
              </p:nvPicPr>
              <p:blipFill>
                <a:blip r:embed="rId99"/>
                <a:stretch>
                  <a:fillRect/>
                </a:stretch>
              </p:blipFill>
              <p:spPr>
                <a:xfrm>
                  <a:off x="8437124" y="5204536"/>
                  <a:ext cx="332280" cy="35604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70" name="Ink 69">
                  <a:extLst>
                    <a:ext uri="{FF2B5EF4-FFF2-40B4-BE49-F238E27FC236}">
                      <a16:creationId xmlns:a16="http://schemas.microsoft.com/office/drawing/2014/main" id="{B44D5EEE-92D7-4221-BF84-5917A59A1C36}"/>
                    </a:ext>
                  </a:extLst>
                </p14:cNvPr>
                <p14:cNvContentPartPr/>
                <p14:nvPr/>
              </p14:nvContentPartPr>
              <p14:xfrm>
                <a:off x="8788124" y="5199496"/>
                <a:ext cx="156600" cy="273240"/>
              </p14:xfrm>
            </p:contentPart>
          </mc:Choice>
          <mc:Fallback xmlns="">
            <p:pic>
              <p:nvPicPr>
                <p:cNvPr id="70" name="Ink 69">
                  <a:extLst>
                    <a:ext uri="{FF2B5EF4-FFF2-40B4-BE49-F238E27FC236}">
                      <a16:creationId xmlns:a16="http://schemas.microsoft.com/office/drawing/2014/main" id="{B44D5EEE-92D7-4221-BF84-5917A59A1C36}"/>
                    </a:ext>
                  </a:extLst>
                </p:cNvPr>
                <p:cNvPicPr/>
                <p:nvPr/>
              </p:nvPicPr>
              <p:blipFill>
                <a:blip r:embed="rId101"/>
                <a:stretch>
                  <a:fillRect/>
                </a:stretch>
              </p:blipFill>
              <p:spPr>
                <a:xfrm>
                  <a:off x="8779484" y="5190856"/>
                  <a:ext cx="174240" cy="29088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71" name="Ink 70">
                  <a:extLst>
                    <a:ext uri="{FF2B5EF4-FFF2-40B4-BE49-F238E27FC236}">
                      <a16:creationId xmlns:a16="http://schemas.microsoft.com/office/drawing/2014/main" id="{459C7F9C-6216-45BC-A779-3FE7129A3F5E}"/>
                    </a:ext>
                  </a:extLst>
                </p14:cNvPr>
                <p14:cNvContentPartPr/>
                <p14:nvPr/>
              </p14:nvContentPartPr>
              <p14:xfrm>
                <a:off x="8986844" y="5327656"/>
                <a:ext cx="177480" cy="158760"/>
              </p14:xfrm>
            </p:contentPart>
          </mc:Choice>
          <mc:Fallback xmlns="">
            <p:pic>
              <p:nvPicPr>
                <p:cNvPr id="71" name="Ink 70">
                  <a:extLst>
                    <a:ext uri="{FF2B5EF4-FFF2-40B4-BE49-F238E27FC236}">
                      <a16:creationId xmlns:a16="http://schemas.microsoft.com/office/drawing/2014/main" id="{459C7F9C-6216-45BC-A779-3FE7129A3F5E}"/>
                    </a:ext>
                  </a:extLst>
                </p:cNvPr>
                <p:cNvPicPr/>
                <p:nvPr/>
              </p:nvPicPr>
              <p:blipFill>
                <a:blip r:embed="rId103"/>
                <a:stretch>
                  <a:fillRect/>
                </a:stretch>
              </p:blipFill>
              <p:spPr>
                <a:xfrm>
                  <a:off x="8977844" y="5318656"/>
                  <a:ext cx="19512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72" name="Ink 71">
                  <a:extLst>
                    <a:ext uri="{FF2B5EF4-FFF2-40B4-BE49-F238E27FC236}">
                      <a16:creationId xmlns:a16="http://schemas.microsoft.com/office/drawing/2014/main" id="{0A05D04F-99BB-40EE-A4A8-8787628E6086}"/>
                    </a:ext>
                  </a:extLst>
                </p14:cNvPr>
                <p14:cNvContentPartPr/>
                <p14:nvPr/>
              </p14:nvContentPartPr>
              <p14:xfrm>
                <a:off x="9232364" y="5420896"/>
                <a:ext cx="10440" cy="4320"/>
              </p14:xfrm>
            </p:contentPart>
          </mc:Choice>
          <mc:Fallback xmlns="">
            <p:pic>
              <p:nvPicPr>
                <p:cNvPr id="72" name="Ink 71">
                  <a:extLst>
                    <a:ext uri="{FF2B5EF4-FFF2-40B4-BE49-F238E27FC236}">
                      <a16:creationId xmlns:a16="http://schemas.microsoft.com/office/drawing/2014/main" id="{0A05D04F-99BB-40EE-A4A8-8787628E6086}"/>
                    </a:ext>
                  </a:extLst>
                </p:cNvPr>
                <p:cNvPicPr/>
                <p:nvPr/>
              </p:nvPicPr>
              <p:blipFill>
                <a:blip r:embed="rId105"/>
                <a:stretch>
                  <a:fillRect/>
                </a:stretch>
              </p:blipFill>
              <p:spPr>
                <a:xfrm>
                  <a:off x="9223724" y="5411896"/>
                  <a:ext cx="28080" cy="2196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73" name="Ink 72">
                  <a:extLst>
                    <a:ext uri="{FF2B5EF4-FFF2-40B4-BE49-F238E27FC236}">
                      <a16:creationId xmlns:a16="http://schemas.microsoft.com/office/drawing/2014/main" id="{D89FDEA0-2457-4185-8F0A-54F94AE12242}"/>
                    </a:ext>
                  </a:extLst>
                </p14:cNvPr>
                <p14:cNvContentPartPr/>
                <p14:nvPr/>
              </p14:nvContentPartPr>
              <p14:xfrm>
                <a:off x="9482924" y="5159536"/>
                <a:ext cx="8640" cy="324000"/>
              </p14:xfrm>
            </p:contentPart>
          </mc:Choice>
          <mc:Fallback xmlns="">
            <p:pic>
              <p:nvPicPr>
                <p:cNvPr id="73" name="Ink 72">
                  <a:extLst>
                    <a:ext uri="{FF2B5EF4-FFF2-40B4-BE49-F238E27FC236}">
                      <a16:creationId xmlns:a16="http://schemas.microsoft.com/office/drawing/2014/main" id="{D89FDEA0-2457-4185-8F0A-54F94AE12242}"/>
                    </a:ext>
                  </a:extLst>
                </p:cNvPr>
                <p:cNvPicPr/>
                <p:nvPr/>
              </p:nvPicPr>
              <p:blipFill>
                <a:blip r:embed="rId107"/>
                <a:stretch>
                  <a:fillRect/>
                </a:stretch>
              </p:blipFill>
              <p:spPr>
                <a:xfrm>
                  <a:off x="9473924" y="5150896"/>
                  <a:ext cx="26280" cy="34164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74" name="Ink 73">
                  <a:extLst>
                    <a:ext uri="{FF2B5EF4-FFF2-40B4-BE49-F238E27FC236}">
                      <a16:creationId xmlns:a16="http://schemas.microsoft.com/office/drawing/2014/main" id="{28DCAB44-1BC8-4C2B-8476-CD0B3364101F}"/>
                    </a:ext>
                  </a:extLst>
                </p14:cNvPr>
                <p14:cNvContentPartPr/>
                <p14:nvPr/>
              </p14:nvContentPartPr>
              <p14:xfrm>
                <a:off x="9471044" y="5117416"/>
                <a:ext cx="113400" cy="214920"/>
              </p14:xfrm>
            </p:contentPart>
          </mc:Choice>
          <mc:Fallback xmlns="">
            <p:pic>
              <p:nvPicPr>
                <p:cNvPr id="74" name="Ink 73">
                  <a:extLst>
                    <a:ext uri="{FF2B5EF4-FFF2-40B4-BE49-F238E27FC236}">
                      <a16:creationId xmlns:a16="http://schemas.microsoft.com/office/drawing/2014/main" id="{28DCAB44-1BC8-4C2B-8476-CD0B3364101F}"/>
                    </a:ext>
                  </a:extLst>
                </p:cNvPr>
                <p:cNvPicPr/>
                <p:nvPr/>
              </p:nvPicPr>
              <p:blipFill>
                <a:blip r:embed="rId109"/>
                <a:stretch>
                  <a:fillRect/>
                </a:stretch>
              </p:blipFill>
              <p:spPr>
                <a:xfrm>
                  <a:off x="9462044" y="5108416"/>
                  <a:ext cx="131040" cy="23256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75" name="Ink 74">
                  <a:extLst>
                    <a:ext uri="{FF2B5EF4-FFF2-40B4-BE49-F238E27FC236}">
                      <a16:creationId xmlns:a16="http://schemas.microsoft.com/office/drawing/2014/main" id="{5A57ED0C-CF3A-4BF3-B515-710E413DD194}"/>
                    </a:ext>
                  </a:extLst>
                </p14:cNvPr>
                <p14:cNvContentPartPr/>
                <p14:nvPr/>
              </p14:nvContentPartPr>
              <p14:xfrm>
                <a:off x="9662204" y="5267896"/>
                <a:ext cx="32400" cy="132840"/>
              </p14:xfrm>
            </p:contentPart>
          </mc:Choice>
          <mc:Fallback xmlns="">
            <p:pic>
              <p:nvPicPr>
                <p:cNvPr id="75" name="Ink 74">
                  <a:extLst>
                    <a:ext uri="{FF2B5EF4-FFF2-40B4-BE49-F238E27FC236}">
                      <a16:creationId xmlns:a16="http://schemas.microsoft.com/office/drawing/2014/main" id="{5A57ED0C-CF3A-4BF3-B515-710E413DD194}"/>
                    </a:ext>
                  </a:extLst>
                </p:cNvPr>
                <p:cNvPicPr/>
                <p:nvPr/>
              </p:nvPicPr>
              <p:blipFill>
                <a:blip r:embed="rId111"/>
                <a:stretch>
                  <a:fillRect/>
                </a:stretch>
              </p:blipFill>
              <p:spPr>
                <a:xfrm>
                  <a:off x="9653204" y="5259256"/>
                  <a:ext cx="50040" cy="15048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76" name="Ink 75">
                  <a:extLst>
                    <a:ext uri="{FF2B5EF4-FFF2-40B4-BE49-F238E27FC236}">
                      <a16:creationId xmlns:a16="http://schemas.microsoft.com/office/drawing/2014/main" id="{4B23F3C4-3B9C-405C-AB81-E729D434BB6B}"/>
                    </a:ext>
                  </a:extLst>
                </p14:cNvPr>
                <p14:cNvContentPartPr/>
                <p14:nvPr/>
              </p14:nvContentPartPr>
              <p14:xfrm>
                <a:off x="9689924" y="5252056"/>
                <a:ext cx="37080" cy="84240"/>
              </p14:xfrm>
            </p:contentPart>
          </mc:Choice>
          <mc:Fallback xmlns="">
            <p:pic>
              <p:nvPicPr>
                <p:cNvPr id="76" name="Ink 75">
                  <a:extLst>
                    <a:ext uri="{FF2B5EF4-FFF2-40B4-BE49-F238E27FC236}">
                      <a16:creationId xmlns:a16="http://schemas.microsoft.com/office/drawing/2014/main" id="{4B23F3C4-3B9C-405C-AB81-E729D434BB6B}"/>
                    </a:ext>
                  </a:extLst>
                </p:cNvPr>
                <p:cNvPicPr/>
                <p:nvPr/>
              </p:nvPicPr>
              <p:blipFill>
                <a:blip r:embed="rId113"/>
                <a:stretch>
                  <a:fillRect/>
                </a:stretch>
              </p:blipFill>
              <p:spPr>
                <a:xfrm>
                  <a:off x="9680924" y="5243056"/>
                  <a:ext cx="54720" cy="10188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77" name="Ink 76">
                  <a:extLst>
                    <a:ext uri="{FF2B5EF4-FFF2-40B4-BE49-F238E27FC236}">
                      <a16:creationId xmlns:a16="http://schemas.microsoft.com/office/drawing/2014/main" id="{13EE5CAB-7B9A-42AF-BFD1-466E79BCFC39}"/>
                    </a:ext>
                  </a:extLst>
                </p14:cNvPr>
                <p14:cNvContentPartPr/>
                <p14:nvPr/>
              </p14:nvContentPartPr>
              <p14:xfrm>
                <a:off x="9784604" y="5193376"/>
                <a:ext cx="224280" cy="205920"/>
              </p14:xfrm>
            </p:contentPart>
          </mc:Choice>
          <mc:Fallback xmlns="">
            <p:pic>
              <p:nvPicPr>
                <p:cNvPr id="77" name="Ink 76">
                  <a:extLst>
                    <a:ext uri="{FF2B5EF4-FFF2-40B4-BE49-F238E27FC236}">
                      <a16:creationId xmlns:a16="http://schemas.microsoft.com/office/drawing/2014/main" id="{13EE5CAB-7B9A-42AF-BFD1-466E79BCFC39}"/>
                    </a:ext>
                  </a:extLst>
                </p:cNvPr>
                <p:cNvPicPr/>
                <p:nvPr/>
              </p:nvPicPr>
              <p:blipFill>
                <a:blip r:embed="rId115"/>
                <a:stretch>
                  <a:fillRect/>
                </a:stretch>
              </p:blipFill>
              <p:spPr>
                <a:xfrm>
                  <a:off x="9775604" y="5184736"/>
                  <a:ext cx="241920" cy="22356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78" name="Ink 77">
                  <a:extLst>
                    <a:ext uri="{FF2B5EF4-FFF2-40B4-BE49-F238E27FC236}">
                      <a16:creationId xmlns:a16="http://schemas.microsoft.com/office/drawing/2014/main" id="{ECEEC0D1-12E7-4376-A019-446F1B4E1721}"/>
                    </a:ext>
                  </a:extLst>
                </p14:cNvPr>
                <p14:cNvContentPartPr/>
                <p14:nvPr/>
              </p14:nvContentPartPr>
              <p14:xfrm>
                <a:off x="10072964" y="5098696"/>
                <a:ext cx="9360" cy="37800"/>
              </p14:xfrm>
            </p:contentPart>
          </mc:Choice>
          <mc:Fallback xmlns="">
            <p:pic>
              <p:nvPicPr>
                <p:cNvPr id="78" name="Ink 77">
                  <a:extLst>
                    <a:ext uri="{FF2B5EF4-FFF2-40B4-BE49-F238E27FC236}">
                      <a16:creationId xmlns:a16="http://schemas.microsoft.com/office/drawing/2014/main" id="{ECEEC0D1-12E7-4376-A019-446F1B4E1721}"/>
                    </a:ext>
                  </a:extLst>
                </p:cNvPr>
                <p:cNvPicPr/>
                <p:nvPr/>
              </p:nvPicPr>
              <p:blipFill>
                <a:blip r:embed="rId117"/>
                <a:stretch>
                  <a:fillRect/>
                </a:stretch>
              </p:blipFill>
              <p:spPr>
                <a:xfrm>
                  <a:off x="10063964" y="5089696"/>
                  <a:ext cx="27000" cy="5544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79" name="Ink 78">
                  <a:extLst>
                    <a:ext uri="{FF2B5EF4-FFF2-40B4-BE49-F238E27FC236}">
                      <a16:creationId xmlns:a16="http://schemas.microsoft.com/office/drawing/2014/main" id="{7471FE3A-96BC-4CB6-BBD2-F3FF74350248}"/>
                    </a:ext>
                  </a:extLst>
                </p14:cNvPr>
                <p14:cNvContentPartPr/>
                <p14:nvPr/>
              </p14:nvContentPartPr>
              <p14:xfrm>
                <a:off x="10092044" y="5208496"/>
                <a:ext cx="63000" cy="272160"/>
              </p14:xfrm>
            </p:contentPart>
          </mc:Choice>
          <mc:Fallback xmlns="">
            <p:pic>
              <p:nvPicPr>
                <p:cNvPr id="79" name="Ink 78">
                  <a:extLst>
                    <a:ext uri="{FF2B5EF4-FFF2-40B4-BE49-F238E27FC236}">
                      <a16:creationId xmlns:a16="http://schemas.microsoft.com/office/drawing/2014/main" id="{7471FE3A-96BC-4CB6-BBD2-F3FF74350248}"/>
                    </a:ext>
                  </a:extLst>
                </p:cNvPr>
                <p:cNvPicPr/>
                <p:nvPr/>
              </p:nvPicPr>
              <p:blipFill>
                <a:blip r:embed="rId119"/>
                <a:stretch>
                  <a:fillRect/>
                </a:stretch>
              </p:blipFill>
              <p:spPr>
                <a:xfrm>
                  <a:off x="10083404" y="5199856"/>
                  <a:ext cx="80640" cy="28980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80" name="Ink 79">
                  <a:extLst>
                    <a:ext uri="{FF2B5EF4-FFF2-40B4-BE49-F238E27FC236}">
                      <a16:creationId xmlns:a16="http://schemas.microsoft.com/office/drawing/2014/main" id="{0CBA2298-4C35-4B82-84D8-600318AB3BCC}"/>
                    </a:ext>
                  </a:extLst>
                </p14:cNvPr>
                <p14:cNvContentPartPr/>
                <p14:nvPr/>
              </p14:nvContentPartPr>
              <p14:xfrm>
                <a:off x="10104644" y="5133616"/>
                <a:ext cx="134640" cy="217800"/>
              </p14:xfrm>
            </p:contentPart>
          </mc:Choice>
          <mc:Fallback xmlns="">
            <p:pic>
              <p:nvPicPr>
                <p:cNvPr id="80" name="Ink 79">
                  <a:extLst>
                    <a:ext uri="{FF2B5EF4-FFF2-40B4-BE49-F238E27FC236}">
                      <a16:creationId xmlns:a16="http://schemas.microsoft.com/office/drawing/2014/main" id="{0CBA2298-4C35-4B82-84D8-600318AB3BCC}"/>
                    </a:ext>
                  </a:extLst>
                </p:cNvPr>
                <p:cNvPicPr/>
                <p:nvPr/>
              </p:nvPicPr>
              <p:blipFill>
                <a:blip r:embed="rId121"/>
                <a:stretch>
                  <a:fillRect/>
                </a:stretch>
              </p:blipFill>
              <p:spPr>
                <a:xfrm>
                  <a:off x="10096004" y="5124616"/>
                  <a:ext cx="152280" cy="23544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81" name="Ink 80">
                  <a:extLst>
                    <a:ext uri="{FF2B5EF4-FFF2-40B4-BE49-F238E27FC236}">
                      <a16:creationId xmlns:a16="http://schemas.microsoft.com/office/drawing/2014/main" id="{EEA12CDF-E5F2-43EA-8FB8-5C8F3015EF7F}"/>
                    </a:ext>
                  </a:extLst>
                </p14:cNvPr>
                <p14:cNvContentPartPr/>
                <p14:nvPr/>
              </p14:nvContentPartPr>
              <p14:xfrm>
                <a:off x="10286804" y="5080336"/>
                <a:ext cx="361800" cy="243360"/>
              </p14:xfrm>
            </p:contentPart>
          </mc:Choice>
          <mc:Fallback xmlns="">
            <p:pic>
              <p:nvPicPr>
                <p:cNvPr id="81" name="Ink 80">
                  <a:extLst>
                    <a:ext uri="{FF2B5EF4-FFF2-40B4-BE49-F238E27FC236}">
                      <a16:creationId xmlns:a16="http://schemas.microsoft.com/office/drawing/2014/main" id="{EEA12CDF-E5F2-43EA-8FB8-5C8F3015EF7F}"/>
                    </a:ext>
                  </a:extLst>
                </p:cNvPr>
                <p:cNvPicPr/>
                <p:nvPr/>
              </p:nvPicPr>
              <p:blipFill>
                <a:blip r:embed="rId123"/>
                <a:stretch>
                  <a:fillRect/>
                </a:stretch>
              </p:blipFill>
              <p:spPr>
                <a:xfrm>
                  <a:off x="10277804" y="5071336"/>
                  <a:ext cx="379440" cy="26100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82" name="Ink 81">
                  <a:extLst>
                    <a:ext uri="{FF2B5EF4-FFF2-40B4-BE49-F238E27FC236}">
                      <a16:creationId xmlns:a16="http://schemas.microsoft.com/office/drawing/2014/main" id="{A648C107-B86B-4F16-AEB7-D87C30A80F4D}"/>
                    </a:ext>
                  </a:extLst>
                </p14:cNvPr>
                <p14:cNvContentPartPr/>
                <p14:nvPr/>
              </p14:nvContentPartPr>
              <p14:xfrm>
                <a:off x="10684244" y="4953976"/>
                <a:ext cx="299880" cy="266760"/>
              </p14:xfrm>
            </p:contentPart>
          </mc:Choice>
          <mc:Fallback xmlns="">
            <p:pic>
              <p:nvPicPr>
                <p:cNvPr id="82" name="Ink 81">
                  <a:extLst>
                    <a:ext uri="{FF2B5EF4-FFF2-40B4-BE49-F238E27FC236}">
                      <a16:creationId xmlns:a16="http://schemas.microsoft.com/office/drawing/2014/main" id="{A648C107-B86B-4F16-AEB7-D87C30A80F4D}"/>
                    </a:ext>
                  </a:extLst>
                </p:cNvPr>
                <p:cNvPicPr/>
                <p:nvPr/>
              </p:nvPicPr>
              <p:blipFill>
                <a:blip r:embed="rId125"/>
                <a:stretch>
                  <a:fillRect/>
                </a:stretch>
              </p:blipFill>
              <p:spPr>
                <a:xfrm>
                  <a:off x="10675604" y="4945336"/>
                  <a:ext cx="317520" cy="28440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83" name="Ink 82">
                  <a:extLst>
                    <a:ext uri="{FF2B5EF4-FFF2-40B4-BE49-F238E27FC236}">
                      <a16:creationId xmlns:a16="http://schemas.microsoft.com/office/drawing/2014/main" id="{71E196AD-94FF-4290-B126-5166074E6B6C}"/>
                    </a:ext>
                  </a:extLst>
                </p14:cNvPr>
                <p14:cNvContentPartPr/>
                <p14:nvPr/>
              </p14:nvContentPartPr>
              <p14:xfrm>
                <a:off x="11240804" y="4874056"/>
                <a:ext cx="16200" cy="304920"/>
              </p14:xfrm>
            </p:contentPart>
          </mc:Choice>
          <mc:Fallback xmlns="">
            <p:pic>
              <p:nvPicPr>
                <p:cNvPr id="83" name="Ink 82">
                  <a:extLst>
                    <a:ext uri="{FF2B5EF4-FFF2-40B4-BE49-F238E27FC236}">
                      <a16:creationId xmlns:a16="http://schemas.microsoft.com/office/drawing/2014/main" id="{71E196AD-94FF-4290-B126-5166074E6B6C}"/>
                    </a:ext>
                  </a:extLst>
                </p:cNvPr>
                <p:cNvPicPr/>
                <p:nvPr/>
              </p:nvPicPr>
              <p:blipFill>
                <a:blip r:embed="rId127"/>
                <a:stretch>
                  <a:fillRect/>
                </a:stretch>
              </p:blipFill>
              <p:spPr>
                <a:xfrm>
                  <a:off x="11232164" y="4865056"/>
                  <a:ext cx="33840" cy="32256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84" name="Ink 83">
                  <a:extLst>
                    <a:ext uri="{FF2B5EF4-FFF2-40B4-BE49-F238E27FC236}">
                      <a16:creationId xmlns:a16="http://schemas.microsoft.com/office/drawing/2014/main" id="{193C0677-F9F1-4CC6-9727-75F579E37435}"/>
                    </a:ext>
                  </a:extLst>
                </p14:cNvPr>
                <p14:cNvContentPartPr/>
                <p14:nvPr/>
              </p14:nvContentPartPr>
              <p14:xfrm>
                <a:off x="11223884" y="4873696"/>
                <a:ext cx="159480" cy="321840"/>
              </p14:xfrm>
            </p:contentPart>
          </mc:Choice>
          <mc:Fallback xmlns="">
            <p:pic>
              <p:nvPicPr>
                <p:cNvPr id="84" name="Ink 83">
                  <a:extLst>
                    <a:ext uri="{FF2B5EF4-FFF2-40B4-BE49-F238E27FC236}">
                      <a16:creationId xmlns:a16="http://schemas.microsoft.com/office/drawing/2014/main" id="{193C0677-F9F1-4CC6-9727-75F579E37435}"/>
                    </a:ext>
                  </a:extLst>
                </p:cNvPr>
                <p:cNvPicPr/>
                <p:nvPr/>
              </p:nvPicPr>
              <p:blipFill>
                <a:blip r:embed="rId129"/>
                <a:stretch>
                  <a:fillRect/>
                </a:stretch>
              </p:blipFill>
              <p:spPr>
                <a:xfrm>
                  <a:off x="11215244" y="4865056"/>
                  <a:ext cx="177120" cy="33948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85" name="Ink 84">
                  <a:extLst>
                    <a:ext uri="{FF2B5EF4-FFF2-40B4-BE49-F238E27FC236}">
                      <a16:creationId xmlns:a16="http://schemas.microsoft.com/office/drawing/2014/main" id="{9997DA2B-EE07-4649-8071-1BF389408DFC}"/>
                    </a:ext>
                  </a:extLst>
                </p14:cNvPr>
                <p14:cNvContentPartPr/>
                <p14:nvPr/>
              </p14:nvContentPartPr>
              <p14:xfrm>
                <a:off x="11405684" y="4893496"/>
                <a:ext cx="324360" cy="190080"/>
              </p14:xfrm>
            </p:contentPart>
          </mc:Choice>
          <mc:Fallback xmlns="">
            <p:pic>
              <p:nvPicPr>
                <p:cNvPr id="85" name="Ink 84">
                  <a:extLst>
                    <a:ext uri="{FF2B5EF4-FFF2-40B4-BE49-F238E27FC236}">
                      <a16:creationId xmlns:a16="http://schemas.microsoft.com/office/drawing/2014/main" id="{9997DA2B-EE07-4649-8071-1BF389408DFC}"/>
                    </a:ext>
                  </a:extLst>
                </p:cNvPr>
                <p:cNvPicPr/>
                <p:nvPr/>
              </p:nvPicPr>
              <p:blipFill>
                <a:blip r:embed="rId131"/>
                <a:stretch>
                  <a:fillRect/>
                </a:stretch>
              </p:blipFill>
              <p:spPr>
                <a:xfrm>
                  <a:off x="11396684" y="4884856"/>
                  <a:ext cx="342000" cy="20772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88" name="Ink 87">
                  <a:extLst>
                    <a:ext uri="{FF2B5EF4-FFF2-40B4-BE49-F238E27FC236}">
                      <a16:creationId xmlns:a16="http://schemas.microsoft.com/office/drawing/2014/main" id="{DA53DFCB-0EB2-45F9-9B20-41F5C2308E78}"/>
                    </a:ext>
                  </a:extLst>
                </p14:cNvPr>
                <p14:cNvContentPartPr/>
                <p14:nvPr/>
              </p14:nvContentPartPr>
              <p14:xfrm>
                <a:off x="9803324" y="4560136"/>
                <a:ext cx="1263960" cy="265320"/>
              </p14:xfrm>
            </p:contentPart>
          </mc:Choice>
          <mc:Fallback xmlns="">
            <p:pic>
              <p:nvPicPr>
                <p:cNvPr id="88" name="Ink 87">
                  <a:extLst>
                    <a:ext uri="{FF2B5EF4-FFF2-40B4-BE49-F238E27FC236}">
                      <a16:creationId xmlns:a16="http://schemas.microsoft.com/office/drawing/2014/main" id="{DA53DFCB-0EB2-45F9-9B20-41F5C2308E78}"/>
                    </a:ext>
                  </a:extLst>
                </p:cNvPr>
                <p:cNvPicPr/>
                <p:nvPr/>
              </p:nvPicPr>
              <p:blipFill>
                <a:blip r:embed="rId133"/>
                <a:stretch>
                  <a:fillRect/>
                </a:stretch>
              </p:blipFill>
              <p:spPr>
                <a:xfrm>
                  <a:off x="9794324" y="4551496"/>
                  <a:ext cx="1281600" cy="28296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90" name="Ink 89">
                  <a:extLst>
                    <a:ext uri="{FF2B5EF4-FFF2-40B4-BE49-F238E27FC236}">
                      <a16:creationId xmlns:a16="http://schemas.microsoft.com/office/drawing/2014/main" id="{974C4A04-448F-4B8B-85A7-8E2313F56E5F}"/>
                    </a:ext>
                  </a:extLst>
                </p14:cNvPr>
                <p14:cNvContentPartPr/>
                <p14:nvPr/>
              </p14:nvContentPartPr>
              <p14:xfrm>
                <a:off x="9544484" y="4614856"/>
                <a:ext cx="69120" cy="442080"/>
              </p14:xfrm>
            </p:contentPart>
          </mc:Choice>
          <mc:Fallback xmlns="">
            <p:pic>
              <p:nvPicPr>
                <p:cNvPr id="90" name="Ink 89">
                  <a:extLst>
                    <a:ext uri="{FF2B5EF4-FFF2-40B4-BE49-F238E27FC236}">
                      <a16:creationId xmlns:a16="http://schemas.microsoft.com/office/drawing/2014/main" id="{974C4A04-448F-4B8B-85A7-8E2313F56E5F}"/>
                    </a:ext>
                  </a:extLst>
                </p:cNvPr>
                <p:cNvPicPr/>
                <p:nvPr/>
              </p:nvPicPr>
              <p:blipFill>
                <a:blip r:embed="rId135"/>
                <a:stretch>
                  <a:fillRect/>
                </a:stretch>
              </p:blipFill>
              <p:spPr>
                <a:xfrm>
                  <a:off x="9535484" y="4606216"/>
                  <a:ext cx="86760" cy="45972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16" name="Ink 15">
                  <a:extLst>
                    <a:ext uri="{FF2B5EF4-FFF2-40B4-BE49-F238E27FC236}">
                      <a16:creationId xmlns:a16="http://schemas.microsoft.com/office/drawing/2014/main" id="{AA623285-FB4A-4362-9DE8-D5D0155BCA40}"/>
                    </a:ext>
                  </a:extLst>
                </p14:cNvPr>
                <p14:cNvContentPartPr/>
                <p14:nvPr/>
              </p14:nvContentPartPr>
              <p14:xfrm>
                <a:off x="7041044" y="3964336"/>
                <a:ext cx="354960" cy="18360"/>
              </p14:xfrm>
            </p:contentPart>
          </mc:Choice>
          <mc:Fallback xmlns="">
            <p:pic>
              <p:nvPicPr>
                <p:cNvPr id="16" name="Ink 15">
                  <a:extLst>
                    <a:ext uri="{FF2B5EF4-FFF2-40B4-BE49-F238E27FC236}">
                      <a16:creationId xmlns:a16="http://schemas.microsoft.com/office/drawing/2014/main" id="{AA623285-FB4A-4362-9DE8-D5D0155BCA40}"/>
                    </a:ext>
                  </a:extLst>
                </p:cNvPr>
                <p:cNvPicPr/>
                <p:nvPr/>
              </p:nvPicPr>
              <p:blipFill>
                <a:blip r:embed="rId137"/>
                <a:stretch>
                  <a:fillRect/>
                </a:stretch>
              </p:blipFill>
              <p:spPr>
                <a:xfrm>
                  <a:off x="7032404" y="3955336"/>
                  <a:ext cx="3726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17" name="Ink 16">
                  <a:extLst>
                    <a:ext uri="{FF2B5EF4-FFF2-40B4-BE49-F238E27FC236}">
                      <a16:creationId xmlns:a16="http://schemas.microsoft.com/office/drawing/2014/main" id="{D4005174-98F4-4B4C-A0E0-F06EC78E565D}"/>
                    </a:ext>
                  </a:extLst>
                </p14:cNvPr>
                <p14:cNvContentPartPr/>
                <p14:nvPr/>
              </p14:nvContentPartPr>
              <p14:xfrm>
                <a:off x="7274684" y="3786496"/>
                <a:ext cx="124200" cy="288360"/>
              </p14:xfrm>
            </p:contentPart>
          </mc:Choice>
          <mc:Fallback xmlns="">
            <p:pic>
              <p:nvPicPr>
                <p:cNvPr id="17" name="Ink 16">
                  <a:extLst>
                    <a:ext uri="{FF2B5EF4-FFF2-40B4-BE49-F238E27FC236}">
                      <a16:creationId xmlns:a16="http://schemas.microsoft.com/office/drawing/2014/main" id="{D4005174-98F4-4B4C-A0E0-F06EC78E565D}"/>
                    </a:ext>
                  </a:extLst>
                </p:cNvPr>
                <p:cNvPicPr/>
                <p:nvPr/>
              </p:nvPicPr>
              <p:blipFill>
                <a:blip r:embed="rId139"/>
                <a:stretch>
                  <a:fillRect/>
                </a:stretch>
              </p:blipFill>
              <p:spPr>
                <a:xfrm>
                  <a:off x="7266044" y="3777496"/>
                  <a:ext cx="141840" cy="30600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18" name="Ink 17">
                  <a:extLst>
                    <a:ext uri="{FF2B5EF4-FFF2-40B4-BE49-F238E27FC236}">
                      <a16:creationId xmlns:a16="http://schemas.microsoft.com/office/drawing/2014/main" id="{616C3100-17CD-47E5-9E13-EF02D3966917}"/>
                    </a:ext>
                  </a:extLst>
                </p14:cNvPr>
                <p14:cNvContentPartPr/>
                <p14:nvPr/>
              </p14:nvContentPartPr>
              <p14:xfrm>
                <a:off x="7754204" y="3753376"/>
                <a:ext cx="17640" cy="346680"/>
              </p14:xfrm>
            </p:contentPart>
          </mc:Choice>
          <mc:Fallback xmlns="">
            <p:pic>
              <p:nvPicPr>
                <p:cNvPr id="18" name="Ink 17">
                  <a:extLst>
                    <a:ext uri="{FF2B5EF4-FFF2-40B4-BE49-F238E27FC236}">
                      <a16:creationId xmlns:a16="http://schemas.microsoft.com/office/drawing/2014/main" id="{616C3100-17CD-47E5-9E13-EF02D3966917}"/>
                    </a:ext>
                  </a:extLst>
                </p:cNvPr>
                <p:cNvPicPr/>
                <p:nvPr/>
              </p:nvPicPr>
              <p:blipFill>
                <a:blip r:embed="rId141"/>
                <a:stretch>
                  <a:fillRect/>
                </a:stretch>
              </p:blipFill>
              <p:spPr>
                <a:xfrm>
                  <a:off x="7745564" y="3744736"/>
                  <a:ext cx="35280" cy="36432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19" name="Ink 18">
                  <a:extLst>
                    <a:ext uri="{FF2B5EF4-FFF2-40B4-BE49-F238E27FC236}">
                      <a16:creationId xmlns:a16="http://schemas.microsoft.com/office/drawing/2014/main" id="{41809DE7-7355-4613-99D0-7A11D5984E29}"/>
                    </a:ext>
                  </a:extLst>
                </p14:cNvPr>
                <p14:cNvContentPartPr/>
                <p14:nvPr/>
              </p14:nvContentPartPr>
              <p14:xfrm>
                <a:off x="7738004" y="3717736"/>
                <a:ext cx="153360" cy="217440"/>
              </p14:xfrm>
            </p:contentPart>
          </mc:Choice>
          <mc:Fallback xmlns="">
            <p:pic>
              <p:nvPicPr>
                <p:cNvPr id="19" name="Ink 18">
                  <a:extLst>
                    <a:ext uri="{FF2B5EF4-FFF2-40B4-BE49-F238E27FC236}">
                      <a16:creationId xmlns:a16="http://schemas.microsoft.com/office/drawing/2014/main" id="{41809DE7-7355-4613-99D0-7A11D5984E29}"/>
                    </a:ext>
                  </a:extLst>
                </p:cNvPr>
                <p:cNvPicPr/>
                <p:nvPr/>
              </p:nvPicPr>
              <p:blipFill>
                <a:blip r:embed="rId143"/>
                <a:stretch>
                  <a:fillRect/>
                </a:stretch>
              </p:blipFill>
              <p:spPr>
                <a:xfrm>
                  <a:off x="7729364" y="3709096"/>
                  <a:ext cx="171000" cy="23508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20" name="Ink 19">
                  <a:extLst>
                    <a:ext uri="{FF2B5EF4-FFF2-40B4-BE49-F238E27FC236}">
                      <a16:creationId xmlns:a16="http://schemas.microsoft.com/office/drawing/2014/main" id="{504C1835-5D63-426B-885B-9435A4C517F1}"/>
                    </a:ext>
                  </a:extLst>
                </p14:cNvPr>
                <p14:cNvContentPartPr/>
                <p14:nvPr/>
              </p14:nvContentPartPr>
              <p14:xfrm>
                <a:off x="8093684" y="3741496"/>
                <a:ext cx="9360" cy="324000"/>
              </p14:xfrm>
            </p:contentPart>
          </mc:Choice>
          <mc:Fallback xmlns="">
            <p:pic>
              <p:nvPicPr>
                <p:cNvPr id="20" name="Ink 19">
                  <a:extLst>
                    <a:ext uri="{FF2B5EF4-FFF2-40B4-BE49-F238E27FC236}">
                      <a16:creationId xmlns:a16="http://schemas.microsoft.com/office/drawing/2014/main" id="{504C1835-5D63-426B-885B-9435A4C517F1}"/>
                    </a:ext>
                  </a:extLst>
                </p:cNvPr>
                <p:cNvPicPr/>
                <p:nvPr/>
              </p:nvPicPr>
              <p:blipFill>
                <a:blip r:embed="rId145"/>
                <a:stretch>
                  <a:fillRect/>
                </a:stretch>
              </p:blipFill>
              <p:spPr>
                <a:xfrm>
                  <a:off x="8084684" y="3732856"/>
                  <a:ext cx="27000" cy="34164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21" name="Ink 20">
                  <a:extLst>
                    <a:ext uri="{FF2B5EF4-FFF2-40B4-BE49-F238E27FC236}">
                      <a16:creationId xmlns:a16="http://schemas.microsoft.com/office/drawing/2014/main" id="{88E15A79-C6A3-48BC-AFD6-949F5A591EB9}"/>
                    </a:ext>
                  </a:extLst>
                </p14:cNvPr>
                <p14:cNvContentPartPr/>
                <p14:nvPr/>
              </p14:nvContentPartPr>
              <p14:xfrm>
                <a:off x="8096924" y="3679936"/>
                <a:ext cx="145080" cy="241200"/>
              </p14:xfrm>
            </p:contentPart>
          </mc:Choice>
          <mc:Fallback xmlns="">
            <p:pic>
              <p:nvPicPr>
                <p:cNvPr id="21" name="Ink 20">
                  <a:extLst>
                    <a:ext uri="{FF2B5EF4-FFF2-40B4-BE49-F238E27FC236}">
                      <a16:creationId xmlns:a16="http://schemas.microsoft.com/office/drawing/2014/main" id="{88E15A79-C6A3-48BC-AFD6-949F5A591EB9}"/>
                    </a:ext>
                  </a:extLst>
                </p:cNvPr>
                <p:cNvPicPr/>
                <p:nvPr/>
              </p:nvPicPr>
              <p:blipFill>
                <a:blip r:embed="rId147"/>
                <a:stretch>
                  <a:fillRect/>
                </a:stretch>
              </p:blipFill>
              <p:spPr>
                <a:xfrm>
                  <a:off x="8088284" y="3671296"/>
                  <a:ext cx="162720" cy="25884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22" name="Ink 21">
                  <a:extLst>
                    <a:ext uri="{FF2B5EF4-FFF2-40B4-BE49-F238E27FC236}">
                      <a16:creationId xmlns:a16="http://schemas.microsoft.com/office/drawing/2014/main" id="{8EC208EB-ABC2-4E44-9165-40EDEC7A1246}"/>
                    </a:ext>
                  </a:extLst>
                </p14:cNvPr>
                <p14:cNvContentPartPr/>
                <p14:nvPr/>
              </p14:nvContentPartPr>
              <p14:xfrm>
                <a:off x="8432804" y="3784696"/>
                <a:ext cx="15840" cy="259560"/>
              </p14:xfrm>
            </p:contentPart>
          </mc:Choice>
          <mc:Fallback xmlns="">
            <p:pic>
              <p:nvPicPr>
                <p:cNvPr id="22" name="Ink 21">
                  <a:extLst>
                    <a:ext uri="{FF2B5EF4-FFF2-40B4-BE49-F238E27FC236}">
                      <a16:creationId xmlns:a16="http://schemas.microsoft.com/office/drawing/2014/main" id="{8EC208EB-ABC2-4E44-9165-40EDEC7A1246}"/>
                    </a:ext>
                  </a:extLst>
                </p:cNvPr>
                <p:cNvPicPr/>
                <p:nvPr/>
              </p:nvPicPr>
              <p:blipFill>
                <a:blip r:embed="rId149"/>
                <a:stretch>
                  <a:fillRect/>
                </a:stretch>
              </p:blipFill>
              <p:spPr>
                <a:xfrm>
                  <a:off x="8423804" y="3776056"/>
                  <a:ext cx="33480" cy="27720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23" name="Ink 22">
                  <a:extLst>
                    <a:ext uri="{FF2B5EF4-FFF2-40B4-BE49-F238E27FC236}">
                      <a16:creationId xmlns:a16="http://schemas.microsoft.com/office/drawing/2014/main" id="{E5F55C19-7200-47E5-A93E-A385F257FB01}"/>
                    </a:ext>
                  </a:extLst>
                </p14:cNvPr>
                <p14:cNvContentPartPr/>
                <p14:nvPr/>
              </p14:nvContentPartPr>
              <p14:xfrm>
                <a:off x="8371964" y="3717376"/>
                <a:ext cx="253800" cy="365040"/>
              </p14:xfrm>
            </p:contentPart>
          </mc:Choice>
          <mc:Fallback xmlns="">
            <p:pic>
              <p:nvPicPr>
                <p:cNvPr id="23" name="Ink 22">
                  <a:extLst>
                    <a:ext uri="{FF2B5EF4-FFF2-40B4-BE49-F238E27FC236}">
                      <a16:creationId xmlns:a16="http://schemas.microsoft.com/office/drawing/2014/main" id="{E5F55C19-7200-47E5-A93E-A385F257FB01}"/>
                    </a:ext>
                  </a:extLst>
                </p:cNvPr>
                <p:cNvPicPr/>
                <p:nvPr/>
              </p:nvPicPr>
              <p:blipFill>
                <a:blip r:embed="rId151"/>
                <a:stretch>
                  <a:fillRect/>
                </a:stretch>
              </p:blipFill>
              <p:spPr>
                <a:xfrm>
                  <a:off x="8362964" y="3708736"/>
                  <a:ext cx="271440" cy="38268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93" name="Ink 92">
                  <a:extLst>
                    <a:ext uri="{FF2B5EF4-FFF2-40B4-BE49-F238E27FC236}">
                      <a16:creationId xmlns:a16="http://schemas.microsoft.com/office/drawing/2014/main" id="{0C65532C-79B4-48E0-972E-DAA4C93D4C56}"/>
                    </a:ext>
                  </a:extLst>
                </p14:cNvPr>
                <p14:cNvContentPartPr/>
                <p14:nvPr/>
              </p14:nvContentPartPr>
              <p14:xfrm>
                <a:off x="7180004" y="3379336"/>
                <a:ext cx="494280" cy="237960"/>
              </p14:xfrm>
            </p:contentPart>
          </mc:Choice>
          <mc:Fallback xmlns="">
            <p:pic>
              <p:nvPicPr>
                <p:cNvPr id="93" name="Ink 92">
                  <a:extLst>
                    <a:ext uri="{FF2B5EF4-FFF2-40B4-BE49-F238E27FC236}">
                      <a16:creationId xmlns:a16="http://schemas.microsoft.com/office/drawing/2014/main" id="{0C65532C-79B4-48E0-972E-DAA4C93D4C56}"/>
                    </a:ext>
                  </a:extLst>
                </p:cNvPr>
                <p:cNvPicPr/>
                <p:nvPr/>
              </p:nvPicPr>
              <p:blipFill>
                <a:blip r:embed="rId153"/>
                <a:stretch>
                  <a:fillRect/>
                </a:stretch>
              </p:blipFill>
              <p:spPr>
                <a:xfrm>
                  <a:off x="7171364" y="3370696"/>
                  <a:ext cx="511920" cy="25560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94" name="Ink 93">
                  <a:extLst>
                    <a:ext uri="{FF2B5EF4-FFF2-40B4-BE49-F238E27FC236}">
                      <a16:creationId xmlns:a16="http://schemas.microsoft.com/office/drawing/2014/main" id="{F74982BB-8357-4BC5-8BFE-4B13E20E8B00}"/>
                    </a:ext>
                  </a:extLst>
                </p14:cNvPr>
                <p14:cNvContentPartPr/>
                <p14:nvPr/>
              </p14:nvContentPartPr>
              <p14:xfrm>
                <a:off x="5720204" y="2912416"/>
                <a:ext cx="28440" cy="293040"/>
              </p14:xfrm>
            </p:contentPart>
          </mc:Choice>
          <mc:Fallback xmlns="">
            <p:pic>
              <p:nvPicPr>
                <p:cNvPr id="94" name="Ink 93">
                  <a:extLst>
                    <a:ext uri="{FF2B5EF4-FFF2-40B4-BE49-F238E27FC236}">
                      <a16:creationId xmlns:a16="http://schemas.microsoft.com/office/drawing/2014/main" id="{F74982BB-8357-4BC5-8BFE-4B13E20E8B00}"/>
                    </a:ext>
                  </a:extLst>
                </p:cNvPr>
                <p:cNvPicPr/>
                <p:nvPr/>
              </p:nvPicPr>
              <p:blipFill>
                <a:blip r:embed="rId155"/>
                <a:stretch>
                  <a:fillRect/>
                </a:stretch>
              </p:blipFill>
              <p:spPr>
                <a:xfrm>
                  <a:off x="5711564" y="2903776"/>
                  <a:ext cx="46080" cy="31068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95" name="Ink 94">
                  <a:extLst>
                    <a:ext uri="{FF2B5EF4-FFF2-40B4-BE49-F238E27FC236}">
                      <a16:creationId xmlns:a16="http://schemas.microsoft.com/office/drawing/2014/main" id="{FA99DC25-82A4-41D3-A4E4-D703B3FF779D}"/>
                    </a:ext>
                  </a:extLst>
                </p14:cNvPr>
                <p14:cNvContentPartPr/>
                <p14:nvPr/>
              </p14:nvContentPartPr>
              <p14:xfrm>
                <a:off x="5723084" y="2863816"/>
                <a:ext cx="79920" cy="178560"/>
              </p14:xfrm>
            </p:contentPart>
          </mc:Choice>
          <mc:Fallback xmlns="">
            <p:pic>
              <p:nvPicPr>
                <p:cNvPr id="95" name="Ink 94">
                  <a:extLst>
                    <a:ext uri="{FF2B5EF4-FFF2-40B4-BE49-F238E27FC236}">
                      <a16:creationId xmlns:a16="http://schemas.microsoft.com/office/drawing/2014/main" id="{FA99DC25-82A4-41D3-A4E4-D703B3FF779D}"/>
                    </a:ext>
                  </a:extLst>
                </p:cNvPr>
                <p:cNvPicPr/>
                <p:nvPr/>
              </p:nvPicPr>
              <p:blipFill>
                <a:blip r:embed="rId157"/>
                <a:stretch>
                  <a:fillRect/>
                </a:stretch>
              </p:blipFill>
              <p:spPr>
                <a:xfrm>
                  <a:off x="5714444" y="2855176"/>
                  <a:ext cx="97560" cy="19620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96" name="Ink 95">
                  <a:extLst>
                    <a:ext uri="{FF2B5EF4-FFF2-40B4-BE49-F238E27FC236}">
                      <a16:creationId xmlns:a16="http://schemas.microsoft.com/office/drawing/2014/main" id="{2FD17D24-16DB-4876-BCF2-B001B142DDAA}"/>
                    </a:ext>
                  </a:extLst>
                </p14:cNvPr>
                <p14:cNvContentPartPr/>
                <p14:nvPr/>
              </p14:nvContentPartPr>
              <p14:xfrm>
                <a:off x="5856284" y="2937976"/>
                <a:ext cx="227160" cy="257040"/>
              </p14:xfrm>
            </p:contentPart>
          </mc:Choice>
          <mc:Fallback xmlns="">
            <p:pic>
              <p:nvPicPr>
                <p:cNvPr id="96" name="Ink 95">
                  <a:extLst>
                    <a:ext uri="{FF2B5EF4-FFF2-40B4-BE49-F238E27FC236}">
                      <a16:creationId xmlns:a16="http://schemas.microsoft.com/office/drawing/2014/main" id="{2FD17D24-16DB-4876-BCF2-B001B142DDAA}"/>
                    </a:ext>
                  </a:extLst>
                </p:cNvPr>
                <p:cNvPicPr/>
                <p:nvPr/>
              </p:nvPicPr>
              <p:blipFill>
                <a:blip r:embed="rId159"/>
                <a:stretch>
                  <a:fillRect/>
                </a:stretch>
              </p:blipFill>
              <p:spPr>
                <a:xfrm>
                  <a:off x="5847284" y="2929336"/>
                  <a:ext cx="244800" cy="27468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97" name="Ink 96">
                  <a:extLst>
                    <a:ext uri="{FF2B5EF4-FFF2-40B4-BE49-F238E27FC236}">
                      <a16:creationId xmlns:a16="http://schemas.microsoft.com/office/drawing/2014/main" id="{79C7E0C3-5A6A-465D-981A-D65A776D1CA6}"/>
                    </a:ext>
                  </a:extLst>
                </p14:cNvPr>
                <p14:cNvContentPartPr/>
                <p14:nvPr/>
              </p14:nvContentPartPr>
              <p14:xfrm>
                <a:off x="6128804" y="2847976"/>
                <a:ext cx="15120" cy="22680"/>
              </p14:xfrm>
            </p:contentPart>
          </mc:Choice>
          <mc:Fallback xmlns="">
            <p:pic>
              <p:nvPicPr>
                <p:cNvPr id="97" name="Ink 96">
                  <a:extLst>
                    <a:ext uri="{FF2B5EF4-FFF2-40B4-BE49-F238E27FC236}">
                      <a16:creationId xmlns:a16="http://schemas.microsoft.com/office/drawing/2014/main" id="{79C7E0C3-5A6A-465D-981A-D65A776D1CA6}"/>
                    </a:ext>
                  </a:extLst>
                </p:cNvPr>
                <p:cNvPicPr/>
                <p:nvPr/>
              </p:nvPicPr>
              <p:blipFill>
                <a:blip r:embed="rId161"/>
                <a:stretch>
                  <a:fillRect/>
                </a:stretch>
              </p:blipFill>
              <p:spPr>
                <a:xfrm>
                  <a:off x="6120164" y="2839336"/>
                  <a:ext cx="3276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98" name="Ink 97">
                  <a:extLst>
                    <a:ext uri="{FF2B5EF4-FFF2-40B4-BE49-F238E27FC236}">
                      <a16:creationId xmlns:a16="http://schemas.microsoft.com/office/drawing/2014/main" id="{2CA13835-CCA3-43A3-A5D6-D8E6C858C217}"/>
                    </a:ext>
                  </a:extLst>
                </p14:cNvPr>
                <p14:cNvContentPartPr/>
                <p14:nvPr/>
              </p14:nvContentPartPr>
              <p14:xfrm>
                <a:off x="6128804" y="2854096"/>
                <a:ext cx="4680" cy="1440"/>
              </p14:xfrm>
            </p:contentPart>
          </mc:Choice>
          <mc:Fallback xmlns="">
            <p:pic>
              <p:nvPicPr>
                <p:cNvPr id="98" name="Ink 97">
                  <a:extLst>
                    <a:ext uri="{FF2B5EF4-FFF2-40B4-BE49-F238E27FC236}">
                      <a16:creationId xmlns:a16="http://schemas.microsoft.com/office/drawing/2014/main" id="{2CA13835-CCA3-43A3-A5D6-D8E6C858C217}"/>
                    </a:ext>
                  </a:extLst>
                </p:cNvPr>
                <p:cNvPicPr/>
                <p:nvPr/>
              </p:nvPicPr>
              <p:blipFill>
                <a:blip r:embed="rId163"/>
                <a:stretch>
                  <a:fillRect/>
                </a:stretch>
              </p:blipFill>
              <p:spPr>
                <a:xfrm>
                  <a:off x="6120164" y="2845456"/>
                  <a:ext cx="2232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99" name="Ink 98">
                  <a:extLst>
                    <a:ext uri="{FF2B5EF4-FFF2-40B4-BE49-F238E27FC236}">
                      <a16:creationId xmlns:a16="http://schemas.microsoft.com/office/drawing/2014/main" id="{07ACE513-D674-4C85-8A2B-0BA8A6904916}"/>
                    </a:ext>
                  </a:extLst>
                </p14:cNvPr>
                <p14:cNvContentPartPr/>
                <p14:nvPr/>
              </p14:nvContentPartPr>
              <p14:xfrm>
                <a:off x="6153644" y="2965336"/>
                <a:ext cx="142920" cy="166320"/>
              </p14:xfrm>
            </p:contentPart>
          </mc:Choice>
          <mc:Fallback xmlns="">
            <p:pic>
              <p:nvPicPr>
                <p:cNvPr id="99" name="Ink 98">
                  <a:extLst>
                    <a:ext uri="{FF2B5EF4-FFF2-40B4-BE49-F238E27FC236}">
                      <a16:creationId xmlns:a16="http://schemas.microsoft.com/office/drawing/2014/main" id="{07ACE513-D674-4C85-8A2B-0BA8A6904916}"/>
                    </a:ext>
                  </a:extLst>
                </p:cNvPr>
                <p:cNvPicPr/>
                <p:nvPr/>
              </p:nvPicPr>
              <p:blipFill>
                <a:blip r:embed="rId165"/>
                <a:stretch>
                  <a:fillRect/>
                </a:stretch>
              </p:blipFill>
              <p:spPr>
                <a:xfrm>
                  <a:off x="6144644" y="2956336"/>
                  <a:ext cx="160560"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100" name="Ink 99">
                  <a:extLst>
                    <a:ext uri="{FF2B5EF4-FFF2-40B4-BE49-F238E27FC236}">
                      <a16:creationId xmlns:a16="http://schemas.microsoft.com/office/drawing/2014/main" id="{8E55687F-0863-4A4D-BC5F-1AD9EEA8CFA0}"/>
                    </a:ext>
                  </a:extLst>
                </p14:cNvPr>
                <p14:cNvContentPartPr/>
                <p14:nvPr/>
              </p14:nvContentPartPr>
              <p14:xfrm>
                <a:off x="6347324" y="2678416"/>
                <a:ext cx="252000" cy="381240"/>
              </p14:xfrm>
            </p:contentPart>
          </mc:Choice>
          <mc:Fallback xmlns="">
            <p:pic>
              <p:nvPicPr>
                <p:cNvPr id="100" name="Ink 99">
                  <a:extLst>
                    <a:ext uri="{FF2B5EF4-FFF2-40B4-BE49-F238E27FC236}">
                      <a16:creationId xmlns:a16="http://schemas.microsoft.com/office/drawing/2014/main" id="{8E55687F-0863-4A4D-BC5F-1AD9EEA8CFA0}"/>
                    </a:ext>
                  </a:extLst>
                </p:cNvPr>
                <p:cNvPicPr/>
                <p:nvPr/>
              </p:nvPicPr>
              <p:blipFill>
                <a:blip r:embed="rId167"/>
                <a:stretch>
                  <a:fillRect/>
                </a:stretch>
              </p:blipFill>
              <p:spPr>
                <a:xfrm>
                  <a:off x="6338324" y="2669416"/>
                  <a:ext cx="269640" cy="39888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01" name="Ink 100">
                  <a:extLst>
                    <a:ext uri="{FF2B5EF4-FFF2-40B4-BE49-F238E27FC236}">
                      <a16:creationId xmlns:a16="http://schemas.microsoft.com/office/drawing/2014/main" id="{DD2A0773-91B8-4390-A0B3-547B4568D1CA}"/>
                    </a:ext>
                  </a:extLst>
                </p14:cNvPr>
                <p14:cNvContentPartPr/>
                <p14:nvPr/>
              </p14:nvContentPartPr>
              <p14:xfrm>
                <a:off x="6621644" y="2779576"/>
                <a:ext cx="120240" cy="29880"/>
              </p14:xfrm>
            </p:contentPart>
          </mc:Choice>
          <mc:Fallback xmlns="">
            <p:pic>
              <p:nvPicPr>
                <p:cNvPr id="101" name="Ink 100">
                  <a:extLst>
                    <a:ext uri="{FF2B5EF4-FFF2-40B4-BE49-F238E27FC236}">
                      <a16:creationId xmlns:a16="http://schemas.microsoft.com/office/drawing/2014/main" id="{DD2A0773-91B8-4390-A0B3-547B4568D1CA}"/>
                    </a:ext>
                  </a:extLst>
                </p:cNvPr>
                <p:cNvPicPr/>
                <p:nvPr/>
              </p:nvPicPr>
              <p:blipFill>
                <a:blip r:embed="rId169"/>
                <a:stretch>
                  <a:fillRect/>
                </a:stretch>
              </p:blipFill>
              <p:spPr>
                <a:xfrm>
                  <a:off x="6613004" y="2770576"/>
                  <a:ext cx="137880" cy="4752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02" name="Ink 101">
                  <a:extLst>
                    <a:ext uri="{FF2B5EF4-FFF2-40B4-BE49-F238E27FC236}">
                      <a16:creationId xmlns:a16="http://schemas.microsoft.com/office/drawing/2014/main" id="{69943277-25DF-4D4D-8B3C-AFD67184709A}"/>
                    </a:ext>
                  </a:extLst>
                </p14:cNvPr>
                <p14:cNvContentPartPr/>
                <p14:nvPr/>
              </p14:nvContentPartPr>
              <p14:xfrm>
                <a:off x="6720284" y="2748256"/>
                <a:ext cx="99360" cy="168120"/>
              </p14:xfrm>
            </p:contentPart>
          </mc:Choice>
          <mc:Fallback xmlns="">
            <p:pic>
              <p:nvPicPr>
                <p:cNvPr id="102" name="Ink 101">
                  <a:extLst>
                    <a:ext uri="{FF2B5EF4-FFF2-40B4-BE49-F238E27FC236}">
                      <a16:creationId xmlns:a16="http://schemas.microsoft.com/office/drawing/2014/main" id="{69943277-25DF-4D4D-8B3C-AFD67184709A}"/>
                    </a:ext>
                  </a:extLst>
                </p:cNvPr>
                <p:cNvPicPr/>
                <p:nvPr/>
              </p:nvPicPr>
              <p:blipFill>
                <a:blip r:embed="rId171"/>
                <a:stretch>
                  <a:fillRect/>
                </a:stretch>
              </p:blipFill>
              <p:spPr>
                <a:xfrm>
                  <a:off x="6711284" y="2739256"/>
                  <a:ext cx="117000" cy="1857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03" name="Ink 102">
                  <a:extLst>
                    <a:ext uri="{FF2B5EF4-FFF2-40B4-BE49-F238E27FC236}">
                      <a16:creationId xmlns:a16="http://schemas.microsoft.com/office/drawing/2014/main" id="{F02AAF96-6AC6-4BC9-870E-8333BE893637}"/>
                    </a:ext>
                  </a:extLst>
                </p14:cNvPr>
                <p14:cNvContentPartPr/>
                <p14:nvPr/>
              </p14:nvContentPartPr>
              <p14:xfrm>
                <a:off x="7033844" y="2605696"/>
                <a:ext cx="18720" cy="248760"/>
              </p14:xfrm>
            </p:contentPart>
          </mc:Choice>
          <mc:Fallback xmlns="">
            <p:pic>
              <p:nvPicPr>
                <p:cNvPr id="103" name="Ink 102">
                  <a:extLst>
                    <a:ext uri="{FF2B5EF4-FFF2-40B4-BE49-F238E27FC236}">
                      <a16:creationId xmlns:a16="http://schemas.microsoft.com/office/drawing/2014/main" id="{F02AAF96-6AC6-4BC9-870E-8333BE893637}"/>
                    </a:ext>
                  </a:extLst>
                </p:cNvPr>
                <p:cNvPicPr/>
                <p:nvPr/>
              </p:nvPicPr>
              <p:blipFill>
                <a:blip r:embed="rId173"/>
                <a:stretch>
                  <a:fillRect/>
                </a:stretch>
              </p:blipFill>
              <p:spPr>
                <a:xfrm>
                  <a:off x="7025204" y="2596696"/>
                  <a:ext cx="36360" cy="26640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04" name="Ink 103">
                  <a:extLst>
                    <a:ext uri="{FF2B5EF4-FFF2-40B4-BE49-F238E27FC236}">
                      <a16:creationId xmlns:a16="http://schemas.microsoft.com/office/drawing/2014/main" id="{A410DEC9-A5B9-4AA4-976D-22D325060A18}"/>
                    </a:ext>
                  </a:extLst>
                </p14:cNvPr>
                <p14:cNvContentPartPr/>
                <p14:nvPr/>
              </p14:nvContentPartPr>
              <p14:xfrm>
                <a:off x="7062644" y="2534776"/>
                <a:ext cx="66960" cy="137160"/>
              </p14:xfrm>
            </p:contentPart>
          </mc:Choice>
          <mc:Fallback xmlns="">
            <p:pic>
              <p:nvPicPr>
                <p:cNvPr id="104" name="Ink 103">
                  <a:extLst>
                    <a:ext uri="{FF2B5EF4-FFF2-40B4-BE49-F238E27FC236}">
                      <a16:creationId xmlns:a16="http://schemas.microsoft.com/office/drawing/2014/main" id="{A410DEC9-A5B9-4AA4-976D-22D325060A18}"/>
                    </a:ext>
                  </a:extLst>
                </p:cNvPr>
                <p:cNvPicPr/>
                <p:nvPr/>
              </p:nvPicPr>
              <p:blipFill>
                <a:blip r:embed="rId175"/>
                <a:stretch>
                  <a:fillRect/>
                </a:stretch>
              </p:blipFill>
              <p:spPr>
                <a:xfrm>
                  <a:off x="7053644" y="2525776"/>
                  <a:ext cx="84600" cy="15480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05" name="Ink 104">
                  <a:extLst>
                    <a:ext uri="{FF2B5EF4-FFF2-40B4-BE49-F238E27FC236}">
                      <a16:creationId xmlns:a16="http://schemas.microsoft.com/office/drawing/2014/main" id="{CAFB2153-2DC9-4C32-ADF4-70DEE3CFCBA7}"/>
                    </a:ext>
                  </a:extLst>
                </p14:cNvPr>
                <p14:cNvContentPartPr/>
                <p14:nvPr/>
              </p14:nvContentPartPr>
              <p14:xfrm>
                <a:off x="7202684" y="2653936"/>
                <a:ext cx="68760" cy="158040"/>
              </p14:xfrm>
            </p:contentPart>
          </mc:Choice>
          <mc:Fallback xmlns="">
            <p:pic>
              <p:nvPicPr>
                <p:cNvPr id="105" name="Ink 104">
                  <a:extLst>
                    <a:ext uri="{FF2B5EF4-FFF2-40B4-BE49-F238E27FC236}">
                      <a16:creationId xmlns:a16="http://schemas.microsoft.com/office/drawing/2014/main" id="{CAFB2153-2DC9-4C32-ADF4-70DEE3CFCBA7}"/>
                    </a:ext>
                  </a:extLst>
                </p:cNvPr>
                <p:cNvPicPr/>
                <p:nvPr/>
              </p:nvPicPr>
              <p:blipFill>
                <a:blip r:embed="rId177"/>
                <a:stretch>
                  <a:fillRect/>
                </a:stretch>
              </p:blipFill>
              <p:spPr>
                <a:xfrm>
                  <a:off x="7194044" y="2645296"/>
                  <a:ext cx="86400"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06" name="Ink 105">
                  <a:extLst>
                    <a:ext uri="{FF2B5EF4-FFF2-40B4-BE49-F238E27FC236}">
                      <a16:creationId xmlns:a16="http://schemas.microsoft.com/office/drawing/2014/main" id="{D5D0C163-07EC-4AB8-A76C-C00A12128D3C}"/>
                    </a:ext>
                  </a:extLst>
                </p14:cNvPr>
                <p14:cNvContentPartPr/>
                <p14:nvPr/>
              </p14:nvContentPartPr>
              <p14:xfrm>
                <a:off x="7256324" y="2666536"/>
                <a:ext cx="12960" cy="13320"/>
              </p14:xfrm>
            </p:contentPart>
          </mc:Choice>
          <mc:Fallback xmlns="">
            <p:pic>
              <p:nvPicPr>
                <p:cNvPr id="106" name="Ink 105">
                  <a:extLst>
                    <a:ext uri="{FF2B5EF4-FFF2-40B4-BE49-F238E27FC236}">
                      <a16:creationId xmlns:a16="http://schemas.microsoft.com/office/drawing/2014/main" id="{D5D0C163-07EC-4AB8-A76C-C00A12128D3C}"/>
                    </a:ext>
                  </a:extLst>
                </p:cNvPr>
                <p:cNvPicPr/>
                <p:nvPr/>
              </p:nvPicPr>
              <p:blipFill>
                <a:blip r:embed="rId179"/>
                <a:stretch>
                  <a:fillRect/>
                </a:stretch>
              </p:blipFill>
              <p:spPr>
                <a:xfrm>
                  <a:off x="7247324" y="2657536"/>
                  <a:ext cx="3060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07" name="Ink 106">
                  <a:extLst>
                    <a:ext uri="{FF2B5EF4-FFF2-40B4-BE49-F238E27FC236}">
                      <a16:creationId xmlns:a16="http://schemas.microsoft.com/office/drawing/2014/main" id="{A32C8715-979F-484A-B520-EB69153E9381}"/>
                    </a:ext>
                  </a:extLst>
                </p14:cNvPr>
                <p14:cNvContentPartPr/>
                <p14:nvPr/>
              </p14:nvContentPartPr>
              <p14:xfrm>
                <a:off x="7284764" y="2548816"/>
                <a:ext cx="224280" cy="263880"/>
              </p14:xfrm>
            </p:contentPart>
          </mc:Choice>
          <mc:Fallback xmlns="">
            <p:pic>
              <p:nvPicPr>
                <p:cNvPr id="107" name="Ink 106">
                  <a:extLst>
                    <a:ext uri="{FF2B5EF4-FFF2-40B4-BE49-F238E27FC236}">
                      <a16:creationId xmlns:a16="http://schemas.microsoft.com/office/drawing/2014/main" id="{A32C8715-979F-484A-B520-EB69153E9381}"/>
                    </a:ext>
                  </a:extLst>
                </p:cNvPr>
                <p:cNvPicPr/>
                <p:nvPr/>
              </p:nvPicPr>
              <p:blipFill>
                <a:blip r:embed="rId181"/>
                <a:stretch>
                  <a:fillRect/>
                </a:stretch>
              </p:blipFill>
              <p:spPr>
                <a:xfrm>
                  <a:off x="7276124" y="2539816"/>
                  <a:ext cx="241920" cy="28152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08" name="Ink 107">
                  <a:extLst>
                    <a:ext uri="{FF2B5EF4-FFF2-40B4-BE49-F238E27FC236}">
                      <a16:creationId xmlns:a16="http://schemas.microsoft.com/office/drawing/2014/main" id="{7F8ADB64-E0A7-4992-A92B-C0083570115C}"/>
                    </a:ext>
                  </a:extLst>
                </p14:cNvPr>
                <p14:cNvContentPartPr/>
                <p14:nvPr/>
              </p14:nvContentPartPr>
              <p14:xfrm>
                <a:off x="7565204" y="2500576"/>
                <a:ext cx="21600" cy="8280"/>
              </p14:xfrm>
            </p:contentPart>
          </mc:Choice>
          <mc:Fallback xmlns="">
            <p:pic>
              <p:nvPicPr>
                <p:cNvPr id="108" name="Ink 107">
                  <a:extLst>
                    <a:ext uri="{FF2B5EF4-FFF2-40B4-BE49-F238E27FC236}">
                      <a16:creationId xmlns:a16="http://schemas.microsoft.com/office/drawing/2014/main" id="{7F8ADB64-E0A7-4992-A92B-C0083570115C}"/>
                    </a:ext>
                  </a:extLst>
                </p:cNvPr>
                <p:cNvPicPr/>
                <p:nvPr/>
              </p:nvPicPr>
              <p:blipFill>
                <a:blip r:embed="rId183"/>
                <a:stretch>
                  <a:fillRect/>
                </a:stretch>
              </p:blipFill>
              <p:spPr>
                <a:xfrm>
                  <a:off x="7556204" y="2491936"/>
                  <a:ext cx="39240" cy="2592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09" name="Ink 108">
                  <a:extLst>
                    <a:ext uri="{FF2B5EF4-FFF2-40B4-BE49-F238E27FC236}">
                      <a16:creationId xmlns:a16="http://schemas.microsoft.com/office/drawing/2014/main" id="{6A5D5473-96EC-4E9F-911F-D3CF5327095F}"/>
                    </a:ext>
                  </a:extLst>
                </p14:cNvPr>
                <p14:cNvContentPartPr/>
                <p14:nvPr/>
              </p14:nvContentPartPr>
              <p14:xfrm>
                <a:off x="7604804" y="2500216"/>
                <a:ext cx="24840" cy="253440"/>
              </p14:xfrm>
            </p:contentPart>
          </mc:Choice>
          <mc:Fallback xmlns="">
            <p:pic>
              <p:nvPicPr>
                <p:cNvPr id="109" name="Ink 108">
                  <a:extLst>
                    <a:ext uri="{FF2B5EF4-FFF2-40B4-BE49-F238E27FC236}">
                      <a16:creationId xmlns:a16="http://schemas.microsoft.com/office/drawing/2014/main" id="{6A5D5473-96EC-4E9F-911F-D3CF5327095F}"/>
                    </a:ext>
                  </a:extLst>
                </p:cNvPr>
                <p:cNvPicPr/>
                <p:nvPr/>
              </p:nvPicPr>
              <p:blipFill>
                <a:blip r:embed="rId185"/>
                <a:stretch>
                  <a:fillRect/>
                </a:stretch>
              </p:blipFill>
              <p:spPr>
                <a:xfrm>
                  <a:off x="7595804" y="2491216"/>
                  <a:ext cx="42480" cy="27108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10" name="Ink 109">
                  <a:extLst>
                    <a:ext uri="{FF2B5EF4-FFF2-40B4-BE49-F238E27FC236}">
                      <a16:creationId xmlns:a16="http://schemas.microsoft.com/office/drawing/2014/main" id="{38236DA2-B70E-4085-8EB3-05F7DA08467C}"/>
                    </a:ext>
                  </a:extLst>
                </p14:cNvPr>
                <p14:cNvContentPartPr/>
                <p14:nvPr/>
              </p14:nvContentPartPr>
              <p14:xfrm>
                <a:off x="7636124" y="2496616"/>
                <a:ext cx="77400" cy="169920"/>
              </p14:xfrm>
            </p:contentPart>
          </mc:Choice>
          <mc:Fallback xmlns="">
            <p:pic>
              <p:nvPicPr>
                <p:cNvPr id="110" name="Ink 109">
                  <a:extLst>
                    <a:ext uri="{FF2B5EF4-FFF2-40B4-BE49-F238E27FC236}">
                      <a16:creationId xmlns:a16="http://schemas.microsoft.com/office/drawing/2014/main" id="{38236DA2-B70E-4085-8EB3-05F7DA08467C}"/>
                    </a:ext>
                  </a:extLst>
                </p:cNvPr>
                <p:cNvPicPr/>
                <p:nvPr/>
              </p:nvPicPr>
              <p:blipFill>
                <a:blip r:embed="rId187"/>
                <a:stretch>
                  <a:fillRect/>
                </a:stretch>
              </p:blipFill>
              <p:spPr>
                <a:xfrm>
                  <a:off x="7627124" y="2487616"/>
                  <a:ext cx="95040" cy="18756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11" name="Ink 110">
                  <a:extLst>
                    <a:ext uri="{FF2B5EF4-FFF2-40B4-BE49-F238E27FC236}">
                      <a16:creationId xmlns:a16="http://schemas.microsoft.com/office/drawing/2014/main" id="{3E52E504-BAE8-4EF7-A33A-96101AC1ABBD}"/>
                    </a:ext>
                  </a:extLst>
                </p14:cNvPr>
                <p14:cNvContentPartPr/>
                <p14:nvPr/>
              </p14:nvContentPartPr>
              <p14:xfrm>
                <a:off x="7727924" y="2278096"/>
                <a:ext cx="386280" cy="300600"/>
              </p14:xfrm>
            </p:contentPart>
          </mc:Choice>
          <mc:Fallback xmlns="">
            <p:pic>
              <p:nvPicPr>
                <p:cNvPr id="111" name="Ink 110">
                  <a:extLst>
                    <a:ext uri="{FF2B5EF4-FFF2-40B4-BE49-F238E27FC236}">
                      <a16:creationId xmlns:a16="http://schemas.microsoft.com/office/drawing/2014/main" id="{3E52E504-BAE8-4EF7-A33A-96101AC1ABBD}"/>
                    </a:ext>
                  </a:extLst>
                </p:cNvPr>
                <p:cNvPicPr/>
                <p:nvPr/>
              </p:nvPicPr>
              <p:blipFill>
                <a:blip r:embed="rId189"/>
                <a:stretch>
                  <a:fillRect/>
                </a:stretch>
              </p:blipFill>
              <p:spPr>
                <a:xfrm>
                  <a:off x="7719284" y="2269456"/>
                  <a:ext cx="403920" cy="31824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14" name="Ink 113">
                  <a:extLst>
                    <a:ext uri="{FF2B5EF4-FFF2-40B4-BE49-F238E27FC236}">
                      <a16:creationId xmlns:a16="http://schemas.microsoft.com/office/drawing/2014/main" id="{4BB4D932-F605-48C3-B3D9-298D144CD981}"/>
                    </a:ext>
                  </a:extLst>
                </p14:cNvPr>
                <p14:cNvContentPartPr/>
                <p14:nvPr/>
              </p14:nvContentPartPr>
              <p14:xfrm>
                <a:off x="8169284" y="2025016"/>
                <a:ext cx="261360" cy="340920"/>
              </p14:xfrm>
            </p:contentPart>
          </mc:Choice>
          <mc:Fallback xmlns="">
            <p:pic>
              <p:nvPicPr>
                <p:cNvPr id="114" name="Ink 113">
                  <a:extLst>
                    <a:ext uri="{FF2B5EF4-FFF2-40B4-BE49-F238E27FC236}">
                      <a16:creationId xmlns:a16="http://schemas.microsoft.com/office/drawing/2014/main" id="{4BB4D932-F605-48C3-B3D9-298D144CD981}"/>
                    </a:ext>
                  </a:extLst>
                </p:cNvPr>
                <p:cNvPicPr/>
                <p:nvPr/>
              </p:nvPicPr>
              <p:blipFill>
                <a:blip r:embed="rId191"/>
                <a:stretch>
                  <a:fillRect/>
                </a:stretch>
              </p:blipFill>
              <p:spPr>
                <a:xfrm>
                  <a:off x="8160284" y="2016016"/>
                  <a:ext cx="279000" cy="35856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15" name="Ink 114">
                  <a:extLst>
                    <a:ext uri="{FF2B5EF4-FFF2-40B4-BE49-F238E27FC236}">
                      <a16:creationId xmlns:a16="http://schemas.microsoft.com/office/drawing/2014/main" id="{C72C4556-124C-44DE-B9F5-53D376D0B0A5}"/>
                    </a:ext>
                  </a:extLst>
                </p14:cNvPr>
                <p14:cNvContentPartPr/>
                <p14:nvPr/>
              </p14:nvContentPartPr>
              <p14:xfrm>
                <a:off x="6772844" y="3111856"/>
                <a:ext cx="22680" cy="179280"/>
              </p14:xfrm>
            </p:contentPart>
          </mc:Choice>
          <mc:Fallback xmlns="">
            <p:pic>
              <p:nvPicPr>
                <p:cNvPr id="115" name="Ink 114">
                  <a:extLst>
                    <a:ext uri="{FF2B5EF4-FFF2-40B4-BE49-F238E27FC236}">
                      <a16:creationId xmlns:a16="http://schemas.microsoft.com/office/drawing/2014/main" id="{C72C4556-124C-44DE-B9F5-53D376D0B0A5}"/>
                    </a:ext>
                  </a:extLst>
                </p:cNvPr>
                <p:cNvPicPr/>
                <p:nvPr/>
              </p:nvPicPr>
              <p:blipFill>
                <a:blip r:embed="rId193"/>
                <a:stretch>
                  <a:fillRect/>
                </a:stretch>
              </p:blipFill>
              <p:spPr>
                <a:xfrm>
                  <a:off x="6764204" y="3102856"/>
                  <a:ext cx="40320" cy="19692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16" name="Ink 115">
                  <a:extLst>
                    <a:ext uri="{FF2B5EF4-FFF2-40B4-BE49-F238E27FC236}">
                      <a16:creationId xmlns:a16="http://schemas.microsoft.com/office/drawing/2014/main" id="{666837F6-87BA-4086-AECB-B27D80126825}"/>
                    </a:ext>
                  </a:extLst>
                </p14:cNvPr>
                <p14:cNvContentPartPr/>
                <p14:nvPr/>
              </p14:nvContentPartPr>
              <p14:xfrm>
                <a:off x="6819284" y="3033736"/>
                <a:ext cx="141120" cy="258120"/>
              </p14:xfrm>
            </p:contentPart>
          </mc:Choice>
          <mc:Fallback xmlns="">
            <p:pic>
              <p:nvPicPr>
                <p:cNvPr id="116" name="Ink 115">
                  <a:extLst>
                    <a:ext uri="{FF2B5EF4-FFF2-40B4-BE49-F238E27FC236}">
                      <a16:creationId xmlns:a16="http://schemas.microsoft.com/office/drawing/2014/main" id="{666837F6-87BA-4086-AECB-B27D80126825}"/>
                    </a:ext>
                  </a:extLst>
                </p:cNvPr>
                <p:cNvPicPr/>
                <p:nvPr/>
              </p:nvPicPr>
              <p:blipFill>
                <a:blip r:embed="rId195"/>
                <a:stretch>
                  <a:fillRect/>
                </a:stretch>
              </p:blipFill>
              <p:spPr>
                <a:xfrm>
                  <a:off x="6810284" y="3025096"/>
                  <a:ext cx="158760" cy="27576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117" name="Ink 116">
                  <a:extLst>
                    <a:ext uri="{FF2B5EF4-FFF2-40B4-BE49-F238E27FC236}">
                      <a16:creationId xmlns:a16="http://schemas.microsoft.com/office/drawing/2014/main" id="{E14AC11E-4A30-44D6-9BF3-ABCBF1853309}"/>
                    </a:ext>
                  </a:extLst>
                </p14:cNvPr>
                <p14:cNvContentPartPr/>
                <p14:nvPr/>
              </p14:nvContentPartPr>
              <p14:xfrm>
                <a:off x="7036724" y="2929336"/>
                <a:ext cx="382680" cy="233280"/>
              </p14:xfrm>
            </p:contentPart>
          </mc:Choice>
          <mc:Fallback xmlns="">
            <p:pic>
              <p:nvPicPr>
                <p:cNvPr id="117" name="Ink 116">
                  <a:extLst>
                    <a:ext uri="{FF2B5EF4-FFF2-40B4-BE49-F238E27FC236}">
                      <a16:creationId xmlns:a16="http://schemas.microsoft.com/office/drawing/2014/main" id="{E14AC11E-4A30-44D6-9BF3-ABCBF1853309}"/>
                    </a:ext>
                  </a:extLst>
                </p:cNvPr>
                <p:cNvPicPr/>
                <p:nvPr/>
              </p:nvPicPr>
              <p:blipFill>
                <a:blip r:embed="rId197"/>
                <a:stretch>
                  <a:fillRect/>
                </a:stretch>
              </p:blipFill>
              <p:spPr>
                <a:xfrm>
                  <a:off x="7027724" y="2920336"/>
                  <a:ext cx="400320" cy="2509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98">
            <p14:nvContentPartPr>
              <p14:cNvPr id="119" name="Ink 118">
                <a:extLst>
                  <a:ext uri="{FF2B5EF4-FFF2-40B4-BE49-F238E27FC236}">
                    <a16:creationId xmlns:a16="http://schemas.microsoft.com/office/drawing/2014/main" id="{6925C887-F037-40E5-84ED-3EFC74F60A01}"/>
                  </a:ext>
                </a:extLst>
              </p14:cNvPr>
              <p14:cNvContentPartPr/>
              <p14:nvPr/>
            </p14:nvContentPartPr>
            <p14:xfrm>
              <a:off x="2989604" y="4880536"/>
              <a:ext cx="3962160" cy="90360"/>
            </p14:xfrm>
          </p:contentPart>
        </mc:Choice>
        <mc:Fallback xmlns="">
          <p:pic>
            <p:nvPicPr>
              <p:cNvPr id="119" name="Ink 118">
                <a:extLst>
                  <a:ext uri="{FF2B5EF4-FFF2-40B4-BE49-F238E27FC236}">
                    <a16:creationId xmlns:a16="http://schemas.microsoft.com/office/drawing/2014/main" id="{6925C887-F037-40E5-84ED-3EFC74F60A01}"/>
                  </a:ext>
                </a:extLst>
              </p:cNvPr>
              <p:cNvPicPr/>
              <p:nvPr/>
            </p:nvPicPr>
            <p:blipFill>
              <a:blip r:embed="rId199"/>
              <a:stretch>
                <a:fillRect/>
              </a:stretch>
            </p:blipFill>
            <p:spPr>
              <a:xfrm>
                <a:off x="2980604" y="4871536"/>
                <a:ext cx="3979800" cy="108000"/>
              </a:xfrm>
              <a:prstGeom prst="rect">
                <a:avLst/>
              </a:prstGeom>
            </p:spPr>
          </p:pic>
        </mc:Fallback>
      </mc:AlternateContent>
    </p:spTree>
    <p:extLst>
      <p:ext uri="{BB962C8B-B14F-4D97-AF65-F5344CB8AC3E}">
        <p14:creationId xmlns:p14="http://schemas.microsoft.com/office/powerpoint/2010/main" val="3621769562"/>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5700" y="349250"/>
            <a:ext cx="8579104" cy="556623"/>
          </a:xfrm>
        </p:spPr>
        <p:txBody>
          <a:bodyPr/>
          <a:lstStyle/>
          <a:p>
            <a:r>
              <a:rPr lang="en-US" sz="2800" b="1" dirty="0">
                <a:latin typeface="Arial" panose="020B0604020202020204" pitchFamily="34" charset="0"/>
                <a:cs typeface="Arial" panose="020B0604020202020204" pitchFamily="34" charset="0"/>
              </a:rPr>
              <a:t>The Cortex microcontroller software interface</a:t>
            </a:r>
            <a:br>
              <a:rPr lang="en-US" sz="2800" b="1" dirty="0">
                <a:latin typeface="Arial" panose="020B0604020202020204" pitchFamily="34" charset="0"/>
                <a:cs typeface="Arial" panose="020B0604020202020204" pitchFamily="34" charset="0"/>
              </a:rPr>
            </a:br>
            <a:r>
              <a:rPr lang="en-US" sz="2800" b="1" dirty="0">
                <a:latin typeface="Arial" panose="020B0604020202020204" pitchFamily="34" charset="0"/>
                <a:cs typeface="Arial" panose="020B0604020202020204" pitchFamily="34" charset="0"/>
              </a:rPr>
              <a:t>standard (CMSIS)</a:t>
            </a:r>
          </a:p>
        </p:txBody>
      </p:sp>
      <p:sp>
        <p:nvSpPr>
          <p:cNvPr id="3" name="TextBox 2"/>
          <p:cNvSpPr txBox="1"/>
          <p:nvPr/>
        </p:nvSpPr>
        <p:spPr>
          <a:xfrm>
            <a:off x="850900" y="1187450"/>
            <a:ext cx="9296400" cy="5016758"/>
          </a:xfrm>
          <a:prstGeom prst="rect">
            <a:avLst/>
          </a:prstGeom>
          <a:noFill/>
        </p:spPr>
        <p:txBody>
          <a:bodyPr wrap="square" rtlCol="0">
            <a:spAutoFit/>
          </a:bodyPr>
          <a:lstStyle/>
          <a:p>
            <a:r>
              <a:rPr lang="en-US" dirty="0"/>
              <a:t>•  </a:t>
            </a:r>
            <a:r>
              <a:rPr lang="en-US" sz="2000" dirty="0">
                <a:highlight>
                  <a:srgbClr val="FFFF00"/>
                </a:highlight>
              </a:rPr>
              <a:t>CMSIS was developed by ARM to allow microcontroller and software vendors to use a          	consistent software infrastructure to develop software solutions for Cortex-M 	microcontrollers.</a:t>
            </a:r>
          </a:p>
          <a:p>
            <a:r>
              <a:rPr lang="en-US" sz="2000" dirty="0"/>
              <a:t>•  Many software products for Cortex-M microcontrollers are CMSIS-compliant.</a:t>
            </a:r>
          </a:p>
          <a:p>
            <a:r>
              <a:rPr lang="en-US" sz="2000" dirty="0"/>
              <a:t>	Currently the Cortex-M microcontroller market comprises:</a:t>
            </a:r>
          </a:p>
          <a:p>
            <a:r>
              <a:rPr lang="en-US" sz="2000" dirty="0"/>
              <a:t>• More than 15 microcontroller vendors shipping Cortex-M microcontroller</a:t>
            </a:r>
          </a:p>
          <a:p>
            <a:r>
              <a:rPr lang="en-US" sz="2000" dirty="0"/>
              <a:t>	products, with some other silicon vendors providing Cortex-M based</a:t>
            </a:r>
          </a:p>
          <a:p>
            <a:r>
              <a:rPr lang="en-US" sz="2000" dirty="0"/>
              <a:t>	FPGA and ASICs</a:t>
            </a:r>
          </a:p>
          <a:p>
            <a:r>
              <a:rPr lang="en-US" sz="2000" dirty="0"/>
              <a:t>• More than 10 toolchain vendors</a:t>
            </a:r>
          </a:p>
          <a:p>
            <a:r>
              <a:rPr lang="en-US" sz="2000" dirty="0"/>
              <a:t>• More than 30 embedded operating systems</a:t>
            </a:r>
          </a:p>
          <a:p>
            <a:r>
              <a:rPr lang="en-US" sz="2000" dirty="0"/>
              <a:t>• Additional Cortex-M middleware software providers for codecs, communication</a:t>
            </a:r>
          </a:p>
          <a:p>
            <a:r>
              <a:rPr lang="en-US" sz="2000" dirty="0"/>
              <a:t>	protocol stacks, etc.</a:t>
            </a:r>
          </a:p>
          <a:p>
            <a:endParaRPr lang="en-US" sz="2000" dirty="0"/>
          </a:p>
          <a:p>
            <a:r>
              <a:rPr lang="en-US" sz="2000" dirty="0"/>
              <a:t>With </a:t>
            </a:r>
            <a:r>
              <a:rPr lang="en-US" sz="2000" dirty="0">
                <a:highlight>
                  <a:srgbClr val="FFFF00"/>
                </a:highlight>
              </a:rPr>
              <a:t>such a large ecosystem, some form of standardization </a:t>
            </a:r>
            <a:r>
              <a:rPr lang="en-US" sz="2000" dirty="0"/>
              <a:t>of the way the software</a:t>
            </a:r>
          </a:p>
          <a:p>
            <a:r>
              <a:rPr lang="en-US" sz="2000" dirty="0"/>
              <a:t>infrastructure works becomes necessary to ensure software compatibility with</a:t>
            </a:r>
          </a:p>
          <a:p>
            <a:r>
              <a:rPr lang="en-US" sz="2000" dirty="0"/>
              <a:t>various development tools and between different software solutions.</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180</a:t>
            </a:fld>
            <a:endParaRPr lang="en-US" sz="900">
              <a:latin typeface="Arial"/>
              <a:cs typeface="Arial"/>
            </a:endParaRPr>
          </a:p>
        </p:txBody>
      </p:sp>
    </p:spTree>
    <p:extLst>
      <p:ext uri="{BB962C8B-B14F-4D97-AF65-F5344CB8AC3E}">
        <p14:creationId xmlns:p14="http://schemas.microsoft.com/office/powerpoint/2010/main" val="854109796"/>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CMSIS</a:t>
            </a:r>
          </a:p>
        </p:txBody>
      </p:sp>
      <p:sp>
        <p:nvSpPr>
          <p:cNvPr id="3" name="TextBox 2"/>
          <p:cNvSpPr txBox="1"/>
          <p:nvPr/>
        </p:nvSpPr>
        <p:spPr>
          <a:xfrm>
            <a:off x="393700" y="1339850"/>
            <a:ext cx="9906000" cy="5355312"/>
          </a:xfrm>
          <a:prstGeom prst="rect">
            <a:avLst/>
          </a:prstGeom>
          <a:noFill/>
        </p:spPr>
        <p:txBody>
          <a:bodyPr wrap="square" rtlCol="0">
            <a:spAutoFit/>
          </a:bodyPr>
          <a:lstStyle/>
          <a:p>
            <a:r>
              <a:rPr lang="en-US" dirty="0"/>
              <a:t>To Increase the interoperability of various software components , ARM worked with various microcontroller vendors, tools vendors, and software solution providers to develop CMSIS, a software framework covering most Cortex-M processors and Cortex-M </a:t>
            </a:r>
            <a:r>
              <a:rPr lang="en-US"/>
              <a:t>microcontroller products.</a:t>
            </a:r>
            <a:endParaRPr lang="en-US" dirty="0"/>
          </a:p>
          <a:p>
            <a:endParaRPr lang="en-US" dirty="0"/>
          </a:p>
          <a:p>
            <a:r>
              <a:rPr lang="en-US" b="1" dirty="0"/>
              <a:t>The aims of CMSIS include:</a:t>
            </a:r>
          </a:p>
          <a:p>
            <a:r>
              <a:rPr lang="en-US" dirty="0"/>
              <a:t>• </a:t>
            </a:r>
            <a:r>
              <a:rPr lang="en-US" b="1" dirty="0"/>
              <a:t>Enhanced software reusability </a:t>
            </a:r>
            <a:r>
              <a:rPr lang="en-US" dirty="0"/>
              <a:t>- makes it easier to reuse software code in</a:t>
            </a:r>
          </a:p>
          <a:p>
            <a:r>
              <a:rPr lang="en-US" dirty="0"/>
              <a:t>different Cortex-M projects, reducing time to market and </a:t>
            </a:r>
            <a:r>
              <a:rPr lang="en-US"/>
              <a:t>verification efforts.</a:t>
            </a:r>
            <a:endParaRPr lang="en-US" dirty="0"/>
          </a:p>
          <a:p>
            <a:r>
              <a:rPr lang="en-US" dirty="0"/>
              <a:t>• </a:t>
            </a:r>
            <a:r>
              <a:rPr lang="en-US" b="1" dirty="0"/>
              <a:t>Enhanced software compatibility </a:t>
            </a:r>
            <a:r>
              <a:rPr lang="en-US" dirty="0"/>
              <a:t>- by having a consistent software infrastructure</a:t>
            </a:r>
          </a:p>
          <a:p>
            <a:r>
              <a:rPr lang="en-US"/>
              <a:t>(e.g., </a:t>
            </a:r>
            <a:r>
              <a:rPr lang="en-US" dirty="0"/>
              <a:t>API for processor core access functions, system initialization method,</a:t>
            </a:r>
          </a:p>
          <a:p>
            <a:r>
              <a:rPr lang="en-US" dirty="0"/>
              <a:t>common style for defining peripherals), software from various sources can work</a:t>
            </a:r>
          </a:p>
          <a:p>
            <a:r>
              <a:rPr lang="en-US" dirty="0"/>
              <a:t>together, reducing the risk </a:t>
            </a:r>
            <a:r>
              <a:rPr lang="en-US"/>
              <a:t>in integration.</a:t>
            </a:r>
            <a:endParaRPr lang="en-US" dirty="0"/>
          </a:p>
          <a:p>
            <a:r>
              <a:rPr lang="en-US" dirty="0"/>
              <a:t>• </a:t>
            </a:r>
            <a:r>
              <a:rPr lang="en-US" b="1" dirty="0"/>
              <a:t>Easy to learn </a:t>
            </a:r>
            <a:r>
              <a:rPr lang="en-US" dirty="0"/>
              <a:t>- the CMSIS allows easy access to processor core features</a:t>
            </a:r>
          </a:p>
          <a:p>
            <a:r>
              <a:rPr lang="en-US" dirty="0"/>
              <a:t>from the </a:t>
            </a:r>
            <a:r>
              <a:rPr lang="en-US"/>
              <a:t>C language. </a:t>
            </a:r>
            <a:r>
              <a:rPr lang="en-US" dirty="0"/>
              <a:t>In addition, once you learn to use one Cortex-M</a:t>
            </a:r>
          </a:p>
          <a:p>
            <a:r>
              <a:rPr lang="en-US" dirty="0"/>
              <a:t>microcontroller product, starting to use another Cortex-M product is much easier</a:t>
            </a:r>
          </a:p>
          <a:p>
            <a:r>
              <a:rPr lang="en-US" dirty="0"/>
              <a:t>because of the consistency in </a:t>
            </a:r>
            <a:r>
              <a:rPr lang="en-US"/>
              <a:t>software setup.</a:t>
            </a:r>
            <a:endParaRPr lang="en-US" dirty="0"/>
          </a:p>
          <a:p>
            <a:r>
              <a:rPr lang="en-US" dirty="0"/>
              <a:t>• </a:t>
            </a:r>
            <a:r>
              <a:rPr lang="en-US" b="1" dirty="0"/>
              <a:t>Toolchain independent </a:t>
            </a:r>
            <a:r>
              <a:rPr lang="en-US" dirty="0"/>
              <a:t>- CMSIS-compliant device drivers can be used with</a:t>
            </a:r>
          </a:p>
          <a:p>
            <a:r>
              <a:rPr lang="en-US" dirty="0"/>
              <a:t>various compilation tools, providing much </a:t>
            </a:r>
            <a:r>
              <a:rPr lang="en-US"/>
              <a:t>greater freedom.</a:t>
            </a:r>
            <a:endParaRPr lang="en-US" dirty="0"/>
          </a:p>
          <a:p>
            <a:r>
              <a:rPr lang="en-US" dirty="0"/>
              <a:t>• </a:t>
            </a:r>
            <a:r>
              <a:rPr lang="en-US" b="1" dirty="0"/>
              <a:t>Openness</a:t>
            </a:r>
            <a:r>
              <a:rPr lang="en-US" dirty="0"/>
              <a:t> - the source code for CMSIS core files can be downloaded and</a:t>
            </a:r>
          </a:p>
          <a:p>
            <a:r>
              <a:rPr lang="en-US" dirty="0"/>
              <a:t>accessed by everyone, and everyone can develop software products </a:t>
            </a:r>
            <a:r>
              <a:rPr lang="en-US"/>
              <a:t>with CMSIS.</a:t>
            </a:r>
            <a:endParaRPr lang="en-US" dirty="0"/>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181</a:t>
            </a:fld>
            <a:endParaRPr lang="en-US" sz="900">
              <a:latin typeface="Arial"/>
              <a:cs typeface="Arial"/>
            </a:endParaRPr>
          </a:p>
        </p:txBody>
      </p:sp>
    </p:spTree>
    <p:extLst>
      <p:ext uri="{BB962C8B-B14F-4D97-AF65-F5344CB8AC3E}">
        <p14:creationId xmlns:p14="http://schemas.microsoft.com/office/powerpoint/2010/main" val="3736290450"/>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CMSIS Projects</a:t>
            </a:r>
          </a:p>
        </p:txBody>
      </p:sp>
      <p:sp>
        <p:nvSpPr>
          <p:cNvPr id="3" name="Text Placeholder 2"/>
          <p:cNvSpPr>
            <a:spLocks noGrp="1"/>
          </p:cNvSpPr>
          <p:nvPr>
            <p:ph type="body" idx="1"/>
          </p:nvPr>
        </p:nvSpPr>
        <p:spPr>
          <a:xfrm>
            <a:off x="867629" y="1263650"/>
            <a:ext cx="8958139" cy="5410200"/>
          </a:xfrm>
        </p:spPr>
        <p:txBody>
          <a:bodyPr/>
          <a:lstStyle/>
          <a:p>
            <a:pPr marL="0" indent="0">
              <a:buNone/>
            </a:pPr>
            <a:r>
              <a:rPr lang="en-US" dirty="0"/>
              <a:t>• </a:t>
            </a:r>
            <a:r>
              <a:rPr lang="en-US" dirty="0">
                <a:solidFill>
                  <a:srgbClr val="FF0000"/>
                </a:solidFill>
              </a:rPr>
              <a:t>CMSIS-Core</a:t>
            </a:r>
            <a:r>
              <a:rPr lang="en-US" dirty="0"/>
              <a:t> (Cortex-M processor support) </a:t>
            </a:r>
          </a:p>
          <a:p>
            <a:pPr marL="0" indent="0">
              <a:buNone/>
            </a:pPr>
            <a:r>
              <a:rPr lang="en-US" dirty="0"/>
              <a:t>• CMSIS-DSP library </a:t>
            </a:r>
          </a:p>
          <a:p>
            <a:pPr marL="0" indent="0">
              <a:buNone/>
            </a:pPr>
            <a:r>
              <a:rPr lang="en-US" dirty="0"/>
              <a:t>• CMSIS-SVD - the CMSIS System View Description </a:t>
            </a:r>
          </a:p>
          <a:p>
            <a:pPr marL="0" indent="0">
              <a:buNone/>
            </a:pPr>
            <a:r>
              <a:rPr lang="en-US" dirty="0"/>
              <a:t>• </a:t>
            </a:r>
            <a:r>
              <a:rPr lang="en-US" dirty="0">
                <a:solidFill>
                  <a:srgbClr val="FF0000"/>
                </a:solidFill>
              </a:rPr>
              <a:t>CMSIS-RTOS </a:t>
            </a:r>
            <a:r>
              <a:rPr lang="en-US" dirty="0"/>
              <a:t>- the CMSIS-RTOS is an API specification for 	embedded OS</a:t>
            </a:r>
          </a:p>
          <a:p>
            <a:pPr marL="0" indent="0">
              <a:buNone/>
            </a:pPr>
            <a:r>
              <a:rPr lang="en-US" dirty="0"/>
              <a:t>• </a:t>
            </a:r>
            <a:r>
              <a:rPr lang="en-US" dirty="0">
                <a:solidFill>
                  <a:srgbClr val="FFC000"/>
                </a:solidFill>
              </a:rPr>
              <a:t>CMSIS-DAP</a:t>
            </a:r>
            <a:r>
              <a:rPr lang="en-US" dirty="0"/>
              <a:t> - the CMSIS-DAP (Debug Access Port)</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182</a:t>
            </a:fld>
            <a:endParaRPr lang="en-US" sz="900">
              <a:latin typeface="Arial"/>
              <a:cs typeface="Arial"/>
            </a:endParaRPr>
          </a:p>
        </p:txBody>
      </p:sp>
    </p:spTree>
    <p:extLst>
      <p:ext uri="{BB962C8B-B14F-4D97-AF65-F5344CB8AC3E}">
        <p14:creationId xmlns:p14="http://schemas.microsoft.com/office/powerpoint/2010/main" val="3837781185"/>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Standardization in CMSIS-Core</a:t>
            </a:r>
          </a:p>
        </p:txBody>
      </p:sp>
      <p:sp>
        <p:nvSpPr>
          <p:cNvPr id="3" name="Text Placeholder 2"/>
          <p:cNvSpPr>
            <a:spLocks noGrp="1"/>
          </p:cNvSpPr>
          <p:nvPr>
            <p:ph type="body" idx="1"/>
          </p:nvPr>
        </p:nvSpPr>
        <p:spPr>
          <a:xfrm>
            <a:off x="867629" y="1416050"/>
            <a:ext cx="9508271" cy="5105400"/>
          </a:xfrm>
        </p:spPr>
        <p:txBody>
          <a:bodyPr/>
          <a:lstStyle/>
          <a:p>
            <a:r>
              <a:rPr lang="en-US" dirty="0"/>
              <a:t>Standardized access functions to access processor’s features - </a:t>
            </a:r>
            <a:r>
              <a:rPr lang="en-US" sz="2000" dirty="0"/>
              <a:t>These include various functions for interrupt control using NVIC, and functions for accessing special registers in the processors.</a:t>
            </a:r>
          </a:p>
          <a:p>
            <a:pPr>
              <a:lnSpc>
                <a:spcPct val="100000"/>
              </a:lnSpc>
              <a:spcBef>
                <a:spcPts val="0"/>
              </a:spcBef>
            </a:pPr>
            <a:r>
              <a:rPr lang="en-US" dirty="0"/>
              <a:t>Standardized functions for system initialization</a:t>
            </a:r>
            <a:r>
              <a:rPr lang="en-US" sz="2000" dirty="0"/>
              <a:t> </a:t>
            </a:r>
            <a:r>
              <a:rPr lang="en-US" dirty="0"/>
              <a:t>-</a:t>
            </a:r>
            <a:r>
              <a:rPr lang="en-US" sz="2000" dirty="0"/>
              <a:t> Most modern feature-rich microcontroller products require some configuration of clock circuitry and power management registers before the application starts. In CMSIS-compliant</a:t>
            </a:r>
          </a:p>
          <a:p>
            <a:pPr marL="0" indent="0">
              <a:lnSpc>
                <a:spcPct val="100000"/>
              </a:lnSpc>
              <a:spcBef>
                <a:spcPts val="0"/>
              </a:spcBef>
              <a:buNone/>
            </a:pPr>
            <a:r>
              <a:rPr lang="en-US" sz="2000" dirty="0"/>
              <a:t>    device-driver libraries, these configuration steps are placed in a function called “</a:t>
            </a:r>
            <a:r>
              <a:rPr lang="en-US" sz="2000" dirty="0" err="1"/>
              <a:t>SystemInit</a:t>
            </a:r>
            <a:r>
              <a:rPr lang="en-US" sz="2000" dirty="0"/>
              <a:t>().” However, having a standardized function name and a standardized location    where this function can be found makes it much easier for a designer to pick up and start using a new Cortex-M microcontroller device.</a:t>
            </a:r>
          </a:p>
          <a:p>
            <a:pPr>
              <a:lnSpc>
                <a:spcPct val="100000"/>
              </a:lnSpc>
              <a:spcBef>
                <a:spcPts val="0"/>
              </a:spcBef>
            </a:pPr>
            <a:r>
              <a:rPr lang="en-US" dirty="0"/>
              <a:t>Standardized software variables for clock speed information -</a:t>
            </a:r>
            <a:r>
              <a:rPr lang="en-US" sz="2000" dirty="0"/>
              <a:t> This might not be obvious, but often our application code does need to know what clock frequency the system is running at. For example, such information might be needed for setting up the baud rate divider in a UART, or to initialize the </a:t>
            </a:r>
            <a:r>
              <a:rPr lang="en-US" sz="2000" dirty="0" err="1"/>
              <a:t>SysTick</a:t>
            </a:r>
            <a:r>
              <a:rPr lang="en-US" sz="2000" dirty="0"/>
              <a:t> timer for an embedded OS. A software variable called “</a:t>
            </a:r>
            <a:r>
              <a:rPr lang="en-US" sz="2000" dirty="0" err="1"/>
              <a:t>SystemCoreClock</a:t>
            </a:r>
            <a:r>
              <a:rPr lang="en-US" sz="2000" dirty="0"/>
              <a:t>” is defined in the CMSIS-Core.</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183</a:t>
            </a:fld>
            <a:endParaRPr lang="en-US" sz="900">
              <a:latin typeface="Arial"/>
              <a:cs typeface="Arial"/>
            </a:endParaRPr>
          </a:p>
        </p:txBody>
      </p:sp>
    </p:spTree>
    <p:extLst>
      <p:ext uri="{BB962C8B-B14F-4D97-AF65-F5344CB8AC3E}">
        <p14:creationId xmlns:p14="http://schemas.microsoft.com/office/powerpoint/2010/main" val="548846879"/>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Organization of CMSIS-Core</a:t>
            </a:r>
          </a:p>
        </p:txBody>
      </p:sp>
      <p:sp>
        <p:nvSpPr>
          <p:cNvPr id="3" name="Text Placeholder 2"/>
          <p:cNvSpPr>
            <a:spLocks noGrp="1"/>
          </p:cNvSpPr>
          <p:nvPr>
            <p:ph type="body" idx="1"/>
          </p:nvPr>
        </p:nvSpPr>
        <p:spPr>
          <a:xfrm>
            <a:off x="1053435" y="1187450"/>
            <a:ext cx="8958139" cy="5562600"/>
          </a:xfrm>
        </p:spPr>
        <p:txBody>
          <a:bodyPr/>
          <a:lstStyle/>
          <a:p>
            <a:pPr marL="0" indent="0" algn="just">
              <a:buNone/>
            </a:pPr>
            <a:r>
              <a:rPr lang="en-US" sz="1800" dirty="0"/>
              <a:t>In a general sense, we can define the CMSIS into multiple layers:</a:t>
            </a:r>
          </a:p>
          <a:p>
            <a:pPr marL="0" indent="0" algn="just">
              <a:buNone/>
            </a:pPr>
            <a:r>
              <a:rPr lang="en-US" sz="1400" dirty="0"/>
              <a:t>• </a:t>
            </a:r>
            <a:r>
              <a:rPr lang="en-US" sz="2000" b="1" dirty="0"/>
              <a:t>Core Peripheral Access Layer - </a:t>
            </a:r>
            <a:r>
              <a:rPr lang="en-US" sz="1800" dirty="0"/>
              <a:t>Name definitions, address definitions, and helper functions to access core registers and </a:t>
            </a:r>
            <a:r>
              <a:rPr lang="en-US" sz="1800"/>
              <a:t>core peripherals. </a:t>
            </a:r>
            <a:r>
              <a:rPr lang="en-US" sz="1800" dirty="0"/>
              <a:t>This is processor specific and is provided </a:t>
            </a:r>
            <a:r>
              <a:rPr lang="en-US" sz="1800"/>
              <a:t>by ARM.</a:t>
            </a:r>
            <a:endParaRPr lang="en-US" sz="1800" dirty="0"/>
          </a:p>
          <a:p>
            <a:pPr marL="0" indent="0" algn="just">
              <a:buNone/>
            </a:pPr>
            <a:r>
              <a:rPr lang="en-US" sz="1400" dirty="0"/>
              <a:t>• </a:t>
            </a:r>
            <a:r>
              <a:rPr lang="en-US" sz="2000" b="1" dirty="0"/>
              <a:t>Device Peripheral Access Layer -</a:t>
            </a:r>
            <a:r>
              <a:rPr lang="en-US" sz="1400" dirty="0"/>
              <a:t> </a:t>
            </a:r>
            <a:r>
              <a:rPr lang="en-US" sz="1800" dirty="0"/>
              <a:t>Name definitions, address definitions of peripheral registers, as well as system implementations including interrupt assignments, exception vector definitions</a:t>
            </a:r>
            <a:r>
              <a:rPr lang="en-US" sz="1800"/>
              <a:t>, etc. </a:t>
            </a:r>
            <a:r>
              <a:rPr lang="en-US" sz="1800" dirty="0"/>
              <a:t>This is device specific (note: multiple devices from the same vendor might use the same file </a:t>
            </a:r>
            <a:r>
              <a:rPr lang="en-US" sz="1800"/>
              <a:t>set).</a:t>
            </a:r>
            <a:endParaRPr lang="en-US" sz="1800" dirty="0"/>
          </a:p>
          <a:p>
            <a:pPr marL="0" indent="0" algn="just">
              <a:buNone/>
            </a:pPr>
            <a:r>
              <a:rPr lang="en-US" sz="1400" dirty="0"/>
              <a:t>• </a:t>
            </a:r>
            <a:r>
              <a:rPr lang="en-US" sz="2000" b="1" dirty="0"/>
              <a:t>Access Functions for Peripherals - </a:t>
            </a:r>
            <a:r>
              <a:rPr lang="en-US" sz="1800" dirty="0"/>
              <a:t>The driver code for </a:t>
            </a:r>
            <a:r>
              <a:rPr lang="en-US" sz="1800"/>
              <a:t>peripheral accesses. </a:t>
            </a:r>
            <a:r>
              <a:rPr lang="en-US" sz="1800" dirty="0"/>
              <a:t>This is vendor specific and </a:t>
            </a:r>
            <a:r>
              <a:rPr lang="en-US" sz="1800"/>
              <a:t>is optional. </a:t>
            </a:r>
            <a:r>
              <a:rPr lang="en-US" sz="1800" dirty="0"/>
              <a:t>You can choose to develop your application using the peripheral driver code provided by the microcontroller vendor, or you can program the peripherals directly if </a:t>
            </a:r>
            <a:r>
              <a:rPr lang="en-US" sz="1800"/>
              <a:t>you prefer.</a:t>
            </a:r>
            <a:endParaRPr lang="en-US" sz="1800" dirty="0"/>
          </a:p>
          <a:p>
            <a:pPr marL="0" indent="0" algn="just">
              <a:buNone/>
            </a:pPr>
            <a:r>
              <a:rPr lang="en-US" sz="1800" dirty="0"/>
              <a:t>There is also a proposed additional layer for peripheral accesses:</a:t>
            </a:r>
          </a:p>
          <a:p>
            <a:pPr marL="0" indent="0" algn="just">
              <a:buNone/>
            </a:pPr>
            <a:r>
              <a:rPr lang="en-US" sz="2000" b="1" dirty="0"/>
              <a:t>Middleware Access Layer - </a:t>
            </a:r>
            <a:r>
              <a:rPr lang="en-US" sz="1800" dirty="0"/>
              <a:t>This layer does not exist in current version </a:t>
            </a:r>
            <a:r>
              <a:rPr lang="en-US" sz="1800"/>
              <a:t>of CMSIS. </a:t>
            </a:r>
            <a:r>
              <a:rPr lang="en-US" sz="1800" dirty="0"/>
              <a:t>The idea is to develop a set of APIs for interfacing common peripherals such as UART, SPI, </a:t>
            </a:r>
            <a:r>
              <a:rPr lang="en-US" sz="1800"/>
              <a:t>and Ethernet. </a:t>
            </a:r>
            <a:r>
              <a:rPr lang="en-US" sz="1800" dirty="0"/>
              <a:t>If this layer exists, developers of middleware can develop their applications based on this layer to allow software to be ported between </a:t>
            </a:r>
            <a:r>
              <a:rPr lang="en-US" sz="1800"/>
              <a:t>devices easily.</a:t>
            </a:r>
            <a:endParaRPr lang="en-US" sz="1800" dirty="0"/>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184</a:t>
            </a:fld>
            <a:endParaRPr lang="en-US" sz="900">
              <a:latin typeface="Arial"/>
              <a:cs typeface="Arial"/>
            </a:endParaRPr>
          </a:p>
        </p:txBody>
      </p:sp>
    </p:spTree>
    <p:extLst>
      <p:ext uri="{BB962C8B-B14F-4D97-AF65-F5344CB8AC3E}">
        <p14:creationId xmlns:p14="http://schemas.microsoft.com/office/powerpoint/2010/main" val="2166075600"/>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CMSIS-Core structure</a:t>
            </a:r>
          </a:p>
        </p:txBody>
      </p:sp>
      <p:pic>
        <p:nvPicPr>
          <p:cNvPr id="4" name="Picture 3"/>
          <p:cNvPicPr>
            <a:picLocks noChangeAspect="1"/>
          </p:cNvPicPr>
          <p:nvPr/>
        </p:nvPicPr>
        <p:blipFill rotWithShape="1">
          <a:blip r:embed="rId2"/>
          <a:srcRect t="2729" r="5443" b="1717"/>
          <a:stretch/>
        </p:blipFill>
        <p:spPr>
          <a:xfrm>
            <a:off x="1057147" y="1187450"/>
            <a:ext cx="8579104" cy="5486400"/>
          </a:xfrm>
          <a:prstGeom prst="rect">
            <a:avLst/>
          </a:prstGeom>
        </p:spPr>
      </p:pic>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185</a:t>
            </a:fld>
            <a:endParaRPr lang="en-US" sz="900">
              <a:latin typeface="Arial"/>
              <a:cs typeface="Arial"/>
            </a:endParaRPr>
          </a:p>
        </p:txBody>
      </p:sp>
    </p:spTree>
    <p:extLst>
      <p:ext uri="{BB962C8B-B14F-4D97-AF65-F5344CB8AC3E}">
        <p14:creationId xmlns:p14="http://schemas.microsoft.com/office/powerpoint/2010/main" val="117849435"/>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Using CMSIS in Project</a:t>
            </a:r>
          </a:p>
        </p:txBody>
      </p:sp>
      <p:pic>
        <p:nvPicPr>
          <p:cNvPr id="4" name="Picture 3"/>
          <p:cNvPicPr>
            <a:picLocks noChangeAspect="1"/>
          </p:cNvPicPr>
          <p:nvPr/>
        </p:nvPicPr>
        <p:blipFill>
          <a:blip r:embed="rId2"/>
          <a:stretch>
            <a:fillRect/>
          </a:stretch>
        </p:blipFill>
        <p:spPr>
          <a:xfrm>
            <a:off x="317500" y="1048427"/>
            <a:ext cx="9852151" cy="6508074"/>
          </a:xfrm>
          <a:prstGeom prst="rect">
            <a:avLst/>
          </a:prstGeom>
        </p:spPr>
      </p:pic>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186</a:t>
            </a:fld>
            <a:endParaRPr lang="en-US" sz="900">
              <a:latin typeface="Arial"/>
              <a:cs typeface="Arial"/>
            </a:endParaRPr>
          </a:p>
        </p:txBody>
      </p:sp>
    </p:spTree>
    <p:extLst>
      <p:ext uri="{BB962C8B-B14F-4D97-AF65-F5344CB8AC3E}">
        <p14:creationId xmlns:p14="http://schemas.microsoft.com/office/powerpoint/2010/main" val="2886239139"/>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235947" y="1173068"/>
            <a:ext cx="10175797" cy="5968147"/>
            <a:chOff x="-1470046" y="425423"/>
            <a:chExt cx="14197622" cy="6432577"/>
          </a:xfrm>
        </p:grpSpPr>
        <p:grpSp>
          <p:nvGrpSpPr>
            <p:cNvPr id="6" name="Group 5"/>
            <p:cNvGrpSpPr/>
            <p:nvPr/>
          </p:nvGrpSpPr>
          <p:grpSpPr>
            <a:xfrm>
              <a:off x="-1470046" y="425423"/>
              <a:ext cx="14197622" cy="6432577"/>
              <a:chOff x="-1470046" y="425423"/>
              <a:chExt cx="14197622" cy="6432577"/>
            </a:xfrm>
          </p:grpSpPr>
          <p:pic>
            <p:nvPicPr>
              <p:cNvPr id="2060" name="Picture 12"/>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1470046" y="425423"/>
                <a:ext cx="14197622" cy="64325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bwMode="auto">
              <a:xfrm>
                <a:off x="5291692" y="2353441"/>
                <a:ext cx="1314061" cy="315310"/>
              </a:xfrm>
              <a:prstGeom prst="rect">
                <a:avLst/>
              </a:prstGeom>
              <a:solidFill>
                <a:schemeClr val="bg1"/>
              </a:solidFill>
              <a:ln w="19050" cap="flat" cmpd="sng" algn="ctr">
                <a:solidFill>
                  <a:schemeClr val="bg1"/>
                </a:solidFill>
                <a:prstDash val="solid"/>
                <a:round/>
                <a:headEnd type="none" w="med" len="med"/>
                <a:tailEnd type="none" w="med" len="med"/>
              </a:ln>
              <a:effectLst/>
            </p:spPr>
            <p:txBody>
              <a:bodyPr vert="horz" wrap="none" lIns="80221" tIns="40111" rIns="80221" bIns="40111" numCol="1" rtlCol="0" anchor="ctr" anchorCtr="0" compatLnSpc="1">
                <a:prstTxWarp prst="textNoShape">
                  <a:avLst/>
                </a:prstTxWarp>
              </a:bodyPr>
              <a:lstStyle/>
              <a:p>
                <a:pPr algn="ctr" defTabSz="802203" fontAlgn="base">
                  <a:spcBef>
                    <a:spcPct val="0"/>
                  </a:spcBef>
                  <a:spcAft>
                    <a:spcPct val="0"/>
                  </a:spcAft>
                </a:pPr>
                <a:endParaRPr lang="en-GB" sz="1228" b="1">
                  <a:solidFill>
                    <a:srgbClr val="000000"/>
                  </a:solidFill>
                  <a:latin typeface="Arial" charset="0"/>
                  <a:ea typeface="MS PGothic" pitchFamily="34" charset="-128"/>
                </a:endParaRPr>
              </a:p>
            </p:txBody>
          </p:sp>
        </p:grpSp>
        <p:sp>
          <p:nvSpPr>
            <p:cNvPr id="8" name="TextBox 7"/>
            <p:cNvSpPr txBox="1"/>
            <p:nvPr/>
          </p:nvSpPr>
          <p:spPr>
            <a:xfrm>
              <a:off x="8362179" y="1638711"/>
              <a:ext cx="1490000" cy="448799"/>
            </a:xfrm>
            <a:prstGeom prst="rect">
              <a:avLst/>
            </a:prstGeom>
            <a:noFill/>
          </p:spPr>
          <p:txBody>
            <a:bodyPr wrap="none" rtlCol="0">
              <a:spAutoFit/>
            </a:bodyPr>
            <a:lstStyle/>
            <a:p>
              <a:r>
                <a:rPr lang="en-GB" sz="2106" dirty="0">
                  <a:solidFill>
                    <a:schemeClr val="accent1"/>
                  </a:solidFill>
                  <a:latin typeface="Gill Sans MT" pitchFamily="34" charset="0"/>
                  <a:ea typeface="Segoe UI" pitchFamily="34" charset="0"/>
                  <a:cs typeface="Segoe UI" pitchFamily="34" charset="0"/>
                </a:rPr>
                <a:t>Internet</a:t>
              </a:r>
            </a:p>
          </p:txBody>
        </p:sp>
      </p:grpSp>
      <p:sp>
        <p:nvSpPr>
          <p:cNvPr id="2" name="Title 1"/>
          <p:cNvSpPr>
            <a:spLocks noGrp="1"/>
          </p:cNvSpPr>
          <p:nvPr>
            <p:ph type="title"/>
          </p:nvPr>
        </p:nvSpPr>
        <p:spPr>
          <a:xfrm>
            <a:off x="1003301" y="654050"/>
            <a:ext cx="8001000" cy="841210"/>
          </a:xfrm>
        </p:spPr>
        <p:txBody>
          <a:bodyPr/>
          <a:lstStyle/>
          <a:p>
            <a:r>
              <a:rPr lang="en-GB" sz="3200" b="1" dirty="0">
                <a:latin typeface="Arial" panose="020B0604020202020204" pitchFamily="34" charset="0"/>
                <a:cs typeface="Arial" panose="020B0604020202020204" pitchFamily="34" charset="0"/>
              </a:rPr>
              <a:t>Enabling key </a:t>
            </a:r>
            <a:r>
              <a:rPr lang="en-GB" sz="3200" b="1" dirty="0" err="1">
                <a:latin typeface="Arial" panose="020B0604020202020204" pitchFamily="34" charset="0"/>
                <a:cs typeface="Arial" panose="020B0604020202020204" pitchFamily="34" charset="0"/>
              </a:rPr>
              <a:t>IoT</a:t>
            </a:r>
            <a:r>
              <a:rPr lang="en-GB" sz="3200" b="1" dirty="0">
                <a:latin typeface="Arial" panose="020B0604020202020204" pitchFamily="34" charset="0"/>
                <a:cs typeface="Arial" panose="020B0604020202020204" pitchFamily="34" charset="0"/>
              </a:rPr>
              <a:t> technologies in </a:t>
            </a:r>
            <a:r>
              <a:rPr lang="en-GB" sz="3200" b="1" dirty="0" err="1">
                <a:latin typeface="Arial" panose="020B0604020202020204" pitchFamily="34" charset="0"/>
                <a:cs typeface="Arial" panose="020B0604020202020204" pitchFamily="34" charset="0"/>
              </a:rPr>
              <a:t>mbed</a:t>
            </a:r>
            <a:r>
              <a:rPr lang="en-GB" sz="3200" b="1" dirty="0">
                <a:latin typeface="Arial" panose="020B0604020202020204" pitchFamily="34" charset="0"/>
                <a:cs typeface="Arial" panose="020B0604020202020204" pitchFamily="34" charset="0"/>
              </a:rPr>
              <a:t>!</a:t>
            </a:r>
          </a:p>
        </p:txBody>
      </p:sp>
      <p:pic>
        <p:nvPicPr>
          <p:cNvPr id="10" name="Picture 6"/>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2125500" y="5554758"/>
            <a:ext cx="989483" cy="989483"/>
          </a:xfrm>
          <a:prstGeom prst="rect">
            <a:avLst/>
          </a:prstGeom>
          <a:noFill/>
          <a:ln w="12700" cap="flat">
            <a:noFill/>
            <a:miter lim="800000"/>
            <a:headEnd/>
            <a:tailEnd/>
          </a:ln>
        </p:spPr>
      </p:pic>
    </p:spTree>
    <p:extLst>
      <p:ext uri="{BB962C8B-B14F-4D97-AF65-F5344CB8AC3E}">
        <p14:creationId xmlns:p14="http://schemas.microsoft.com/office/powerpoint/2010/main" val="543901494"/>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72668" y="7014971"/>
            <a:ext cx="4223385" cy="184785"/>
          </a:xfrm>
          <a:prstGeom prst="rect">
            <a:avLst/>
          </a:prstGeom>
        </p:spPr>
        <p:txBody>
          <a:bodyPr vert="horz" wrap="square" lIns="0" tIns="0" rIns="0" bIns="0" rtlCol="0">
            <a:noAutofit/>
          </a:bodyPr>
          <a:lstStyle/>
          <a:p>
            <a:pPr marL="464820">
              <a:lnSpc>
                <a:spcPct val="100000"/>
              </a:lnSpc>
            </a:pPr>
            <a:r>
              <a:rPr sz="900" b="1" dirty="0">
                <a:solidFill>
                  <a:srgbClr val="FFFFFF"/>
                </a:solidFill>
                <a:latin typeface="Arial"/>
                <a:cs typeface="Arial"/>
              </a:rPr>
              <a:t>41</a:t>
            </a:r>
            <a:endParaRPr sz="900">
              <a:latin typeface="Arial"/>
              <a:cs typeface="Arial"/>
            </a:endParaRPr>
          </a:p>
        </p:txBody>
      </p:sp>
      <p:sp>
        <p:nvSpPr>
          <p:cNvPr id="3" name="object 3"/>
          <p:cNvSpPr/>
          <p:nvPr/>
        </p:nvSpPr>
        <p:spPr>
          <a:xfrm>
            <a:off x="772668" y="350647"/>
            <a:ext cx="9144000" cy="6432677"/>
          </a:xfrm>
          <a:custGeom>
            <a:avLst/>
            <a:gdLst/>
            <a:ahLst/>
            <a:cxnLst/>
            <a:rect l="l" t="t" r="r" b="b"/>
            <a:pathLst>
              <a:path w="9144000" h="6432677">
                <a:moveTo>
                  <a:pt x="0" y="0"/>
                </a:moveTo>
                <a:lnTo>
                  <a:pt x="9144000" y="0"/>
                </a:lnTo>
                <a:lnTo>
                  <a:pt x="9144000" y="6432677"/>
                </a:lnTo>
                <a:lnTo>
                  <a:pt x="0" y="6432677"/>
                </a:lnTo>
                <a:lnTo>
                  <a:pt x="0" y="0"/>
                </a:lnTo>
                <a:close/>
              </a:path>
            </a:pathLst>
          </a:custGeom>
          <a:solidFill>
            <a:srgbClr val="118CAA"/>
          </a:solidFill>
        </p:spPr>
        <p:txBody>
          <a:bodyPr wrap="square" lIns="0" tIns="0" rIns="0" bIns="0" rtlCol="0">
            <a:noAutofit/>
          </a:bodyPr>
          <a:lstStyle/>
          <a:p>
            <a:endParaRPr/>
          </a:p>
        </p:txBody>
      </p:sp>
      <p:sp>
        <p:nvSpPr>
          <p:cNvPr id="4" name="object 4"/>
          <p:cNvSpPr/>
          <p:nvPr/>
        </p:nvSpPr>
        <p:spPr>
          <a:xfrm>
            <a:off x="772668" y="3522090"/>
            <a:ext cx="4222877" cy="3677412"/>
          </a:xfrm>
          <a:custGeom>
            <a:avLst/>
            <a:gdLst/>
            <a:ahLst/>
            <a:cxnLst/>
            <a:rect l="l" t="t" r="r" b="b"/>
            <a:pathLst>
              <a:path w="4222877" h="3677411">
                <a:moveTo>
                  <a:pt x="0" y="0"/>
                </a:moveTo>
                <a:lnTo>
                  <a:pt x="4222877" y="0"/>
                </a:lnTo>
                <a:lnTo>
                  <a:pt x="4222877" y="3677412"/>
                </a:lnTo>
                <a:lnTo>
                  <a:pt x="0" y="3677412"/>
                </a:lnTo>
                <a:lnTo>
                  <a:pt x="0" y="0"/>
                </a:lnTo>
                <a:close/>
              </a:path>
            </a:pathLst>
          </a:custGeom>
          <a:solidFill>
            <a:srgbClr val="118CAA"/>
          </a:solidFill>
        </p:spPr>
        <p:txBody>
          <a:bodyPr wrap="square" lIns="0" tIns="0" rIns="0" bIns="0" rtlCol="0">
            <a:noAutofit/>
          </a:bodyPr>
          <a:lstStyle/>
          <a:p>
            <a:endParaRPr/>
          </a:p>
        </p:txBody>
      </p:sp>
      <p:sp>
        <p:nvSpPr>
          <p:cNvPr id="6" name="object 6"/>
          <p:cNvSpPr/>
          <p:nvPr/>
        </p:nvSpPr>
        <p:spPr>
          <a:xfrm>
            <a:off x="774191" y="5108575"/>
            <a:ext cx="2773680" cy="2103120"/>
          </a:xfrm>
          <a:prstGeom prst="rect">
            <a:avLst/>
          </a:prstGeom>
          <a:blipFill>
            <a:blip r:embed="rId2" cstate="print"/>
            <a:stretch>
              <a:fillRect/>
            </a:stretch>
          </a:blipFill>
        </p:spPr>
        <p:txBody>
          <a:bodyPr wrap="square" lIns="0" tIns="0" rIns="0" bIns="0" rtlCol="0">
            <a:noAutofit/>
          </a:bodyPr>
          <a:lstStyle/>
          <a:p>
            <a:endParaRPr/>
          </a:p>
        </p:txBody>
      </p:sp>
      <p:pic>
        <p:nvPicPr>
          <p:cNvPr id="5" name="Picture 4"/>
          <p:cNvPicPr>
            <a:picLocks noChangeAspect="1"/>
          </p:cNvPicPr>
          <p:nvPr/>
        </p:nvPicPr>
        <p:blipFill>
          <a:blip r:embed="rId3"/>
          <a:stretch>
            <a:fillRect/>
          </a:stretch>
        </p:blipFill>
        <p:spPr>
          <a:xfrm>
            <a:off x="2299452" y="2711450"/>
            <a:ext cx="6090432" cy="1176630"/>
          </a:xfrm>
          <a:prstGeom prst="rect">
            <a:avLst/>
          </a:prstGeom>
        </p:spPr>
      </p:pic>
      <p:sp>
        <p:nvSpPr>
          <p:cNvPr id="9" name="Slide Number Placeholder 8"/>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188</a:t>
            </a:fld>
            <a:endParaRPr lang="en-US" sz="900">
              <a:latin typeface="Arial"/>
              <a:cs typeface="Arial"/>
            </a:endParaRPr>
          </a:p>
        </p:txBody>
      </p:sp>
    </p:spTree>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EFA2BB6-1229-49D1-9303-6DDBCF409C99}"/>
              </a:ext>
            </a:extLst>
          </p:cNvPr>
          <p:cNvSpPr>
            <a:spLocks noGrp="1"/>
          </p:cNvSpPr>
          <p:nvPr>
            <p:ph type="title"/>
          </p:nvPr>
        </p:nvSpPr>
        <p:spPr/>
        <p:txBody>
          <a:bodyPr/>
          <a:lstStyle/>
          <a:p>
            <a:r>
              <a:rPr lang="en-US" dirty="0"/>
              <a:t>Project Discussion-1</a:t>
            </a:r>
          </a:p>
        </p:txBody>
      </p:sp>
      <p:sp>
        <p:nvSpPr>
          <p:cNvPr id="2" name="Slide Number Placeholder 1">
            <a:extLst>
              <a:ext uri="{FF2B5EF4-FFF2-40B4-BE49-F238E27FC236}">
                <a16:creationId xmlns:a16="http://schemas.microsoft.com/office/drawing/2014/main" id="{2A3C37AD-20F6-4FC7-B2FF-F4AC6B5FF0E3}"/>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189</a:t>
            </a:fld>
            <a:endParaRPr lang="en-US" sz="900" dirty="0">
              <a:latin typeface="Arial"/>
              <a:cs typeface="Arial"/>
            </a:endParaRPr>
          </a:p>
        </p:txBody>
      </p:sp>
      <p:sp>
        <p:nvSpPr>
          <p:cNvPr id="4" name="Rectangle 3">
            <a:extLst>
              <a:ext uri="{FF2B5EF4-FFF2-40B4-BE49-F238E27FC236}">
                <a16:creationId xmlns:a16="http://schemas.microsoft.com/office/drawing/2014/main" id="{00D69DB6-E8FC-4010-8CB7-D2DCE44547B1}"/>
              </a:ext>
            </a:extLst>
          </p:cNvPr>
          <p:cNvSpPr/>
          <p:nvPr/>
        </p:nvSpPr>
        <p:spPr>
          <a:xfrm>
            <a:off x="450156" y="2194074"/>
            <a:ext cx="2952328" cy="24482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63369B92-CC91-4B60-AF27-F389544C9510}"/>
              </a:ext>
            </a:extLst>
          </p:cNvPr>
          <p:cNvSpPr/>
          <p:nvPr/>
        </p:nvSpPr>
        <p:spPr>
          <a:xfrm>
            <a:off x="6786860" y="2194074"/>
            <a:ext cx="3312368" cy="24482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058F2F19-26D1-4A33-AA01-73D93057173F}"/>
              </a:ext>
            </a:extLst>
          </p:cNvPr>
          <p:cNvCxnSpPr>
            <a:cxnSpLocks/>
            <a:stCxn id="4" idx="3"/>
            <a:endCxn id="5" idx="1"/>
          </p:cNvCxnSpPr>
          <p:nvPr/>
        </p:nvCxnSpPr>
        <p:spPr>
          <a:xfrm>
            <a:off x="3402484" y="3418210"/>
            <a:ext cx="3384376" cy="0"/>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F3B3EDB-3060-4CEB-B653-BFA7C2C9C1CD}"/>
              </a:ext>
            </a:extLst>
          </p:cNvPr>
          <p:cNvSpPr txBox="1"/>
          <p:nvPr/>
        </p:nvSpPr>
        <p:spPr>
          <a:xfrm>
            <a:off x="406734" y="2122066"/>
            <a:ext cx="2806346" cy="2308324"/>
          </a:xfrm>
          <a:prstGeom prst="rect">
            <a:avLst/>
          </a:prstGeom>
          <a:noFill/>
        </p:spPr>
        <p:txBody>
          <a:bodyPr wrap="none" rtlCol="0">
            <a:spAutoFit/>
          </a:bodyPr>
          <a:lstStyle/>
          <a:p>
            <a:r>
              <a:rPr lang="en-US" dirty="0"/>
              <a:t>Node 1: STM32F4 Discovery</a:t>
            </a:r>
          </a:p>
          <a:p>
            <a:pPr marL="285750" indent="-285750">
              <a:buFont typeface="Arial" panose="020B0604020202020204" pitchFamily="34" charset="0"/>
              <a:buChar char="•"/>
            </a:pPr>
            <a:r>
              <a:rPr lang="en-US" dirty="0"/>
              <a:t>Cortex M </a:t>
            </a:r>
          </a:p>
          <a:p>
            <a:pPr marL="285750" indent="-285750">
              <a:buFont typeface="Arial" panose="020B0604020202020204" pitchFamily="34" charset="0"/>
              <a:buChar char="•"/>
            </a:pPr>
            <a:r>
              <a:rPr lang="en-US" dirty="0"/>
              <a:t>Driver Implementation</a:t>
            </a:r>
          </a:p>
          <a:p>
            <a:r>
              <a:rPr lang="en-US" dirty="0"/>
              <a:t>(CAN Driver)</a:t>
            </a:r>
          </a:p>
          <a:p>
            <a:pPr marL="285750" indent="-285750">
              <a:buFont typeface="Arial" panose="020B0604020202020204" pitchFamily="34" charset="0"/>
              <a:buChar char="•"/>
            </a:pPr>
            <a:r>
              <a:rPr lang="en-US" dirty="0"/>
              <a:t>Option Use of </a:t>
            </a:r>
            <a:r>
              <a:rPr lang="en-US" dirty="0" err="1"/>
              <a:t>FreeRTOS</a:t>
            </a:r>
            <a:endParaRPr lang="en-US" dirty="0"/>
          </a:p>
          <a:p>
            <a:pPr marL="285750" indent="-285750">
              <a:buFont typeface="Arial" panose="020B0604020202020204" pitchFamily="34" charset="0"/>
              <a:buChar char="•"/>
            </a:pPr>
            <a:r>
              <a:rPr lang="en-US" dirty="0">
                <a:solidFill>
                  <a:srgbClr val="FF0000"/>
                </a:solidFill>
              </a:rPr>
              <a:t>Data Acquisition System</a:t>
            </a:r>
          </a:p>
          <a:p>
            <a:pPr marL="285750" indent="-285750">
              <a:buFont typeface="Arial" panose="020B0604020202020204" pitchFamily="34" charset="0"/>
              <a:buChar char="•"/>
            </a:pPr>
            <a:r>
              <a:rPr lang="en-US" dirty="0">
                <a:solidFill>
                  <a:srgbClr val="FF0000"/>
                </a:solidFill>
              </a:rPr>
              <a:t>Sensor Data Collection</a:t>
            </a:r>
          </a:p>
          <a:p>
            <a:pPr marL="285750" indent="-285750">
              <a:buFont typeface="Arial" panose="020B0604020202020204" pitchFamily="34" charset="0"/>
              <a:buChar char="•"/>
            </a:pPr>
            <a:r>
              <a:rPr lang="en-US" dirty="0"/>
              <a:t>Ultrasonic, DHT, 3D Acc</a:t>
            </a:r>
          </a:p>
        </p:txBody>
      </p:sp>
      <p:sp>
        <p:nvSpPr>
          <p:cNvPr id="9" name="TextBox 8">
            <a:extLst>
              <a:ext uri="{FF2B5EF4-FFF2-40B4-BE49-F238E27FC236}">
                <a16:creationId xmlns:a16="http://schemas.microsoft.com/office/drawing/2014/main" id="{EBBB2FC8-8819-4E69-8945-D22CE18217E7}"/>
              </a:ext>
            </a:extLst>
          </p:cNvPr>
          <p:cNvSpPr txBox="1"/>
          <p:nvPr/>
        </p:nvSpPr>
        <p:spPr>
          <a:xfrm>
            <a:off x="6765573" y="2122066"/>
            <a:ext cx="3518912" cy="2585323"/>
          </a:xfrm>
          <a:prstGeom prst="rect">
            <a:avLst/>
          </a:prstGeom>
          <a:noFill/>
        </p:spPr>
        <p:txBody>
          <a:bodyPr wrap="none" rtlCol="0">
            <a:spAutoFit/>
          </a:bodyPr>
          <a:lstStyle/>
          <a:p>
            <a:r>
              <a:rPr lang="en-US" dirty="0"/>
              <a:t>Node 2: </a:t>
            </a:r>
            <a:r>
              <a:rPr lang="en-US" dirty="0" err="1"/>
              <a:t>BeagleBone</a:t>
            </a:r>
            <a:r>
              <a:rPr lang="en-US" dirty="0"/>
              <a:t> Black / STMF4 </a:t>
            </a:r>
          </a:p>
          <a:p>
            <a:pPr marL="285750" indent="-285750">
              <a:buFont typeface="Arial" panose="020B0604020202020204" pitchFamily="34" charset="0"/>
              <a:buChar char="•"/>
            </a:pPr>
            <a:r>
              <a:rPr lang="en-US" dirty="0"/>
              <a:t>Cortex A</a:t>
            </a:r>
          </a:p>
          <a:p>
            <a:pPr marL="285750" indent="-285750">
              <a:buFont typeface="Arial" panose="020B0604020202020204" pitchFamily="34" charset="0"/>
              <a:buChar char="•"/>
            </a:pPr>
            <a:r>
              <a:rPr lang="en-US" dirty="0"/>
              <a:t>Socket CAN Implementation </a:t>
            </a:r>
          </a:p>
          <a:p>
            <a:r>
              <a:rPr lang="en-US" dirty="0"/>
              <a:t>using Python </a:t>
            </a:r>
          </a:p>
          <a:p>
            <a:pPr marL="285750" indent="-285750">
              <a:buFont typeface="Arial" panose="020B0604020202020204" pitchFamily="34" charset="0"/>
              <a:buChar char="•"/>
            </a:pPr>
            <a:r>
              <a:rPr lang="en-US" dirty="0">
                <a:solidFill>
                  <a:srgbClr val="FF0000"/>
                </a:solidFill>
              </a:rPr>
              <a:t>Information System</a:t>
            </a:r>
          </a:p>
          <a:p>
            <a:pPr marL="285750" indent="-285750">
              <a:buFont typeface="Arial" panose="020B0604020202020204" pitchFamily="34" charset="0"/>
              <a:buChar char="•"/>
            </a:pPr>
            <a:r>
              <a:rPr lang="en-US" dirty="0"/>
              <a:t>Display in I2C Based OLED</a:t>
            </a:r>
          </a:p>
          <a:p>
            <a:pPr marL="285750" indent="-285750">
              <a:buFont typeface="Arial" panose="020B0604020202020204" pitchFamily="34" charset="0"/>
              <a:buChar char="•"/>
            </a:pPr>
            <a:r>
              <a:rPr lang="en-US" dirty="0"/>
              <a:t>Send Data to Cloud (Adafruit, </a:t>
            </a:r>
          </a:p>
          <a:p>
            <a:r>
              <a:rPr lang="en-US" dirty="0"/>
              <a:t>Think Speak, AWS)</a:t>
            </a:r>
          </a:p>
          <a:p>
            <a:endParaRPr lang="en-US" dirty="0"/>
          </a:p>
        </p:txBody>
      </p:sp>
      <p:sp>
        <p:nvSpPr>
          <p:cNvPr id="10" name="TextBox 9">
            <a:extLst>
              <a:ext uri="{FF2B5EF4-FFF2-40B4-BE49-F238E27FC236}">
                <a16:creationId xmlns:a16="http://schemas.microsoft.com/office/drawing/2014/main" id="{57E820BA-53DC-423F-AFC4-43D624C51B2E}"/>
              </a:ext>
            </a:extLst>
          </p:cNvPr>
          <p:cNvSpPr txBox="1"/>
          <p:nvPr/>
        </p:nvSpPr>
        <p:spPr>
          <a:xfrm>
            <a:off x="4519191" y="3021726"/>
            <a:ext cx="979755" cy="369332"/>
          </a:xfrm>
          <a:prstGeom prst="rect">
            <a:avLst/>
          </a:prstGeom>
          <a:noFill/>
        </p:spPr>
        <p:txBody>
          <a:bodyPr wrap="none" rtlCol="0">
            <a:spAutoFit/>
          </a:bodyPr>
          <a:lstStyle/>
          <a:p>
            <a:r>
              <a:rPr lang="en-US" dirty="0"/>
              <a:t>CAN Bus</a:t>
            </a:r>
          </a:p>
        </p:txBody>
      </p:sp>
      <p:sp>
        <p:nvSpPr>
          <p:cNvPr id="14" name="Rectangle 13">
            <a:extLst>
              <a:ext uri="{FF2B5EF4-FFF2-40B4-BE49-F238E27FC236}">
                <a16:creationId xmlns:a16="http://schemas.microsoft.com/office/drawing/2014/main" id="{5CA2D6AD-857E-4F92-B922-E10BF95FDB24}"/>
              </a:ext>
            </a:extLst>
          </p:cNvPr>
          <p:cNvSpPr/>
          <p:nvPr/>
        </p:nvSpPr>
        <p:spPr>
          <a:xfrm>
            <a:off x="7876957" y="5648345"/>
            <a:ext cx="1296144"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ESP32 for Cloud</a:t>
            </a:r>
          </a:p>
        </p:txBody>
      </p:sp>
      <p:cxnSp>
        <p:nvCxnSpPr>
          <p:cNvPr id="16" name="Straight Arrow Connector 15">
            <a:extLst>
              <a:ext uri="{FF2B5EF4-FFF2-40B4-BE49-F238E27FC236}">
                <a16:creationId xmlns:a16="http://schemas.microsoft.com/office/drawing/2014/main" id="{61807069-0600-42B5-9F15-D7D6EB8C5AFD}"/>
              </a:ext>
            </a:extLst>
          </p:cNvPr>
          <p:cNvCxnSpPr>
            <a:stCxn id="9" idx="2"/>
            <a:endCxn id="14" idx="0"/>
          </p:cNvCxnSpPr>
          <p:nvPr/>
        </p:nvCxnSpPr>
        <p:spPr>
          <a:xfrm>
            <a:off x="8525029" y="4707389"/>
            <a:ext cx="0" cy="94095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4D68E516-093E-437F-AA37-102C0798C670}"/>
              </a:ext>
            </a:extLst>
          </p:cNvPr>
          <p:cNvSpPr txBox="1"/>
          <p:nvPr/>
        </p:nvSpPr>
        <p:spPr>
          <a:xfrm>
            <a:off x="8502375" y="4952789"/>
            <a:ext cx="1084656" cy="369332"/>
          </a:xfrm>
          <a:prstGeom prst="rect">
            <a:avLst/>
          </a:prstGeom>
          <a:noFill/>
        </p:spPr>
        <p:txBody>
          <a:bodyPr wrap="none" rtlCol="0">
            <a:spAutoFit/>
          </a:bodyPr>
          <a:lstStyle/>
          <a:p>
            <a:r>
              <a:rPr lang="en-US" dirty="0"/>
              <a:t>UART Bus</a:t>
            </a:r>
          </a:p>
        </p:txBody>
      </p:sp>
      <p:sp>
        <p:nvSpPr>
          <p:cNvPr id="19" name="TextBox 18">
            <a:extLst>
              <a:ext uri="{FF2B5EF4-FFF2-40B4-BE49-F238E27FC236}">
                <a16:creationId xmlns:a16="http://schemas.microsoft.com/office/drawing/2014/main" id="{8C7C65B2-6EDE-4921-9659-57C0897A51D8}"/>
              </a:ext>
            </a:extLst>
          </p:cNvPr>
          <p:cNvSpPr txBox="1"/>
          <p:nvPr/>
        </p:nvSpPr>
        <p:spPr>
          <a:xfrm>
            <a:off x="766545" y="4935053"/>
            <a:ext cx="6927987" cy="1200329"/>
          </a:xfrm>
          <a:prstGeom prst="rect">
            <a:avLst/>
          </a:prstGeom>
          <a:noFill/>
        </p:spPr>
        <p:txBody>
          <a:bodyPr wrap="none" rtlCol="0">
            <a:spAutoFit/>
          </a:bodyPr>
          <a:lstStyle/>
          <a:p>
            <a:pPr marL="342900" indent="-342900">
              <a:buAutoNum type="arabicPeriod"/>
            </a:pPr>
            <a:r>
              <a:rPr lang="en-US" dirty="0"/>
              <a:t>Microcontroller/IoT Based/RTOS as Middleware</a:t>
            </a:r>
          </a:p>
          <a:p>
            <a:pPr marL="342900" indent="-342900">
              <a:buAutoNum type="arabicPeriod"/>
            </a:pPr>
            <a:r>
              <a:rPr lang="en-US" dirty="0"/>
              <a:t>Deep Drive in RTOS: Task Modelling, Designing Time Triggered Arch.</a:t>
            </a:r>
          </a:p>
          <a:p>
            <a:pPr marL="342900" indent="-342900">
              <a:buAutoNum type="arabicPeriod"/>
            </a:pPr>
            <a:r>
              <a:rPr lang="en-US" dirty="0"/>
              <a:t>Linux Device Drivers</a:t>
            </a:r>
          </a:p>
          <a:p>
            <a:pPr marL="342900" indent="-342900">
              <a:buAutoNum type="arabicPeriod"/>
            </a:pPr>
            <a:r>
              <a:rPr lang="en-US" dirty="0"/>
              <a:t>Networking Based</a:t>
            </a:r>
          </a:p>
        </p:txBody>
      </p:sp>
    </p:spTree>
    <p:extLst>
      <p:ext uri="{BB962C8B-B14F-4D97-AF65-F5344CB8AC3E}">
        <p14:creationId xmlns:p14="http://schemas.microsoft.com/office/powerpoint/2010/main" val="29718539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you need to start</a:t>
            </a:r>
          </a:p>
        </p:txBody>
      </p:sp>
      <p:sp>
        <p:nvSpPr>
          <p:cNvPr id="3" name="Text Placeholder 2"/>
          <p:cNvSpPr>
            <a:spLocks noGrp="1"/>
          </p:cNvSpPr>
          <p:nvPr>
            <p:ph type="body" idx="1"/>
          </p:nvPr>
        </p:nvSpPr>
        <p:spPr>
          <a:xfrm>
            <a:off x="867629" y="1329978"/>
            <a:ext cx="8958139" cy="1667375"/>
          </a:xfrm>
        </p:spPr>
        <p:txBody>
          <a:bodyPr/>
          <a:lstStyle/>
          <a:p>
            <a:r>
              <a:rPr lang="en-US" dirty="0"/>
              <a:t>Development suites</a:t>
            </a:r>
          </a:p>
          <a:p>
            <a:pPr lvl="1"/>
            <a:r>
              <a:rPr lang="en-US" dirty="0"/>
              <a:t>µVision Keil (DESD)</a:t>
            </a:r>
          </a:p>
          <a:p>
            <a:pPr lvl="1"/>
            <a:r>
              <a:rPr lang="en-US"/>
              <a:t>STM32CubeIDE </a:t>
            </a:r>
            <a:r>
              <a:rPr lang="en-US" dirty="0"/>
              <a:t>(e-DESD)</a:t>
            </a:r>
          </a:p>
          <a:p>
            <a:r>
              <a:rPr lang="en-US" dirty="0"/>
              <a:t>Development Board</a:t>
            </a:r>
          </a:p>
          <a:p>
            <a:pPr lvl="1"/>
            <a:r>
              <a:rPr lang="en-US" dirty="0"/>
              <a:t>Blue board (DESD)</a:t>
            </a:r>
          </a:p>
          <a:p>
            <a:pPr lvl="1"/>
            <a:r>
              <a:rPr lang="en-US" dirty="0"/>
              <a:t>STM32F4 Discovery Board (e-DESD)</a:t>
            </a:r>
          </a:p>
          <a:p>
            <a:r>
              <a:rPr lang="en-US" dirty="0"/>
              <a:t>Debug Adaptor</a:t>
            </a:r>
          </a:p>
          <a:p>
            <a:pPr lvl="1"/>
            <a:r>
              <a:rPr lang="en-US" dirty="0"/>
              <a:t>OM13088 (JTAG debugger) LPC Expresso 4367 (DESD)</a:t>
            </a:r>
          </a:p>
          <a:p>
            <a:pPr lvl="1"/>
            <a:r>
              <a:rPr lang="en-US" dirty="0"/>
              <a:t>STLinkv2 (e-DESD)</a:t>
            </a:r>
          </a:p>
          <a:p>
            <a:r>
              <a:rPr lang="en-US" dirty="0"/>
              <a:t>Documents and other Resources</a:t>
            </a:r>
          </a:p>
          <a:p>
            <a:pPr lvl="1"/>
            <a:r>
              <a:rPr lang="en-US" dirty="0">
                <a:hlinkClick r:id="rId2"/>
              </a:rPr>
              <a:t>Link to Resources</a:t>
            </a:r>
            <a:endParaRPr lang="en-US" dirty="0"/>
          </a:p>
          <a:p>
            <a:pPr lvl="2"/>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19</a:t>
            </a:fld>
            <a:endParaRPr lang="en-US" sz="900">
              <a:latin typeface="Arial"/>
              <a:cs typeface="Arial"/>
            </a:endParaRPr>
          </a:p>
        </p:txBody>
      </p:sp>
    </p:spTree>
    <p:extLst>
      <p:ext uri="{BB962C8B-B14F-4D97-AF65-F5344CB8AC3E}">
        <p14:creationId xmlns:p14="http://schemas.microsoft.com/office/powerpoint/2010/main" val="42120712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2946C6-D285-4D0E-8258-DDB73A08588B}"/>
              </a:ext>
            </a:extLst>
          </p:cNvPr>
          <p:cNvSpPr>
            <a:spLocks noGrp="1"/>
          </p:cNvSpPr>
          <p:nvPr>
            <p:ph type="title"/>
          </p:nvPr>
        </p:nvSpPr>
        <p:spPr/>
        <p:txBody>
          <a:bodyPr/>
          <a:lstStyle/>
          <a:p>
            <a:r>
              <a:rPr lang="en-US" b="1" dirty="0"/>
              <a:t>My promise !</a:t>
            </a:r>
            <a:endParaRPr lang="en-US" dirty="0"/>
          </a:p>
        </p:txBody>
      </p:sp>
      <p:sp>
        <p:nvSpPr>
          <p:cNvPr id="3" name="Text Placeholder 2">
            <a:extLst>
              <a:ext uri="{FF2B5EF4-FFF2-40B4-BE49-F238E27FC236}">
                <a16:creationId xmlns:a16="http://schemas.microsoft.com/office/drawing/2014/main" id="{026756E9-BE46-4595-A72D-868F119DF653}"/>
              </a:ext>
            </a:extLst>
          </p:cNvPr>
          <p:cNvSpPr>
            <a:spLocks noGrp="1"/>
          </p:cNvSpPr>
          <p:nvPr>
            <p:ph type="body" idx="1"/>
          </p:nvPr>
        </p:nvSpPr>
        <p:spPr>
          <a:xfrm>
            <a:off x="867629" y="1329978"/>
            <a:ext cx="8958139" cy="1667375"/>
          </a:xfrm>
        </p:spPr>
        <p:txBody>
          <a:bodyPr/>
          <a:lstStyle/>
          <a:p>
            <a:r>
              <a:rPr lang="en-US" dirty="0"/>
              <a:t>I am confident that this course will save you many, many hours of studying/experimenting/googling  time to learn about this processor.</a:t>
            </a:r>
          </a:p>
          <a:p>
            <a:endParaRPr lang="en-US" dirty="0"/>
          </a:p>
          <a:p>
            <a:r>
              <a:rPr lang="en-US" b="1" dirty="0"/>
              <a:t>I stand behind this course 100% and am committed to helping you . </a:t>
            </a:r>
          </a:p>
          <a:p>
            <a:endParaRPr lang="en-US" b="1" dirty="0"/>
          </a:p>
          <a:p>
            <a:pPr marL="0" indent="0">
              <a:buNone/>
            </a:pPr>
            <a:r>
              <a:rPr lang="en-US" sz="4000" b="1" dirty="0"/>
              <a:t>A Promise that I need from you !</a:t>
            </a:r>
          </a:p>
          <a:p>
            <a:r>
              <a:rPr lang="en-US" b="1" dirty="0"/>
              <a:t>Daily 30Mins of Revision of what is taught in the class</a:t>
            </a:r>
            <a:endParaRPr lang="en-US" dirty="0"/>
          </a:p>
          <a:p>
            <a:endParaRPr lang="en-US" dirty="0"/>
          </a:p>
        </p:txBody>
      </p:sp>
      <p:sp>
        <p:nvSpPr>
          <p:cNvPr id="4" name="Slide Number Placeholder 3">
            <a:extLst>
              <a:ext uri="{FF2B5EF4-FFF2-40B4-BE49-F238E27FC236}">
                <a16:creationId xmlns:a16="http://schemas.microsoft.com/office/drawing/2014/main" id="{6353A49E-A0F6-424C-81EC-0BD394E09508}"/>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a:t>
            </a:fld>
            <a:endParaRPr lang="en-US" sz="900">
              <a:latin typeface="Arial"/>
              <a:cs typeface="Arial"/>
            </a:endParaRPr>
          </a:p>
        </p:txBody>
      </p:sp>
    </p:spTree>
    <p:extLst>
      <p:ext uri="{BB962C8B-B14F-4D97-AF65-F5344CB8AC3E}">
        <p14:creationId xmlns:p14="http://schemas.microsoft.com/office/powerpoint/2010/main" val="37085499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a:cs typeface="Arial"/>
              </a:rPr>
              <a:t>Software Development Flow</a:t>
            </a:r>
            <a:br>
              <a:rPr lang="en-US" dirty="0">
                <a:latin typeface="Arial"/>
                <a:cs typeface="Arial"/>
              </a:rPr>
            </a:b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20</a:t>
            </a:fld>
            <a:endParaRPr lang="en-US" sz="900">
              <a:latin typeface="Arial"/>
              <a:cs typeface="Arial"/>
            </a:endParaRPr>
          </a:p>
        </p:txBody>
      </p:sp>
      <p:pic>
        <p:nvPicPr>
          <p:cNvPr id="7" name="Picture 6"/>
          <p:cNvPicPr>
            <a:picLocks noChangeAspect="1"/>
          </p:cNvPicPr>
          <p:nvPr/>
        </p:nvPicPr>
        <p:blipFill>
          <a:blip r:embed="rId2"/>
          <a:stretch>
            <a:fillRect/>
          </a:stretch>
        </p:blipFill>
        <p:spPr>
          <a:xfrm>
            <a:off x="450156" y="1329978"/>
            <a:ext cx="10062006" cy="5189887"/>
          </a:xfrm>
          <a:prstGeom prst="rect">
            <a:avLst/>
          </a:prstGeom>
        </p:spPr>
      </p:pic>
    </p:spTree>
    <p:extLst>
      <p:ext uri="{BB962C8B-B14F-4D97-AF65-F5344CB8AC3E}">
        <p14:creationId xmlns:p14="http://schemas.microsoft.com/office/powerpoint/2010/main" val="15753051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Software Compiling Flow</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21</a:t>
            </a:fld>
            <a:endParaRPr lang="en-US" sz="900">
              <a:latin typeface="Arial"/>
              <a:cs typeface="Arial"/>
            </a:endParaRPr>
          </a:p>
        </p:txBody>
      </p:sp>
      <p:pic>
        <p:nvPicPr>
          <p:cNvPr id="5" name="Picture 4"/>
          <p:cNvPicPr>
            <a:picLocks noChangeAspect="1"/>
          </p:cNvPicPr>
          <p:nvPr/>
        </p:nvPicPr>
        <p:blipFill>
          <a:blip r:embed="rId2">
            <a:lum bright="-20000" contrast="40000"/>
          </a:blip>
          <a:stretch>
            <a:fillRect/>
          </a:stretch>
        </p:blipFill>
        <p:spPr>
          <a:xfrm>
            <a:off x="0" y="1204179"/>
            <a:ext cx="10693400" cy="5148141"/>
          </a:xfrm>
          <a:prstGeom prst="rect">
            <a:avLst/>
          </a:prstGeom>
        </p:spPr>
      </p:pic>
    </p:spTree>
    <p:extLst>
      <p:ext uri="{BB962C8B-B14F-4D97-AF65-F5344CB8AC3E}">
        <p14:creationId xmlns:p14="http://schemas.microsoft.com/office/powerpoint/2010/main" val="16692679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Compilation flow for GNU toolchain</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22</a:t>
            </a:fld>
            <a:endParaRPr lang="en-US" sz="900">
              <a:latin typeface="Arial"/>
              <a:cs typeface="Arial"/>
            </a:endParaRPr>
          </a:p>
        </p:txBody>
      </p:sp>
      <p:pic>
        <p:nvPicPr>
          <p:cNvPr id="6" name="Picture 5"/>
          <p:cNvPicPr>
            <a:picLocks noChangeAspect="1"/>
          </p:cNvPicPr>
          <p:nvPr/>
        </p:nvPicPr>
        <p:blipFill>
          <a:blip r:embed="rId2"/>
          <a:stretch>
            <a:fillRect/>
          </a:stretch>
        </p:blipFill>
        <p:spPr>
          <a:xfrm>
            <a:off x="472298" y="1284675"/>
            <a:ext cx="9748802" cy="5422901"/>
          </a:xfrm>
          <a:prstGeom prst="rect">
            <a:avLst/>
          </a:prstGeom>
        </p:spPr>
      </p:pic>
    </p:spTree>
    <p:extLst>
      <p:ext uri="{BB962C8B-B14F-4D97-AF65-F5344CB8AC3E}">
        <p14:creationId xmlns:p14="http://schemas.microsoft.com/office/powerpoint/2010/main" val="30259814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Polling Flow</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23</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487799" y="1536700"/>
            <a:ext cx="7717801" cy="4483100"/>
          </a:xfrm>
          <a:prstGeom prst="rect">
            <a:avLst/>
          </a:prstGeom>
        </p:spPr>
      </p:pic>
      <mc:AlternateContent xmlns:mc="http://schemas.openxmlformats.org/markup-compatibility/2006">
        <mc:Choice xmlns:p14="http://schemas.microsoft.com/office/powerpoint/2010/main" Requires="p14">
          <p:contentPart p14:bwMode="auto" r:id="rId3">
            <p14:nvContentPartPr>
              <p14:cNvPr id="3" name="Ink 2">
                <a:extLst>
                  <a:ext uri="{FF2B5EF4-FFF2-40B4-BE49-F238E27FC236}">
                    <a16:creationId xmlns:a16="http://schemas.microsoft.com/office/drawing/2014/main" id="{3BCB618B-538D-4A44-887B-28122223F2AC}"/>
                  </a:ext>
                </a:extLst>
              </p14:cNvPr>
              <p14:cNvContentPartPr/>
              <p14:nvPr/>
            </p14:nvContentPartPr>
            <p14:xfrm>
              <a:off x="290880" y="362160"/>
              <a:ext cx="10330200" cy="6640200"/>
            </p14:xfrm>
          </p:contentPart>
        </mc:Choice>
        <mc:Fallback>
          <p:pic>
            <p:nvPicPr>
              <p:cNvPr id="3" name="Ink 2">
                <a:extLst>
                  <a:ext uri="{FF2B5EF4-FFF2-40B4-BE49-F238E27FC236}">
                    <a16:creationId xmlns:a16="http://schemas.microsoft.com/office/drawing/2014/main" id="{3BCB618B-538D-4A44-887B-28122223F2AC}"/>
                  </a:ext>
                </a:extLst>
              </p:cNvPr>
              <p:cNvPicPr/>
              <p:nvPr/>
            </p:nvPicPr>
            <p:blipFill>
              <a:blip r:embed="rId4"/>
              <a:stretch>
                <a:fillRect/>
              </a:stretch>
            </p:blipFill>
            <p:spPr>
              <a:xfrm>
                <a:off x="281520" y="352800"/>
                <a:ext cx="10348920" cy="6658920"/>
              </a:xfrm>
              <a:prstGeom prst="rect">
                <a:avLst/>
              </a:prstGeom>
            </p:spPr>
          </p:pic>
        </mc:Fallback>
      </mc:AlternateContent>
    </p:spTree>
    <p:extLst>
      <p:ext uri="{BB962C8B-B14F-4D97-AF65-F5344CB8AC3E}">
        <p14:creationId xmlns:p14="http://schemas.microsoft.com/office/powerpoint/2010/main" val="5748237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Interrupt Driven</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24</a:t>
            </a:fld>
            <a:endParaRPr lang="en-US" sz="900">
              <a:latin typeface="Arial"/>
              <a:cs typeface="Arial"/>
            </a:endParaRPr>
          </a:p>
        </p:txBody>
      </p:sp>
      <p:pic>
        <p:nvPicPr>
          <p:cNvPr id="6" name="Picture 5"/>
          <p:cNvPicPr>
            <a:picLocks noChangeAspect="1"/>
          </p:cNvPicPr>
          <p:nvPr/>
        </p:nvPicPr>
        <p:blipFill>
          <a:blip r:embed="rId2"/>
          <a:stretch>
            <a:fillRect/>
          </a:stretch>
        </p:blipFill>
        <p:spPr>
          <a:xfrm>
            <a:off x="1667936" y="1314449"/>
            <a:ext cx="7080689" cy="5128097"/>
          </a:xfrm>
          <a:prstGeom prst="rect">
            <a:avLst/>
          </a:prstGeom>
        </p:spPr>
      </p:pic>
      <mc:AlternateContent xmlns:mc="http://schemas.openxmlformats.org/markup-compatibility/2006">
        <mc:Choice xmlns:p14="http://schemas.microsoft.com/office/powerpoint/2010/main" Requires="p14">
          <p:contentPart p14:bwMode="auto" r:id="rId3">
            <p14:nvContentPartPr>
              <p14:cNvPr id="3" name="Ink 2">
                <a:extLst>
                  <a:ext uri="{FF2B5EF4-FFF2-40B4-BE49-F238E27FC236}">
                    <a16:creationId xmlns:a16="http://schemas.microsoft.com/office/drawing/2014/main" id="{CD632C1C-2279-4C8C-B872-66B6531FBC82}"/>
                  </a:ext>
                </a:extLst>
              </p14:cNvPr>
              <p14:cNvContentPartPr/>
              <p14:nvPr/>
            </p14:nvContentPartPr>
            <p14:xfrm>
              <a:off x="982080" y="1328760"/>
              <a:ext cx="9690120" cy="5033520"/>
            </p14:xfrm>
          </p:contentPart>
        </mc:Choice>
        <mc:Fallback>
          <p:pic>
            <p:nvPicPr>
              <p:cNvPr id="3" name="Ink 2">
                <a:extLst>
                  <a:ext uri="{FF2B5EF4-FFF2-40B4-BE49-F238E27FC236}">
                    <a16:creationId xmlns:a16="http://schemas.microsoft.com/office/drawing/2014/main" id="{CD632C1C-2279-4C8C-B872-66B6531FBC82}"/>
                  </a:ext>
                </a:extLst>
              </p:cNvPr>
              <p:cNvPicPr/>
              <p:nvPr/>
            </p:nvPicPr>
            <p:blipFill>
              <a:blip r:embed="rId4"/>
              <a:stretch>
                <a:fillRect/>
              </a:stretch>
            </p:blipFill>
            <p:spPr>
              <a:xfrm>
                <a:off x="972720" y="1319400"/>
                <a:ext cx="9708840" cy="5052240"/>
              </a:xfrm>
              <a:prstGeom prst="rect">
                <a:avLst/>
              </a:prstGeom>
            </p:spPr>
          </p:pic>
        </mc:Fallback>
      </mc:AlternateContent>
    </p:spTree>
    <p:extLst>
      <p:ext uri="{BB962C8B-B14F-4D97-AF65-F5344CB8AC3E}">
        <p14:creationId xmlns:p14="http://schemas.microsoft.com/office/powerpoint/2010/main" val="20473296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054486" y="-23910"/>
            <a:ext cx="5483701" cy="6684021"/>
          </a:xfrm>
          <a:prstGeom prst="rect">
            <a:avLst/>
          </a:prstGeom>
        </p:spPr>
      </p:pic>
      <p:sp>
        <p:nvSpPr>
          <p:cNvPr id="2" name="Title 1"/>
          <p:cNvSpPr>
            <a:spLocks noGrp="1"/>
          </p:cNvSpPr>
          <p:nvPr>
            <p:ph type="title"/>
          </p:nvPr>
        </p:nvSpPr>
        <p:spPr>
          <a:xfrm>
            <a:off x="594172" y="302715"/>
            <a:ext cx="8579104" cy="556623"/>
          </a:xfrm>
        </p:spPr>
        <p:txBody>
          <a:bodyPr/>
          <a:lstStyle/>
          <a:p>
            <a:r>
              <a:rPr lang="en-US" dirty="0"/>
              <a:t>Multi Tasking System</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25</a:t>
            </a:fld>
            <a:endParaRPr lang="en-US" sz="900">
              <a:latin typeface="Arial"/>
              <a:cs typeface="Arial"/>
            </a:endParaRPr>
          </a:p>
        </p:txBody>
      </p:sp>
      <p:sp>
        <p:nvSpPr>
          <p:cNvPr id="6" name="TextBox 5"/>
          <p:cNvSpPr txBox="1"/>
          <p:nvPr/>
        </p:nvSpPr>
        <p:spPr>
          <a:xfrm>
            <a:off x="196216" y="1065497"/>
            <a:ext cx="5184576" cy="5786199"/>
          </a:xfrm>
          <a:prstGeom prst="rect">
            <a:avLst/>
          </a:prstGeom>
          <a:noFill/>
        </p:spPr>
        <p:txBody>
          <a:bodyPr wrap="square" rtlCol="0">
            <a:spAutoFit/>
          </a:bodyPr>
          <a:lstStyle/>
          <a:p>
            <a:r>
              <a:rPr lang="en-US" sz="3200" dirty="0"/>
              <a:t>In these applications, a Real-Time Operating System(RTOS) can be used to handle the </a:t>
            </a:r>
            <a:r>
              <a:rPr lang="en-US" sz="3200"/>
              <a:t>task scheduling. </a:t>
            </a:r>
            <a:endParaRPr lang="en-US" sz="3200" dirty="0"/>
          </a:p>
          <a:p>
            <a:endParaRPr lang="en-US" dirty="0"/>
          </a:p>
          <a:p>
            <a:r>
              <a:rPr lang="en-US" sz="3200" dirty="0"/>
              <a:t>An RTOS allows multiple processes to be executed</a:t>
            </a:r>
          </a:p>
          <a:p>
            <a:r>
              <a:rPr lang="en-US" sz="3200" dirty="0"/>
              <a:t>concurrently, by dividing the processor’s time into time slots and allocating the time</a:t>
            </a:r>
          </a:p>
          <a:p>
            <a:r>
              <a:rPr lang="en-US" sz="3200" dirty="0"/>
              <a:t>slots to the processes that </a:t>
            </a:r>
            <a:r>
              <a:rPr lang="en-US" sz="3200"/>
              <a:t>require services.</a:t>
            </a:r>
            <a:endParaRPr lang="en-US" sz="3200" dirty="0"/>
          </a:p>
        </p:txBody>
      </p:sp>
      <mc:AlternateContent xmlns:mc="http://schemas.openxmlformats.org/markup-compatibility/2006">
        <mc:Choice xmlns:p14="http://schemas.microsoft.com/office/powerpoint/2010/main" Requires="p14">
          <p:contentPart p14:bwMode="auto" r:id="rId3">
            <p14:nvContentPartPr>
              <p14:cNvPr id="3" name="Ink 2">
                <a:extLst>
                  <a:ext uri="{FF2B5EF4-FFF2-40B4-BE49-F238E27FC236}">
                    <a16:creationId xmlns:a16="http://schemas.microsoft.com/office/drawing/2014/main" id="{B67C752C-43F5-4EAA-B8EF-7406D7DE7FF1}"/>
                  </a:ext>
                </a:extLst>
              </p14:cNvPr>
              <p14:cNvContentPartPr/>
              <p14:nvPr/>
            </p14:nvContentPartPr>
            <p14:xfrm>
              <a:off x="507960" y="897840"/>
              <a:ext cx="9065160" cy="5814720"/>
            </p14:xfrm>
          </p:contentPart>
        </mc:Choice>
        <mc:Fallback>
          <p:pic>
            <p:nvPicPr>
              <p:cNvPr id="3" name="Ink 2">
                <a:extLst>
                  <a:ext uri="{FF2B5EF4-FFF2-40B4-BE49-F238E27FC236}">
                    <a16:creationId xmlns:a16="http://schemas.microsoft.com/office/drawing/2014/main" id="{B67C752C-43F5-4EAA-B8EF-7406D7DE7FF1}"/>
                  </a:ext>
                </a:extLst>
              </p:cNvPr>
              <p:cNvPicPr/>
              <p:nvPr/>
            </p:nvPicPr>
            <p:blipFill>
              <a:blip r:embed="rId4"/>
              <a:stretch>
                <a:fillRect/>
              </a:stretch>
            </p:blipFill>
            <p:spPr>
              <a:xfrm>
                <a:off x="498600" y="888480"/>
                <a:ext cx="9083880" cy="5833440"/>
              </a:xfrm>
              <a:prstGeom prst="rect">
                <a:avLst/>
              </a:prstGeom>
            </p:spPr>
          </p:pic>
        </mc:Fallback>
      </mc:AlternateContent>
    </p:spTree>
    <p:extLst>
      <p:ext uri="{BB962C8B-B14F-4D97-AF65-F5344CB8AC3E}">
        <p14:creationId xmlns:p14="http://schemas.microsoft.com/office/powerpoint/2010/main" val="28913850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RTOS to Handle Multiple Task</a:t>
            </a:r>
          </a:p>
        </p:txBody>
      </p:sp>
      <p:pic>
        <p:nvPicPr>
          <p:cNvPr id="6" name="Picture 5"/>
          <p:cNvPicPr>
            <a:picLocks noChangeAspect="1"/>
          </p:cNvPicPr>
          <p:nvPr/>
        </p:nvPicPr>
        <p:blipFill>
          <a:blip r:embed="rId2"/>
          <a:stretch>
            <a:fillRect/>
          </a:stretch>
        </p:blipFill>
        <p:spPr>
          <a:xfrm>
            <a:off x="2807949" y="1485900"/>
            <a:ext cx="5077501" cy="4584700"/>
          </a:xfrm>
          <a:prstGeom prst="rect">
            <a:avLst/>
          </a:prstGeom>
        </p:spPr>
      </p:pic>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26</a:t>
            </a:fld>
            <a:endParaRPr lang="en-US" sz="900">
              <a:latin typeface="Arial"/>
              <a:cs typeface="Arial"/>
            </a:endParaRPr>
          </a:p>
        </p:txBody>
      </p:sp>
      <mc:AlternateContent xmlns:mc="http://schemas.openxmlformats.org/markup-compatibility/2006">
        <mc:Choice xmlns:p14="http://schemas.microsoft.com/office/powerpoint/2010/main" Requires="p14">
          <p:contentPart p14:bwMode="auto" r:id="rId3">
            <p14:nvContentPartPr>
              <p14:cNvPr id="3" name="Ink 2">
                <a:extLst>
                  <a:ext uri="{FF2B5EF4-FFF2-40B4-BE49-F238E27FC236}">
                    <a16:creationId xmlns:a16="http://schemas.microsoft.com/office/drawing/2014/main" id="{B22E083D-2B3E-43B2-8683-177E76333790}"/>
                  </a:ext>
                </a:extLst>
              </p14:cNvPr>
              <p14:cNvContentPartPr/>
              <p14:nvPr/>
            </p14:nvContentPartPr>
            <p14:xfrm>
              <a:off x="3401444" y="2032936"/>
              <a:ext cx="627120" cy="11520"/>
            </p14:xfrm>
          </p:contentPart>
        </mc:Choice>
        <mc:Fallback>
          <p:pic>
            <p:nvPicPr>
              <p:cNvPr id="3" name="Ink 2">
                <a:extLst>
                  <a:ext uri="{FF2B5EF4-FFF2-40B4-BE49-F238E27FC236}">
                    <a16:creationId xmlns:a16="http://schemas.microsoft.com/office/drawing/2014/main" id="{B22E083D-2B3E-43B2-8683-177E76333790}"/>
                  </a:ext>
                </a:extLst>
              </p:cNvPr>
              <p:cNvPicPr/>
              <p:nvPr/>
            </p:nvPicPr>
            <p:blipFill>
              <a:blip r:embed="rId4"/>
              <a:stretch>
                <a:fillRect/>
              </a:stretch>
            </p:blipFill>
            <p:spPr>
              <a:xfrm>
                <a:off x="3392444" y="2024296"/>
                <a:ext cx="644760" cy="2916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5" name="Ink 4">
                <a:extLst>
                  <a:ext uri="{FF2B5EF4-FFF2-40B4-BE49-F238E27FC236}">
                    <a16:creationId xmlns:a16="http://schemas.microsoft.com/office/drawing/2014/main" id="{6E817183-2B29-4F47-869F-13F3D21CB935}"/>
                  </a:ext>
                </a:extLst>
              </p14:cNvPr>
              <p14:cNvContentPartPr/>
              <p14:nvPr/>
            </p14:nvContentPartPr>
            <p14:xfrm>
              <a:off x="3319724" y="2935816"/>
              <a:ext cx="915480" cy="71280"/>
            </p14:xfrm>
          </p:contentPart>
        </mc:Choice>
        <mc:Fallback>
          <p:pic>
            <p:nvPicPr>
              <p:cNvPr id="5" name="Ink 4">
                <a:extLst>
                  <a:ext uri="{FF2B5EF4-FFF2-40B4-BE49-F238E27FC236}">
                    <a16:creationId xmlns:a16="http://schemas.microsoft.com/office/drawing/2014/main" id="{6E817183-2B29-4F47-869F-13F3D21CB935}"/>
                  </a:ext>
                </a:extLst>
              </p:cNvPr>
              <p:cNvPicPr/>
              <p:nvPr/>
            </p:nvPicPr>
            <p:blipFill>
              <a:blip r:embed="rId6"/>
              <a:stretch>
                <a:fillRect/>
              </a:stretch>
            </p:blipFill>
            <p:spPr>
              <a:xfrm>
                <a:off x="3311084" y="2927176"/>
                <a:ext cx="933120" cy="8892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7" name="Ink 6">
                <a:extLst>
                  <a:ext uri="{FF2B5EF4-FFF2-40B4-BE49-F238E27FC236}">
                    <a16:creationId xmlns:a16="http://schemas.microsoft.com/office/drawing/2014/main" id="{4BE92D69-43A2-4F0C-96B7-020EA96AE10B}"/>
                  </a:ext>
                </a:extLst>
              </p14:cNvPr>
              <p14:cNvContentPartPr/>
              <p14:nvPr/>
            </p14:nvContentPartPr>
            <p14:xfrm>
              <a:off x="2900684" y="3243256"/>
              <a:ext cx="1777320" cy="471600"/>
            </p14:xfrm>
          </p:contentPart>
        </mc:Choice>
        <mc:Fallback>
          <p:pic>
            <p:nvPicPr>
              <p:cNvPr id="7" name="Ink 6">
                <a:extLst>
                  <a:ext uri="{FF2B5EF4-FFF2-40B4-BE49-F238E27FC236}">
                    <a16:creationId xmlns:a16="http://schemas.microsoft.com/office/drawing/2014/main" id="{4BE92D69-43A2-4F0C-96B7-020EA96AE10B}"/>
                  </a:ext>
                </a:extLst>
              </p:cNvPr>
              <p:cNvPicPr/>
              <p:nvPr/>
            </p:nvPicPr>
            <p:blipFill>
              <a:blip r:embed="rId8"/>
              <a:stretch>
                <a:fillRect/>
              </a:stretch>
            </p:blipFill>
            <p:spPr>
              <a:xfrm>
                <a:off x="2892044" y="3234256"/>
                <a:ext cx="1794960" cy="48924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8" name="Ink 7">
                <a:extLst>
                  <a:ext uri="{FF2B5EF4-FFF2-40B4-BE49-F238E27FC236}">
                    <a16:creationId xmlns:a16="http://schemas.microsoft.com/office/drawing/2014/main" id="{690BCB1C-E054-4F18-B2EE-B45BE9A00F06}"/>
                  </a:ext>
                </a:extLst>
              </p14:cNvPr>
              <p14:cNvContentPartPr/>
              <p14:nvPr/>
            </p14:nvContentPartPr>
            <p14:xfrm>
              <a:off x="2899244" y="4338016"/>
              <a:ext cx="1519560" cy="665640"/>
            </p14:xfrm>
          </p:contentPart>
        </mc:Choice>
        <mc:Fallback>
          <p:pic>
            <p:nvPicPr>
              <p:cNvPr id="8" name="Ink 7">
                <a:extLst>
                  <a:ext uri="{FF2B5EF4-FFF2-40B4-BE49-F238E27FC236}">
                    <a16:creationId xmlns:a16="http://schemas.microsoft.com/office/drawing/2014/main" id="{690BCB1C-E054-4F18-B2EE-B45BE9A00F06}"/>
                  </a:ext>
                </a:extLst>
              </p:cNvPr>
              <p:cNvPicPr/>
              <p:nvPr/>
            </p:nvPicPr>
            <p:blipFill>
              <a:blip r:embed="rId10"/>
              <a:stretch>
                <a:fillRect/>
              </a:stretch>
            </p:blipFill>
            <p:spPr>
              <a:xfrm>
                <a:off x="2890604" y="4329376"/>
                <a:ext cx="1537200" cy="68328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9" name="Ink 8">
                <a:extLst>
                  <a:ext uri="{FF2B5EF4-FFF2-40B4-BE49-F238E27FC236}">
                    <a16:creationId xmlns:a16="http://schemas.microsoft.com/office/drawing/2014/main" id="{9F6E9296-8FEB-4FDB-ABBB-90C5AC0C267F}"/>
                  </a:ext>
                </a:extLst>
              </p14:cNvPr>
              <p14:cNvContentPartPr/>
              <p14:nvPr/>
            </p14:nvContentPartPr>
            <p14:xfrm>
              <a:off x="6362444" y="3234256"/>
              <a:ext cx="1229400" cy="505800"/>
            </p14:xfrm>
          </p:contentPart>
        </mc:Choice>
        <mc:Fallback>
          <p:pic>
            <p:nvPicPr>
              <p:cNvPr id="9" name="Ink 8">
                <a:extLst>
                  <a:ext uri="{FF2B5EF4-FFF2-40B4-BE49-F238E27FC236}">
                    <a16:creationId xmlns:a16="http://schemas.microsoft.com/office/drawing/2014/main" id="{9F6E9296-8FEB-4FDB-ABBB-90C5AC0C267F}"/>
                  </a:ext>
                </a:extLst>
              </p:cNvPr>
              <p:cNvPicPr/>
              <p:nvPr/>
            </p:nvPicPr>
            <p:blipFill>
              <a:blip r:embed="rId12"/>
              <a:stretch>
                <a:fillRect/>
              </a:stretch>
            </p:blipFill>
            <p:spPr>
              <a:xfrm>
                <a:off x="6353804" y="3225256"/>
                <a:ext cx="1247040" cy="52344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10" name="Ink 9">
                <a:extLst>
                  <a:ext uri="{FF2B5EF4-FFF2-40B4-BE49-F238E27FC236}">
                    <a16:creationId xmlns:a16="http://schemas.microsoft.com/office/drawing/2014/main" id="{CB0A6BFF-1DF7-4CAA-B6B2-31BA54DCF966}"/>
                  </a:ext>
                </a:extLst>
              </p14:cNvPr>
              <p14:cNvContentPartPr/>
              <p14:nvPr/>
            </p14:nvContentPartPr>
            <p14:xfrm>
              <a:off x="6437324" y="4287616"/>
              <a:ext cx="1146960" cy="570960"/>
            </p14:xfrm>
          </p:contentPart>
        </mc:Choice>
        <mc:Fallback>
          <p:pic>
            <p:nvPicPr>
              <p:cNvPr id="10" name="Ink 9">
                <a:extLst>
                  <a:ext uri="{FF2B5EF4-FFF2-40B4-BE49-F238E27FC236}">
                    <a16:creationId xmlns:a16="http://schemas.microsoft.com/office/drawing/2014/main" id="{CB0A6BFF-1DF7-4CAA-B6B2-31BA54DCF966}"/>
                  </a:ext>
                </a:extLst>
              </p:cNvPr>
              <p:cNvPicPr/>
              <p:nvPr/>
            </p:nvPicPr>
            <p:blipFill>
              <a:blip r:embed="rId14"/>
              <a:stretch>
                <a:fillRect/>
              </a:stretch>
            </p:blipFill>
            <p:spPr>
              <a:xfrm>
                <a:off x="6428324" y="4278976"/>
                <a:ext cx="1164600" cy="58860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11" name="Ink 10">
                <a:extLst>
                  <a:ext uri="{FF2B5EF4-FFF2-40B4-BE49-F238E27FC236}">
                    <a16:creationId xmlns:a16="http://schemas.microsoft.com/office/drawing/2014/main" id="{8E883813-46E5-4387-A183-690107868C0E}"/>
                  </a:ext>
                </a:extLst>
              </p14:cNvPr>
              <p14:cNvContentPartPr/>
              <p14:nvPr/>
            </p14:nvContentPartPr>
            <p14:xfrm>
              <a:off x="6424004" y="5484616"/>
              <a:ext cx="1361160" cy="515520"/>
            </p14:xfrm>
          </p:contentPart>
        </mc:Choice>
        <mc:Fallback>
          <p:pic>
            <p:nvPicPr>
              <p:cNvPr id="11" name="Ink 10">
                <a:extLst>
                  <a:ext uri="{FF2B5EF4-FFF2-40B4-BE49-F238E27FC236}">
                    <a16:creationId xmlns:a16="http://schemas.microsoft.com/office/drawing/2014/main" id="{8E883813-46E5-4387-A183-690107868C0E}"/>
                  </a:ext>
                </a:extLst>
              </p:cNvPr>
              <p:cNvPicPr/>
              <p:nvPr/>
            </p:nvPicPr>
            <p:blipFill>
              <a:blip r:embed="rId16"/>
              <a:stretch>
                <a:fillRect/>
              </a:stretch>
            </p:blipFill>
            <p:spPr>
              <a:xfrm>
                <a:off x="6415004" y="5475616"/>
                <a:ext cx="1378800" cy="533160"/>
              </a:xfrm>
              <a:prstGeom prst="rect">
                <a:avLst/>
              </a:prstGeom>
            </p:spPr>
          </p:pic>
        </mc:Fallback>
      </mc:AlternateContent>
    </p:spTree>
    <p:extLst>
      <p:ext uri="{BB962C8B-B14F-4D97-AF65-F5344CB8AC3E}">
        <p14:creationId xmlns:p14="http://schemas.microsoft.com/office/powerpoint/2010/main" val="35625490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28958-C965-4559-A2FA-7AAAB3176810}"/>
              </a:ext>
            </a:extLst>
          </p:cNvPr>
          <p:cNvSpPr>
            <a:spLocks noGrp="1"/>
          </p:cNvSpPr>
          <p:nvPr>
            <p:ph type="title"/>
          </p:nvPr>
        </p:nvSpPr>
        <p:spPr>
          <a:xfrm>
            <a:off x="882204" y="133691"/>
            <a:ext cx="8579104" cy="556623"/>
          </a:xfrm>
        </p:spPr>
        <p:txBody>
          <a:bodyPr/>
          <a:lstStyle/>
          <a:p>
            <a:r>
              <a:rPr lang="en-US" dirty="0"/>
              <a:t>Bare-metal vs RTOS vs GPOS</a:t>
            </a:r>
          </a:p>
        </p:txBody>
      </p:sp>
      <p:sp>
        <p:nvSpPr>
          <p:cNvPr id="4" name="Slide Number Placeholder 3">
            <a:extLst>
              <a:ext uri="{FF2B5EF4-FFF2-40B4-BE49-F238E27FC236}">
                <a16:creationId xmlns:a16="http://schemas.microsoft.com/office/drawing/2014/main" id="{CA6C0A75-AAE4-40AE-A28D-8BE8F569F337}"/>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27</a:t>
            </a:fld>
            <a:endParaRPr lang="en-US" sz="900">
              <a:latin typeface="Arial"/>
              <a:cs typeface="Arial"/>
            </a:endParaRPr>
          </a:p>
        </p:txBody>
      </p:sp>
      <p:grpSp>
        <p:nvGrpSpPr>
          <p:cNvPr id="9" name="Group 8">
            <a:extLst>
              <a:ext uri="{FF2B5EF4-FFF2-40B4-BE49-F238E27FC236}">
                <a16:creationId xmlns:a16="http://schemas.microsoft.com/office/drawing/2014/main" id="{37774CED-F621-411E-B96E-2E02E074BB1F}"/>
              </a:ext>
            </a:extLst>
          </p:cNvPr>
          <p:cNvGrpSpPr/>
          <p:nvPr/>
        </p:nvGrpSpPr>
        <p:grpSpPr>
          <a:xfrm>
            <a:off x="18108" y="770731"/>
            <a:ext cx="10693400" cy="6015038"/>
            <a:chOff x="18108" y="770731"/>
            <a:chExt cx="10693400" cy="6015038"/>
          </a:xfrm>
        </p:grpSpPr>
        <p:pic>
          <p:nvPicPr>
            <p:cNvPr id="6" name="Picture 5">
              <a:extLst>
                <a:ext uri="{FF2B5EF4-FFF2-40B4-BE49-F238E27FC236}">
                  <a16:creationId xmlns:a16="http://schemas.microsoft.com/office/drawing/2014/main" id="{843E93A2-DD7D-4E62-ADFB-492C115BB109}"/>
                </a:ext>
              </a:extLst>
            </p:cNvPr>
            <p:cNvPicPr>
              <a:picLocks noChangeAspect="1"/>
            </p:cNvPicPr>
            <p:nvPr/>
          </p:nvPicPr>
          <p:blipFill>
            <a:blip r:embed="rId2"/>
            <a:stretch>
              <a:fillRect/>
            </a:stretch>
          </p:blipFill>
          <p:spPr>
            <a:xfrm>
              <a:off x="18108" y="770731"/>
              <a:ext cx="10693400" cy="6015038"/>
            </a:xfrm>
            <a:prstGeom prst="rect">
              <a:avLst/>
            </a:prstGeom>
          </p:spPr>
        </p:pic>
        <p:pic>
          <p:nvPicPr>
            <p:cNvPr id="8" name="Picture 7">
              <a:extLst>
                <a:ext uri="{FF2B5EF4-FFF2-40B4-BE49-F238E27FC236}">
                  <a16:creationId xmlns:a16="http://schemas.microsoft.com/office/drawing/2014/main" id="{535E27B0-48F2-4DD1-A1A2-3D7A9A07DF76}"/>
                </a:ext>
              </a:extLst>
            </p:cNvPr>
            <p:cNvPicPr>
              <a:picLocks noChangeAspect="1"/>
            </p:cNvPicPr>
            <p:nvPr/>
          </p:nvPicPr>
          <p:blipFill rotWithShape="1">
            <a:blip r:embed="rId3"/>
            <a:srcRect l="8461" r="1255"/>
            <a:stretch/>
          </p:blipFill>
          <p:spPr>
            <a:xfrm rot="19071585">
              <a:off x="648285" y="2879176"/>
              <a:ext cx="1072746" cy="1647822"/>
            </a:xfrm>
            <a:prstGeom prst="rect">
              <a:avLst/>
            </a:prstGeom>
          </p:spPr>
        </p:pic>
      </p:grpSp>
      <mc:AlternateContent xmlns:mc="http://schemas.openxmlformats.org/markup-compatibility/2006">
        <mc:Choice xmlns:p14="http://schemas.microsoft.com/office/powerpoint/2010/main" Requires="p14">
          <p:contentPart p14:bwMode="auto" r:id="rId4">
            <p14:nvContentPartPr>
              <p14:cNvPr id="3" name="Ink 2">
                <a:extLst>
                  <a:ext uri="{FF2B5EF4-FFF2-40B4-BE49-F238E27FC236}">
                    <a16:creationId xmlns:a16="http://schemas.microsoft.com/office/drawing/2014/main" id="{357B68BC-6438-47CA-A517-F8295BD49CBB}"/>
                  </a:ext>
                </a:extLst>
              </p14:cNvPr>
              <p14:cNvContentPartPr/>
              <p14:nvPr/>
            </p14:nvContentPartPr>
            <p14:xfrm>
              <a:off x="2625840" y="763200"/>
              <a:ext cx="8250840" cy="4742280"/>
            </p14:xfrm>
          </p:contentPart>
        </mc:Choice>
        <mc:Fallback>
          <p:pic>
            <p:nvPicPr>
              <p:cNvPr id="3" name="Ink 2">
                <a:extLst>
                  <a:ext uri="{FF2B5EF4-FFF2-40B4-BE49-F238E27FC236}">
                    <a16:creationId xmlns:a16="http://schemas.microsoft.com/office/drawing/2014/main" id="{357B68BC-6438-47CA-A517-F8295BD49CBB}"/>
                  </a:ext>
                </a:extLst>
              </p:cNvPr>
              <p:cNvPicPr/>
              <p:nvPr/>
            </p:nvPicPr>
            <p:blipFill>
              <a:blip r:embed="rId5"/>
              <a:stretch>
                <a:fillRect/>
              </a:stretch>
            </p:blipFill>
            <p:spPr>
              <a:xfrm>
                <a:off x="2616480" y="753840"/>
                <a:ext cx="8269560" cy="4761000"/>
              </a:xfrm>
              <a:prstGeom prst="rect">
                <a:avLst/>
              </a:prstGeom>
            </p:spPr>
          </p:pic>
        </mc:Fallback>
      </mc:AlternateContent>
    </p:spTree>
    <p:extLst>
      <p:ext uri="{BB962C8B-B14F-4D97-AF65-F5344CB8AC3E}">
        <p14:creationId xmlns:p14="http://schemas.microsoft.com/office/powerpoint/2010/main" val="30326426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ARM Data Size Definition &amp; Interfaces</a:t>
            </a:r>
          </a:p>
        </p:txBody>
      </p:sp>
      <p:pic>
        <p:nvPicPr>
          <p:cNvPr id="5" name="Picture 4"/>
          <p:cNvPicPr>
            <a:picLocks noChangeAspect="1"/>
          </p:cNvPicPr>
          <p:nvPr/>
        </p:nvPicPr>
        <p:blipFill>
          <a:blip r:embed="rId2"/>
          <a:stretch>
            <a:fillRect/>
          </a:stretch>
        </p:blipFill>
        <p:spPr>
          <a:xfrm>
            <a:off x="2250356" y="1260672"/>
            <a:ext cx="5636026" cy="1663700"/>
          </a:xfrm>
          <a:prstGeom prst="rect">
            <a:avLst/>
          </a:prstGeom>
        </p:spPr>
      </p:pic>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28</a:t>
            </a:fld>
            <a:endParaRPr lang="en-US" sz="900">
              <a:latin typeface="Arial"/>
              <a:cs typeface="Arial"/>
            </a:endParaRPr>
          </a:p>
        </p:txBody>
      </p:sp>
      <p:pic>
        <p:nvPicPr>
          <p:cNvPr id="6" name="Picture 5"/>
          <p:cNvPicPr>
            <a:picLocks noChangeAspect="1"/>
          </p:cNvPicPr>
          <p:nvPr/>
        </p:nvPicPr>
        <p:blipFill>
          <a:blip r:embed="rId3"/>
          <a:stretch>
            <a:fillRect/>
          </a:stretch>
        </p:blipFill>
        <p:spPr>
          <a:xfrm>
            <a:off x="1742606" y="2986162"/>
            <a:ext cx="6651526" cy="3327400"/>
          </a:xfrm>
          <a:prstGeom prst="rect">
            <a:avLst/>
          </a:prstGeom>
        </p:spPr>
      </p:pic>
      <mc:AlternateContent xmlns:mc="http://schemas.openxmlformats.org/markup-compatibility/2006">
        <mc:Choice xmlns:p14="http://schemas.microsoft.com/office/powerpoint/2010/main" Requires="p14">
          <p:contentPart p14:bwMode="auto" r:id="rId4">
            <p14:nvContentPartPr>
              <p14:cNvPr id="3" name="Ink 2">
                <a:extLst>
                  <a:ext uri="{FF2B5EF4-FFF2-40B4-BE49-F238E27FC236}">
                    <a16:creationId xmlns:a16="http://schemas.microsoft.com/office/drawing/2014/main" id="{64B47954-CA2E-43DB-9712-063090058BA3}"/>
                  </a:ext>
                </a:extLst>
              </p14:cNvPr>
              <p14:cNvContentPartPr/>
              <p14:nvPr/>
            </p14:nvContentPartPr>
            <p14:xfrm>
              <a:off x="6308804" y="2035096"/>
              <a:ext cx="697680" cy="35640"/>
            </p14:xfrm>
          </p:contentPart>
        </mc:Choice>
        <mc:Fallback>
          <p:pic>
            <p:nvPicPr>
              <p:cNvPr id="3" name="Ink 2">
                <a:extLst>
                  <a:ext uri="{FF2B5EF4-FFF2-40B4-BE49-F238E27FC236}">
                    <a16:creationId xmlns:a16="http://schemas.microsoft.com/office/drawing/2014/main" id="{64B47954-CA2E-43DB-9712-063090058BA3}"/>
                  </a:ext>
                </a:extLst>
              </p:cNvPr>
              <p:cNvPicPr/>
              <p:nvPr/>
            </p:nvPicPr>
            <p:blipFill>
              <a:blip r:embed="rId5"/>
              <a:stretch>
                <a:fillRect/>
              </a:stretch>
            </p:blipFill>
            <p:spPr>
              <a:xfrm>
                <a:off x="6300164" y="2026096"/>
                <a:ext cx="715320" cy="5328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7" name="Ink 6">
                <a:extLst>
                  <a:ext uri="{FF2B5EF4-FFF2-40B4-BE49-F238E27FC236}">
                    <a16:creationId xmlns:a16="http://schemas.microsoft.com/office/drawing/2014/main" id="{C2579BB7-FB8C-4F86-B745-9F1E9092AAFC}"/>
                  </a:ext>
                </a:extLst>
              </p14:cNvPr>
              <p14:cNvContentPartPr/>
              <p14:nvPr/>
            </p14:nvContentPartPr>
            <p14:xfrm>
              <a:off x="6422924" y="2259376"/>
              <a:ext cx="662400" cy="34560"/>
            </p14:xfrm>
          </p:contentPart>
        </mc:Choice>
        <mc:Fallback>
          <p:pic>
            <p:nvPicPr>
              <p:cNvPr id="7" name="Ink 6">
                <a:extLst>
                  <a:ext uri="{FF2B5EF4-FFF2-40B4-BE49-F238E27FC236}">
                    <a16:creationId xmlns:a16="http://schemas.microsoft.com/office/drawing/2014/main" id="{C2579BB7-FB8C-4F86-B745-9F1E9092AAFC}"/>
                  </a:ext>
                </a:extLst>
              </p:cNvPr>
              <p:cNvPicPr/>
              <p:nvPr/>
            </p:nvPicPr>
            <p:blipFill>
              <a:blip r:embed="rId7"/>
              <a:stretch>
                <a:fillRect/>
              </a:stretch>
            </p:blipFill>
            <p:spPr>
              <a:xfrm>
                <a:off x="6413924" y="2250376"/>
                <a:ext cx="680040" cy="5220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8" name="Ink 7">
                <a:extLst>
                  <a:ext uri="{FF2B5EF4-FFF2-40B4-BE49-F238E27FC236}">
                    <a16:creationId xmlns:a16="http://schemas.microsoft.com/office/drawing/2014/main" id="{194A137B-9AC3-468D-A96C-150D0C0D1F9F}"/>
                  </a:ext>
                </a:extLst>
              </p14:cNvPr>
              <p14:cNvContentPartPr/>
              <p14:nvPr/>
            </p14:nvContentPartPr>
            <p14:xfrm>
              <a:off x="6170564" y="2590576"/>
              <a:ext cx="681480" cy="23400"/>
            </p14:xfrm>
          </p:contentPart>
        </mc:Choice>
        <mc:Fallback>
          <p:pic>
            <p:nvPicPr>
              <p:cNvPr id="8" name="Ink 7">
                <a:extLst>
                  <a:ext uri="{FF2B5EF4-FFF2-40B4-BE49-F238E27FC236}">
                    <a16:creationId xmlns:a16="http://schemas.microsoft.com/office/drawing/2014/main" id="{194A137B-9AC3-468D-A96C-150D0C0D1F9F}"/>
                  </a:ext>
                </a:extLst>
              </p:cNvPr>
              <p:cNvPicPr/>
              <p:nvPr/>
            </p:nvPicPr>
            <p:blipFill>
              <a:blip r:embed="rId9"/>
              <a:stretch>
                <a:fillRect/>
              </a:stretch>
            </p:blipFill>
            <p:spPr>
              <a:xfrm>
                <a:off x="6161564" y="2581936"/>
                <a:ext cx="699120" cy="4104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9" name="Ink 8">
                <a:extLst>
                  <a:ext uri="{FF2B5EF4-FFF2-40B4-BE49-F238E27FC236}">
                    <a16:creationId xmlns:a16="http://schemas.microsoft.com/office/drawing/2014/main" id="{1A524CA6-34B1-4B9D-925C-3916D0077A41}"/>
                  </a:ext>
                </a:extLst>
              </p14:cNvPr>
              <p14:cNvContentPartPr/>
              <p14:nvPr/>
            </p14:nvContentPartPr>
            <p14:xfrm>
              <a:off x="6288644" y="2897656"/>
              <a:ext cx="796320" cy="52920"/>
            </p14:xfrm>
          </p:contentPart>
        </mc:Choice>
        <mc:Fallback>
          <p:pic>
            <p:nvPicPr>
              <p:cNvPr id="9" name="Ink 8">
                <a:extLst>
                  <a:ext uri="{FF2B5EF4-FFF2-40B4-BE49-F238E27FC236}">
                    <a16:creationId xmlns:a16="http://schemas.microsoft.com/office/drawing/2014/main" id="{1A524CA6-34B1-4B9D-925C-3916D0077A41}"/>
                  </a:ext>
                </a:extLst>
              </p:cNvPr>
              <p:cNvPicPr/>
              <p:nvPr/>
            </p:nvPicPr>
            <p:blipFill>
              <a:blip r:embed="rId11"/>
              <a:stretch>
                <a:fillRect/>
              </a:stretch>
            </p:blipFill>
            <p:spPr>
              <a:xfrm>
                <a:off x="6280004" y="2888656"/>
                <a:ext cx="813960" cy="70560"/>
              </a:xfrm>
              <a:prstGeom prst="rect">
                <a:avLst/>
              </a:prstGeom>
            </p:spPr>
          </p:pic>
        </mc:Fallback>
      </mc:AlternateContent>
    </p:spTree>
    <p:extLst>
      <p:ext uri="{BB962C8B-B14F-4D97-AF65-F5344CB8AC3E}">
        <p14:creationId xmlns:p14="http://schemas.microsoft.com/office/powerpoint/2010/main" val="38587399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815514" y="2144822"/>
            <a:ext cx="7056784" cy="1274658"/>
          </a:xfrm>
          <a:prstGeom prst="rect">
            <a:avLst/>
          </a:prstGeom>
        </p:spPr>
        <p:txBody>
          <a:bodyPr vert="horz" wrap="square" lIns="0" tIns="0" rIns="0" bIns="0" rtlCol="0">
            <a:noAutofit/>
          </a:bodyPr>
          <a:lstStyle/>
          <a:p>
            <a:pPr marL="486409" marR="12700" indent="-429895" algn="ctr">
              <a:lnSpc>
                <a:spcPct val="100000"/>
              </a:lnSpc>
            </a:pPr>
            <a:r>
              <a:rPr lang="en-US" sz="4200" b="1" spc="0" dirty="0">
                <a:latin typeface="Arial"/>
                <a:cs typeface="Arial"/>
              </a:rPr>
              <a:t>Technical Overview</a:t>
            </a:r>
            <a:endParaRPr sz="4200" dirty="0">
              <a:latin typeface="Arial"/>
              <a:cs typeface="Arial"/>
            </a:endParaRPr>
          </a:p>
        </p:txBody>
      </p:sp>
      <p:sp>
        <p:nvSpPr>
          <p:cNvPr id="3" name="object 3"/>
          <p:cNvSpPr txBox="1"/>
          <p:nvPr/>
        </p:nvSpPr>
        <p:spPr>
          <a:xfrm>
            <a:off x="3605276"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6" y="4421010"/>
            <a:ext cx="3438442" cy="664522"/>
          </a:xfrm>
          <a:prstGeom prst="rect">
            <a:avLst/>
          </a:prstGeom>
        </p:spPr>
      </p:pic>
    </p:spTree>
    <p:extLst>
      <p:ext uri="{BB962C8B-B14F-4D97-AF65-F5344CB8AC3E}">
        <p14:creationId xmlns:p14="http://schemas.microsoft.com/office/powerpoint/2010/main" val="20145765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AA52C-1D29-47AA-BBAB-513962A5F34B}"/>
              </a:ext>
            </a:extLst>
          </p:cNvPr>
          <p:cNvSpPr>
            <a:spLocks noGrp="1"/>
          </p:cNvSpPr>
          <p:nvPr>
            <p:ph type="title"/>
          </p:nvPr>
        </p:nvSpPr>
        <p:spPr>
          <a:xfrm>
            <a:off x="378148" y="490728"/>
            <a:ext cx="10009112" cy="556623"/>
          </a:xfrm>
        </p:spPr>
        <p:txBody>
          <a:bodyPr/>
          <a:lstStyle/>
          <a:p>
            <a:r>
              <a:rPr lang="en-US" b="1" dirty="0"/>
              <a:t>What am I going to get from this course?</a:t>
            </a:r>
            <a:r>
              <a:rPr lang="en-US" dirty="0"/>
              <a:t> </a:t>
            </a:r>
            <a:br>
              <a:rPr lang="en-US" dirty="0"/>
            </a:br>
            <a:endParaRPr lang="en-US" dirty="0"/>
          </a:p>
        </p:txBody>
      </p:sp>
      <p:sp>
        <p:nvSpPr>
          <p:cNvPr id="3" name="Text Placeholder 2">
            <a:extLst>
              <a:ext uri="{FF2B5EF4-FFF2-40B4-BE49-F238E27FC236}">
                <a16:creationId xmlns:a16="http://schemas.microsoft.com/office/drawing/2014/main" id="{22BCFF4A-8CB9-45CC-9539-1BF2A913BFB3}"/>
              </a:ext>
            </a:extLst>
          </p:cNvPr>
          <p:cNvSpPr>
            <a:spLocks noGrp="1"/>
          </p:cNvSpPr>
          <p:nvPr>
            <p:ph type="body" idx="1"/>
          </p:nvPr>
        </p:nvSpPr>
        <p:spPr>
          <a:xfrm>
            <a:off x="738188" y="1113954"/>
            <a:ext cx="9505056" cy="1667375"/>
          </a:xfrm>
        </p:spPr>
        <p:txBody>
          <a:bodyPr/>
          <a:lstStyle/>
          <a:p>
            <a:r>
              <a:rPr lang="en-US" dirty="0"/>
              <a:t>Programming Micro-controllers using ‘C'</a:t>
            </a:r>
          </a:p>
          <a:p>
            <a:r>
              <a:rPr lang="en-US" dirty="0"/>
              <a:t>Learn about embedded software development and debugging using STM Cube IDE</a:t>
            </a:r>
          </a:p>
          <a:p>
            <a:r>
              <a:rPr lang="en-US" dirty="0"/>
              <a:t>Learn about Mixed ‘C’ and Assembly Coding</a:t>
            </a:r>
          </a:p>
          <a:p>
            <a:r>
              <a:rPr lang="en-US" dirty="0"/>
              <a:t>Demystifying Memory, Bus interfaces, NVIC, Exception handling with lots of animation</a:t>
            </a:r>
          </a:p>
          <a:p>
            <a:r>
              <a:rPr lang="en-US" dirty="0"/>
              <a:t>Low level register Programming for interrupts, System Exceptions, Setting Priorities, Preemption etc.</a:t>
            </a:r>
          </a:p>
          <a:p>
            <a:r>
              <a:rPr lang="en-US" dirty="0"/>
              <a:t>Learn writing IRQ handlers , IRQ numbers, NVIC and many more</a:t>
            </a:r>
          </a:p>
          <a:p>
            <a:r>
              <a:rPr lang="en-US" dirty="0"/>
              <a:t>Learn about OS related features like SVC, </a:t>
            </a:r>
            <a:r>
              <a:rPr lang="en-US" dirty="0" err="1"/>
              <a:t>SysTick</a:t>
            </a:r>
            <a:r>
              <a:rPr lang="en-US" dirty="0"/>
              <a:t>, </a:t>
            </a:r>
            <a:r>
              <a:rPr lang="en-US" dirty="0" err="1"/>
              <a:t>PendSv</a:t>
            </a:r>
            <a:r>
              <a:rPr lang="en-US" dirty="0"/>
              <a:t> and many more</a:t>
            </a:r>
          </a:p>
          <a:p>
            <a:endParaRPr lang="en-US" dirty="0"/>
          </a:p>
        </p:txBody>
      </p:sp>
      <p:sp>
        <p:nvSpPr>
          <p:cNvPr id="4" name="Slide Number Placeholder 3">
            <a:extLst>
              <a:ext uri="{FF2B5EF4-FFF2-40B4-BE49-F238E27FC236}">
                <a16:creationId xmlns:a16="http://schemas.microsoft.com/office/drawing/2014/main" id="{AF2E7615-D449-4863-A051-0FA8249161E7}"/>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a:t>
            </a:fld>
            <a:endParaRPr lang="en-US" sz="900">
              <a:latin typeface="Arial"/>
              <a:cs typeface="Arial"/>
            </a:endParaRPr>
          </a:p>
        </p:txBody>
      </p:sp>
    </p:spTree>
    <p:extLst>
      <p:ext uri="{BB962C8B-B14F-4D97-AF65-F5344CB8AC3E}">
        <p14:creationId xmlns:p14="http://schemas.microsoft.com/office/powerpoint/2010/main" val="14264193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24765">
              <a:lnSpc>
                <a:spcPct val="100000"/>
              </a:lnSpc>
            </a:pPr>
            <a:r>
              <a:rPr sz="3600" b="1" dirty="0">
                <a:latin typeface="Arial"/>
                <a:cs typeface="Arial"/>
              </a:rPr>
              <a:t>A</a:t>
            </a:r>
            <a:r>
              <a:rPr sz="3600" b="1" spc="-5" dirty="0">
                <a:latin typeface="Arial"/>
                <a:cs typeface="Arial"/>
              </a:rPr>
              <a:t>g</a:t>
            </a:r>
            <a:r>
              <a:rPr sz="3600" b="1" spc="0" dirty="0">
                <a:latin typeface="Arial"/>
                <a:cs typeface="Arial"/>
              </a:rPr>
              <a:t>en</a:t>
            </a:r>
            <a:r>
              <a:rPr sz="3600" b="1" spc="-5" dirty="0">
                <a:latin typeface="Arial"/>
                <a:cs typeface="Arial"/>
              </a:rPr>
              <a:t>d</a:t>
            </a:r>
            <a:r>
              <a:rPr sz="3600" b="1" spc="0" dirty="0">
                <a:latin typeface="Arial"/>
                <a:cs typeface="Arial"/>
              </a:rPr>
              <a:t>a</a:t>
            </a:r>
            <a:endParaRPr sz="3600">
              <a:latin typeface="Arial"/>
              <a:cs typeface="Arial"/>
            </a:endParaRPr>
          </a:p>
        </p:txBody>
      </p:sp>
      <p:sp>
        <p:nvSpPr>
          <p:cNvPr id="3" name="object 3"/>
          <p:cNvSpPr txBox="1"/>
          <p:nvPr/>
        </p:nvSpPr>
        <p:spPr>
          <a:xfrm>
            <a:off x="1069339" y="1210054"/>
            <a:ext cx="8741857" cy="2263395"/>
          </a:xfrm>
          <a:prstGeom prst="rect">
            <a:avLst/>
          </a:prstGeom>
        </p:spPr>
        <p:txBody>
          <a:bodyPr vert="horz" wrap="square" lIns="0" tIns="0" rIns="0" bIns="0" rtlCol="0">
            <a:noAutofit/>
          </a:bodyPr>
          <a:lstStyle/>
          <a:p>
            <a:pPr marL="12065">
              <a:lnSpc>
                <a:spcPct val="100000"/>
              </a:lnSpc>
              <a:buClr>
                <a:srgbClr val="118CAA"/>
              </a:buClr>
              <a:buSzPct val="125000"/>
              <a:tabLst>
                <a:tab pos="277495" algn="l"/>
              </a:tabLst>
            </a:pPr>
            <a:r>
              <a:rPr lang="en-US" sz="2400" dirty="0">
                <a:latin typeface="Arial"/>
                <a:cs typeface="Arial"/>
              </a:rPr>
              <a:t>General information about Cortex M3 and M4 processors?</a:t>
            </a:r>
          </a:p>
          <a:p>
            <a:pPr marL="926465" lvl="2">
              <a:buClr>
                <a:srgbClr val="118CAA"/>
              </a:buClr>
              <a:buSzPct val="125000"/>
              <a:tabLst>
                <a:tab pos="277495" algn="l"/>
              </a:tabLst>
            </a:pPr>
            <a:r>
              <a:rPr lang="en-US" sz="2400" dirty="0">
                <a:latin typeface="Arial"/>
                <a:cs typeface="Arial"/>
              </a:rPr>
              <a:t>Processor type and Architecture</a:t>
            </a:r>
          </a:p>
          <a:p>
            <a:pPr marL="926465" lvl="2">
              <a:buClr>
                <a:srgbClr val="118CAA"/>
              </a:buClr>
              <a:buSzPct val="125000"/>
              <a:tabLst>
                <a:tab pos="277495" algn="l"/>
              </a:tabLst>
            </a:pPr>
            <a:r>
              <a:rPr lang="en-US" sz="2400" dirty="0">
                <a:latin typeface="Arial"/>
                <a:cs typeface="Arial"/>
              </a:rPr>
              <a:t>Instruction Set </a:t>
            </a:r>
          </a:p>
          <a:p>
            <a:pPr marL="926465" lvl="2">
              <a:buClr>
                <a:srgbClr val="118CAA"/>
              </a:buClr>
              <a:buSzPct val="125000"/>
              <a:tabLst>
                <a:tab pos="277495" algn="l"/>
              </a:tabLst>
            </a:pPr>
            <a:r>
              <a:rPr lang="en-US" sz="2400" dirty="0">
                <a:latin typeface="Arial"/>
                <a:cs typeface="Arial"/>
              </a:rPr>
              <a:t>Block Diagram</a:t>
            </a:r>
          </a:p>
          <a:p>
            <a:pPr marL="926465" lvl="2">
              <a:buClr>
                <a:srgbClr val="118CAA"/>
              </a:buClr>
              <a:buSzPct val="125000"/>
              <a:tabLst>
                <a:tab pos="277495" algn="l"/>
              </a:tabLst>
            </a:pPr>
            <a:r>
              <a:rPr lang="en-US" sz="2400" dirty="0">
                <a:latin typeface="Arial"/>
                <a:cs typeface="Arial"/>
              </a:rPr>
              <a:t>Memory system</a:t>
            </a:r>
          </a:p>
          <a:p>
            <a:pPr marL="926465" lvl="2">
              <a:buClr>
                <a:srgbClr val="118CAA"/>
              </a:buClr>
              <a:buSzPct val="125000"/>
              <a:tabLst>
                <a:tab pos="277495" algn="l"/>
              </a:tabLst>
            </a:pPr>
            <a:r>
              <a:rPr lang="en-US" sz="2400" dirty="0">
                <a:latin typeface="Arial"/>
                <a:cs typeface="Arial"/>
              </a:rPr>
              <a:t>Interrupt and exception support</a:t>
            </a:r>
          </a:p>
          <a:p>
            <a:pPr marL="12065">
              <a:buClr>
                <a:srgbClr val="118CAA"/>
              </a:buClr>
              <a:buSzPct val="125000"/>
              <a:tabLst>
                <a:tab pos="277495" algn="l"/>
              </a:tabLst>
            </a:pPr>
            <a:r>
              <a:rPr lang="en-US" sz="2400" dirty="0">
                <a:latin typeface="Arial"/>
                <a:cs typeface="Arial"/>
              </a:rPr>
              <a:t>Features of Cortex M3 and Cortex M4 Processor</a:t>
            </a:r>
          </a:p>
          <a:p>
            <a:pPr marL="926465" lvl="2">
              <a:buClr>
                <a:srgbClr val="118CAA"/>
              </a:buClr>
              <a:buSzPct val="125000"/>
              <a:tabLst>
                <a:tab pos="277495" algn="l"/>
              </a:tabLst>
            </a:pPr>
            <a:r>
              <a:rPr lang="en-US" sz="2400" dirty="0">
                <a:latin typeface="Arial"/>
                <a:cs typeface="Arial"/>
              </a:rPr>
              <a:t>Performance</a:t>
            </a:r>
          </a:p>
          <a:p>
            <a:pPr marL="926465" lvl="2">
              <a:buClr>
                <a:srgbClr val="118CAA"/>
              </a:buClr>
              <a:buSzPct val="125000"/>
              <a:tabLst>
                <a:tab pos="277495" algn="l"/>
              </a:tabLst>
            </a:pPr>
            <a:r>
              <a:rPr lang="en-US" sz="2400" dirty="0">
                <a:latin typeface="Arial"/>
                <a:cs typeface="Arial"/>
              </a:rPr>
              <a:t>Code Density</a:t>
            </a:r>
          </a:p>
          <a:p>
            <a:pPr marL="926465" lvl="2">
              <a:buClr>
                <a:srgbClr val="118CAA"/>
              </a:buClr>
              <a:buSzPct val="125000"/>
              <a:tabLst>
                <a:tab pos="277495" algn="l"/>
              </a:tabLst>
            </a:pPr>
            <a:r>
              <a:rPr lang="en-US" sz="2400" dirty="0">
                <a:latin typeface="Arial"/>
                <a:cs typeface="Arial"/>
              </a:rPr>
              <a:t>Low Power</a:t>
            </a:r>
          </a:p>
          <a:p>
            <a:pPr marL="926465" lvl="2">
              <a:buClr>
                <a:srgbClr val="118CAA"/>
              </a:buClr>
              <a:buSzPct val="125000"/>
              <a:tabLst>
                <a:tab pos="277495" algn="l"/>
              </a:tabLst>
            </a:pPr>
            <a:r>
              <a:rPr lang="en-US" sz="2400" dirty="0">
                <a:latin typeface="Arial"/>
                <a:cs typeface="Arial"/>
              </a:rPr>
              <a:t>Memory System and Protection Unit</a:t>
            </a:r>
          </a:p>
          <a:p>
            <a:pPr marL="926465" lvl="2">
              <a:buClr>
                <a:srgbClr val="118CAA"/>
              </a:buClr>
              <a:buSzPct val="125000"/>
              <a:tabLst>
                <a:tab pos="277495" algn="l"/>
              </a:tabLst>
            </a:pPr>
            <a:r>
              <a:rPr lang="en-US" sz="2400" dirty="0">
                <a:latin typeface="Arial"/>
                <a:cs typeface="Arial"/>
              </a:rPr>
              <a:t>Interrupt Handling</a:t>
            </a:r>
          </a:p>
          <a:p>
            <a:pPr marL="926465" lvl="2">
              <a:buClr>
                <a:srgbClr val="118CAA"/>
              </a:buClr>
              <a:buSzPct val="125000"/>
              <a:tabLst>
                <a:tab pos="277495" algn="l"/>
              </a:tabLst>
            </a:pPr>
            <a:r>
              <a:rPr lang="en-US" sz="2400" dirty="0">
                <a:latin typeface="Arial"/>
                <a:cs typeface="Arial"/>
              </a:rPr>
              <a:t>OS support</a:t>
            </a:r>
          </a:p>
          <a:p>
            <a:pPr marL="926465" lvl="2">
              <a:buClr>
                <a:srgbClr val="118CAA"/>
              </a:buClr>
              <a:buSzPct val="125000"/>
              <a:tabLst>
                <a:tab pos="277495" algn="l"/>
              </a:tabLst>
            </a:pPr>
            <a:r>
              <a:rPr lang="en-US" sz="2400" dirty="0">
                <a:latin typeface="Arial"/>
                <a:cs typeface="Arial"/>
              </a:rPr>
              <a:t>Debug Support</a:t>
            </a:r>
          </a:p>
          <a:p>
            <a:pPr marL="926465" lvl="2">
              <a:buClr>
                <a:srgbClr val="118CAA"/>
              </a:buClr>
              <a:buSzPct val="125000"/>
              <a:tabLst>
                <a:tab pos="277495" algn="l"/>
              </a:tabLst>
            </a:pPr>
            <a:r>
              <a:rPr lang="en-US" sz="2400" dirty="0">
                <a:latin typeface="Arial"/>
                <a:cs typeface="Arial"/>
              </a:rPr>
              <a:t>Scalability and Compatibility	</a:t>
            </a:r>
            <a:endParaRPr sz="2400" dirty="0">
              <a:latin typeface="Arial"/>
              <a:cs typeface="Arial"/>
            </a:endParaRPr>
          </a:p>
        </p:txBody>
      </p:sp>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30</a:t>
            </a:fld>
            <a:endParaRPr lang="en-US" sz="900">
              <a:latin typeface="Arial"/>
              <a:cs typeface="Arial"/>
            </a:endParaRPr>
          </a:p>
        </p:txBody>
      </p:sp>
    </p:spTree>
    <p:extLst>
      <p:ext uri="{BB962C8B-B14F-4D97-AF65-F5344CB8AC3E}">
        <p14:creationId xmlns:p14="http://schemas.microsoft.com/office/powerpoint/2010/main" val="141772690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a:cs typeface="Arial"/>
              </a:rPr>
              <a:t>Processor type and Architecture</a:t>
            </a:r>
            <a:br>
              <a:rPr lang="en-US" dirty="0">
                <a:latin typeface="Arial"/>
                <a:cs typeface="Arial"/>
              </a:rPr>
            </a:br>
            <a:endParaRPr lang="en-US" dirty="0"/>
          </a:p>
        </p:txBody>
      </p:sp>
      <p:sp>
        <p:nvSpPr>
          <p:cNvPr id="3" name="Text Placeholder 2"/>
          <p:cNvSpPr>
            <a:spLocks noGrp="1"/>
          </p:cNvSpPr>
          <p:nvPr>
            <p:ph type="body" idx="1"/>
          </p:nvPr>
        </p:nvSpPr>
        <p:spPr>
          <a:xfrm>
            <a:off x="867629" y="1401986"/>
            <a:ext cx="8958139" cy="1667375"/>
          </a:xfrm>
        </p:spPr>
        <p:txBody>
          <a:bodyPr/>
          <a:lstStyle/>
          <a:p>
            <a:r>
              <a:rPr lang="en-US" dirty="0"/>
              <a:t>All the ARM Cortex-M processors are 32-bit RISC (Reduced Instruction Set Computing) processors. They have:</a:t>
            </a:r>
          </a:p>
          <a:p>
            <a:r>
              <a:rPr lang="en-US" dirty="0"/>
              <a:t>32-bit registers</a:t>
            </a:r>
          </a:p>
          <a:p>
            <a:r>
              <a:rPr lang="en-US" dirty="0"/>
              <a:t>32-bit internal data path</a:t>
            </a:r>
          </a:p>
          <a:p>
            <a:r>
              <a:rPr lang="en-US" dirty="0"/>
              <a:t>32-bit bus interface</a:t>
            </a:r>
          </a:p>
          <a:p>
            <a:r>
              <a:rPr lang="en-US" dirty="0"/>
              <a:t>3 Stage Pipelining (FDE)</a:t>
            </a:r>
          </a:p>
          <a:p>
            <a:r>
              <a:rPr lang="en-US" dirty="0">
                <a:solidFill>
                  <a:srgbClr val="FF0000"/>
                </a:solidFill>
              </a:rPr>
              <a:t>Harvard Bus Arch.(</a:t>
            </a:r>
            <a:r>
              <a:rPr lang="en-US" dirty="0"/>
              <a:t>Simul. </a:t>
            </a:r>
            <a:r>
              <a:rPr lang="en-US" dirty="0" err="1"/>
              <a:t>Instrn</a:t>
            </a:r>
            <a:r>
              <a:rPr lang="en-US" dirty="0"/>
              <a:t>. Fetch &amp; Data Access)</a:t>
            </a:r>
          </a:p>
          <a:p>
            <a:r>
              <a:rPr lang="en-US" dirty="0"/>
              <a:t>32-bit Addressing which allow 4GB address space</a:t>
            </a:r>
          </a:p>
          <a:p>
            <a:r>
              <a:rPr lang="en-US" dirty="0"/>
              <a:t>Load and Store Arch.</a:t>
            </a:r>
          </a:p>
          <a:p>
            <a:r>
              <a:rPr lang="en-US" dirty="0"/>
              <a:t>Processor Arch. ARMv7M</a:t>
            </a:r>
          </a:p>
          <a:p>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31</a:t>
            </a:fld>
            <a:endParaRPr lang="en-US" sz="900">
              <a:latin typeface="Arial"/>
              <a:cs typeface="Arial"/>
            </a:endParaRPr>
          </a:p>
        </p:txBody>
      </p:sp>
    </p:spTree>
    <p:extLst>
      <p:ext uri="{BB962C8B-B14F-4D97-AF65-F5344CB8AC3E}">
        <p14:creationId xmlns:p14="http://schemas.microsoft.com/office/powerpoint/2010/main" val="31895862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Instruction Set - Thumb2 </a:t>
            </a:r>
          </a:p>
        </p:txBody>
      </p:sp>
      <p:sp>
        <p:nvSpPr>
          <p:cNvPr id="4" name="Slide Number Placeholder 3"/>
          <p:cNvSpPr>
            <a:spLocks noGrp="1"/>
          </p:cNvSpPr>
          <p:nvPr>
            <p:ph type="sldNum" sz="quarter" idx="7"/>
          </p:nvPr>
        </p:nvSpPr>
        <p:spPr>
          <a:xfrm>
            <a:off x="1212088" y="6978651"/>
            <a:ext cx="304704" cy="185002"/>
          </a:xfrm>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32</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5499100" y="1339850"/>
            <a:ext cx="4505325" cy="3619500"/>
          </a:xfrm>
          <a:prstGeom prst="rect">
            <a:avLst/>
          </a:prstGeom>
        </p:spPr>
      </p:pic>
      <p:pic>
        <p:nvPicPr>
          <p:cNvPr id="12" name="Picture 11"/>
          <p:cNvPicPr>
            <a:picLocks noChangeAspect="1"/>
          </p:cNvPicPr>
          <p:nvPr/>
        </p:nvPicPr>
        <p:blipFill>
          <a:blip r:embed="rId3"/>
          <a:stretch>
            <a:fillRect/>
          </a:stretch>
        </p:blipFill>
        <p:spPr>
          <a:xfrm>
            <a:off x="1516792" y="2974527"/>
            <a:ext cx="4243184" cy="493819"/>
          </a:xfrm>
          <a:prstGeom prst="rect">
            <a:avLst/>
          </a:prstGeom>
        </p:spPr>
      </p:pic>
      <p:grpSp>
        <p:nvGrpSpPr>
          <p:cNvPr id="13" name="Group 12"/>
          <p:cNvGrpSpPr/>
          <p:nvPr/>
        </p:nvGrpSpPr>
        <p:grpSpPr>
          <a:xfrm>
            <a:off x="1631371" y="2212266"/>
            <a:ext cx="4114800" cy="369332"/>
            <a:chOff x="2451100" y="2221984"/>
            <a:chExt cx="3276600" cy="369332"/>
          </a:xfrm>
        </p:grpSpPr>
        <p:cxnSp>
          <p:nvCxnSpPr>
            <p:cNvPr id="14" name="Straight Arrow Connector 13"/>
            <p:cNvCxnSpPr/>
            <p:nvPr/>
          </p:nvCxnSpPr>
          <p:spPr>
            <a:xfrm>
              <a:off x="4051300" y="2406650"/>
              <a:ext cx="167640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5" name="TextBox 14"/>
            <p:cNvSpPr txBox="1"/>
            <p:nvPr/>
          </p:nvSpPr>
          <p:spPr>
            <a:xfrm>
              <a:off x="2451100" y="2221984"/>
              <a:ext cx="1981200" cy="369332"/>
            </a:xfrm>
            <a:prstGeom prst="rect">
              <a:avLst/>
            </a:prstGeom>
            <a:noFill/>
          </p:spPr>
          <p:txBody>
            <a:bodyPr wrap="square" rtlCol="0">
              <a:spAutoFit/>
            </a:bodyPr>
            <a:lstStyle/>
            <a:p>
              <a:r>
                <a:rPr lang="en-US" dirty="0"/>
                <a:t>High Performance</a:t>
              </a:r>
            </a:p>
          </p:txBody>
        </p:sp>
      </p:grpSp>
      <p:grpSp>
        <p:nvGrpSpPr>
          <p:cNvPr id="16" name="Group 15"/>
          <p:cNvGrpSpPr/>
          <p:nvPr/>
        </p:nvGrpSpPr>
        <p:grpSpPr>
          <a:xfrm>
            <a:off x="1301261" y="3638680"/>
            <a:ext cx="4442369" cy="646331"/>
            <a:chOff x="3082300" y="2114151"/>
            <a:chExt cx="2645400" cy="646331"/>
          </a:xfrm>
        </p:grpSpPr>
        <p:cxnSp>
          <p:nvCxnSpPr>
            <p:cNvPr id="17" name="Straight Arrow Connector 16"/>
            <p:cNvCxnSpPr/>
            <p:nvPr/>
          </p:nvCxnSpPr>
          <p:spPr>
            <a:xfrm>
              <a:off x="4432300" y="2406121"/>
              <a:ext cx="1295400" cy="52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8" name="TextBox 17"/>
            <p:cNvSpPr txBox="1"/>
            <p:nvPr/>
          </p:nvSpPr>
          <p:spPr>
            <a:xfrm>
              <a:off x="3082300" y="2114151"/>
              <a:ext cx="1497427" cy="646331"/>
            </a:xfrm>
            <a:prstGeom prst="rect">
              <a:avLst/>
            </a:prstGeom>
            <a:noFill/>
          </p:spPr>
          <p:txBody>
            <a:bodyPr wrap="square" rtlCol="0">
              <a:spAutoFit/>
            </a:bodyPr>
            <a:lstStyle/>
            <a:p>
              <a:r>
                <a:rPr lang="en-US" dirty="0"/>
                <a:t>High Performance &amp; High Code Density</a:t>
              </a:r>
            </a:p>
          </p:txBody>
        </p:sp>
      </p:grpSp>
    </p:spTree>
    <p:extLst>
      <p:ext uri="{BB962C8B-B14F-4D97-AF65-F5344CB8AC3E}">
        <p14:creationId xmlns:p14="http://schemas.microsoft.com/office/powerpoint/2010/main" val="5439825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spc="-5" dirty="0">
                <a:latin typeface="Arial"/>
                <a:cs typeface="Arial"/>
              </a:rPr>
              <a:t>Th</a:t>
            </a:r>
            <a:r>
              <a:rPr sz="3600" b="1" spc="0" dirty="0">
                <a:latin typeface="Arial"/>
                <a:cs typeface="Arial"/>
              </a:rPr>
              <a:t>e</a:t>
            </a:r>
            <a:r>
              <a:rPr sz="3600" b="1" spc="-5" dirty="0">
                <a:latin typeface="Arial"/>
                <a:cs typeface="Arial"/>
              </a:rPr>
              <a:t> Thu</a:t>
            </a:r>
            <a:r>
              <a:rPr sz="3600" b="1" spc="0" dirty="0">
                <a:latin typeface="Arial"/>
                <a:cs typeface="Arial"/>
              </a:rPr>
              <a:t>mb-2</a:t>
            </a:r>
            <a:r>
              <a:rPr sz="3600" b="1" spc="5" dirty="0">
                <a:latin typeface="Arial"/>
                <a:cs typeface="Arial"/>
              </a:rPr>
              <a:t> </a:t>
            </a:r>
            <a:r>
              <a:rPr sz="3600" b="1" spc="-5" dirty="0">
                <a:latin typeface="Arial"/>
                <a:cs typeface="Arial"/>
              </a:rPr>
              <a:t>in</a:t>
            </a:r>
            <a:r>
              <a:rPr sz="3600" b="1" spc="0" dirty="0">
                <a:latin typeface="Arial"/>
                <a:cs typeface="Arial"/>
              </a:rPr>
              <a:t>st</a:t>
            </a:r>
            <a:r>
              <a:rPr sz="3600" b="1" spc="5" dirty="0">
                <a:latin typeface="Arial"/>
                <a:cs typeface="Arial"/>
              </a:rPr>
              <a:t>r</a:t>
            </a:r>
            <a:r>
              <a:rPr sz="3600" b="1" spc="-5" dirty="0">
                <a:latin typeface="Arial"/>
                <a:cs typeface="Arial"/>
              </a:rPr>
              <a:t>u</a:t>
            </a:r>
            <a:r>
              <a:rPr sz="3600" b="1" spc="0" dirty="0">
                <a:latin typeface="Arial"/>
                <a:cs typeface="Arial"/>
              </a:rPr>
              <a:t>cti</a:t>
            </a:r>
            <a:r>
              <a:rPr sz="3600" b="1" spc="-5" dirty="0">
                <a:latin typeface="Arial"/>
                <a:cs typeface="Arial"/>
              </a:rPr>
              <a:t>o</a:t>
            </a:r>
            <a:r>
              <a:rPr sz="3600" b="1" spc="0" dirty="0">
                <a:latin typeface="Arial"/>
                <a:cs typeface="Arial"/>
              </a:rPr>
              <a:t>n set</a:t>
            </a:r>
            <a:endParaRPr sz="3600">
              <a:latin typeface="Arial"/>
              <a:cs typeface="Arial"/>
            </a:endParaRPr>
          </a:p>
        </p:txBody>
      </p:sp>
      <p:sp>
        <p:nvSpPr>
          <p:cNvPr id="3" name="object 3"/>
          <p:cNvSpPr txBox="1"/>
          <p:nvPr/>
        </p:nvSpPr>
        <p:spPr>
          <a:xfrm>
            <a:off x="1057147" y="1240028"/>
            <a:ext cx="170815" cy="390525"/>
          </a:xfrm>
          <a:prstGeom prst="rect">
            <a:avLst/>
          </a:prstGeom>
        </p:spPr>
        <p:txBody>
          <a:bodyPr vert="horz" wrap="square" lIns="0" tIns="0" rIns="0" bIns="0" rtlCol="0">
            <a:noAutofit/>
          </a:bodyPr>
          <a:lstStyle/>
          <a:p>
            <a:pPr marL="12700">
              <a:lnSpc>
                <a:spcPct val="100000"/>
              </a:lnSpc>
            </a:pPr>
            <a:r>
              <a:rPr sz="2500" spc="-25" dirty="0">
                <a:solidFill>
                  <a:srgbClr val="118CAA"/>
                </a:solidFill>
                <a:latin typeface="Arial"/>
                <a:cs typeface="Arial"/>
              </a:rPr>
              <a:t></a:t>
            </a:r>
            <a:endParaRPr sz="2500">
              <a:latin typeface="Arial"/>
              <a:cs typeface="Arial"/>
            </a:endParaRPr>
          </a:p>
        </p:txBody>
      </p:sp>
      <p:sp>
        <p:nvSpPr>
          <p:cNvPr id="4" name="object 4"/>
          <p:cNvSpPr txBox="1"/>
          <p:nvPr/>
        </p:nvSpPr>
        <p:spPr>
          <a:xfrm>
            <a:off x="1358900" y="1283715"/>
            <a:ext cx="4907280" cy="1893570"/>
          </a:xfrm>
          <a:prstGeom prst="rect">
            <a:avLst/>
          </a:prstGeom>
        </p:spPr>
        <p:txBody>
          <a:bodyPr vert="horz" wrap="square" lIns="0" tIns="0" rIns="0" bIns="0" rtlCol="0">
            <a:noAutofit/>
          </a:bodyPr>
          <a:lstStyle/>
          <a:p>
            <a:pPr marL="12700">
              <a:lnSpc>
                <a:spcPct val="100000"/>
              </a:lnSpc>
            </a:pPr>
            <a:r>
              <a:rPr sz="2000" spc="-5" dirty="0">
                <a:latin typeface="Arial"/>
                <a:cs typeface="Arial"/>
              </a:rPr>
              <a:t>V</a:t>
            </a:r>
            <a:r>
              <a:rPr sz="2000" spc="0" dirty="0">
                <a:latin typeface="Arial"/>
                <a:cs typeface="Arial"/>
              </a:rPr>
              <a:t>a</a:t>
            </a:r>
            <a:r>
              <a:rPr sz="2000" spc="5" dirty="0">
                <a:latin typeface="Arial"/>
                <a:cs typeface="Arial"/>
              </a:rPr>
              <a:t>r</a:t>
            </a:r>
            <a:r>
              <a:rPr sz="2000" spc="0" dirty="0">
                <a:latin typeface="Arial"/>
                <a:cs typeface="Arial"/>
              </a:rPr>
              <a:t>iable</a:t>
            </a:r>
            <a:r>
              <a:rPr sz="2000" spc="5" dirty="0">
                <a:latin typeface="Arial"/>
                <a:cs typeface="Arial"/>
              </a:rPr>
              <a:t>-</a:t>
            </a:r>
            <a:r>
              <a:rPr sz="2000" spc="0" dirty="0">
                <a:latin typeface="Arial"/>
                <a:cs typeface="Arial"/>
              </a:rPr>
              <a:t>leng</a:t>
            </a:r>
            <a:r>
              <a:rPr sz="2000" spc="-5" dirty="0">
                <a:latin typeface="Arial"/>
                <a:cs typeface="Arial"/>
              </a:rPr>
              <a:t>t</a:t>
            </a:r>
            <a:r>
              <a:rPr sz="2000" spc="0" dirty="0">
                <a:latin typeface="Arial"/>
                <a:cs typeface="Arial"/>
              </a:rPr>
              <a:t>h</a:t>
            </a:r>
            <a:r>
              <a:rPr sz="2000" spc="-40" dirty="0">
                <a:latin typeface="Arial"/>
                <a:cs typeface="Arial"/>
              </a:rPr>
              <a:t> </a:t>
            </a:r>
            <a:r>
              <a:rPr sz="2000" spc="0" dirty="0">
                <a:latin typeface="Arial"/>
                <a:cs typeface="Arial"/>
              </a:rPr>
              <a:t>in</a:t>
            </a:r>
            <a:r>
              <a:rPr sz="2000" spc="5" dirty="0">
                <a:latin typeface="Arial"/>
                <a:cs typeface="Arial"/>
              </a:rPr>
              <a:t>s</a:t>
            </a:r>
            <a:r>
              <a:rPr sz="2000" spc="-5" dirty="0">
                <a:latin typeface="Arial"/>
                <a:cs typeface="Arial"/>
              </a:rPr>
              <a:t>t</a:t>
            </a:r>
            <a:r>
              <a:rPr sz="2000" spc="0" dirty="0">
                <a:latin typeface="Arial"/>
                <a:cs typeface="Arial"/>
              </a:rPr>
              <a:t>ru</a:t>
            </a:r>
            <a:r>
              <a:rPr sz="2000" spc="5" dirty="0">
                <a:latin typeface="Arial"/>
                <a:cs typeface="Arial"/>
              </a:rPr>
              <a:t>c</a:t>
            </a:r>
            <a:r>
              <a:rPr sz="2000" spc="-5" dirty="0">
                <a:latin typeface="Arial"/>
                <a:cs typeface="Arial"/>
              </a:rPr>
              <a:t>t</a:t>
            </a:r>
            <a:r>
              <a:rPr sz="2000" spc="0" dirty="0">
                <a:latin typeface="Arial"/>
                <a:cs typeface="Arial"/>
              </a:rPr>
              <a:t>ions</a:t>
            </a:r>
            <a:endParaRPr sz="2000">
              <a:latin typeface="Arial"/>
              <a:cs typeface="Arial"/>
            </a:endParaRPr>
          </a:p>
          <a:p>
            <a:pPr marL="361315" indent="-250190">
              <a:lnSpc>
                <a:spcPct val="100000"/>
              </a:lnSpc>
              <a:spcBef>
                <a:spcPts val="95"/>
              </a:spcBef>
              <a:buClr>
                <a:srgbClr val="118CAA"/>
              </a:buClr>
              <a:buSzPct val="125000"/>
              <a:buFont typeface="Arial"/>
              <a:buChar char=""/>
              <a:tabLst>
                <a:tab pos="361315" algn="l"/>
              </a:tabLst>
            </a:pPr>
            <a:r>
              <a:rPr sz="1800" spc="0" dirty="0">
                <a:latin typeface="Arial"/>
                <a:cs typeface="Arial"/>
              </a:rPr>
              <a:t>A</a:t>
            </a:r>
            <a:r>
              <a:rPr sz="1800" spc="-5" dirty="0">
                <a:latin typeface="Arial"/>
                <a:cs typeface="Arial"/>
              </a:rPr>
              <a:t>R</a:t>
            </a:r>
            <a:r>
              <a:rPr sz="1800" spc="0" dirty="0">
                <a:latin typeface="Arial"/>
                <a:cs typeface="Arial"/>
              </a:rPr>
              <a:t>M</a:t>
            </a:r>
            <a:r>
              <a:rPr sz="1800" spc="-10" dirty="0">
                <a:latin typeface="Arial"/>
                <a:cs typeface="Arial"/>
              </a:rPr>
              <a:t> </a:t>
            </a:r>
            <a:r>
              <a:rPr sz="1800" spc="-5" dirty="0">
                <a:latin typeface="Arial"/>
                <a:cs typeface="Arial"/>
              </a:rPr>
              <a:t>in</a:t>
            </a:r>
            <a:r>
              <a:rPr sz="1800" spc="0" dirty="0">
                <a:latin typeface="Arial"/>
                <a:cs typeface="Arial"/>
              </a:rPr>
              <a:t>str</a:t>
            </a:r>
            <a:r>
              <a:rPr sz="1800" spc="-5" dirty="0">
                <a:latin typeface="Arial"/>
                <a:cs typeface="Arial"/>
              </a:rPr>
              <a:t>u</a:t>
            </a:r>
            <a:r>
              <a:rPr sz="1800" spc="0" dirty="0">
                <a:latin typeface="Arial"/>
                <a:cs typeface="Arial"/>
              </a:rPr>
              <a:t>ct</a:t>
            </a:r>
            <a:r>
              <a:rPr sz="1800" spc="-5" dirty="0">
                <a:latin typeface="Arial"/>
                <a:cs typeface="Arial"/>
              </a:rPr>
              <a:t>ion</a:t>
            </a:r>
            <a:r>
              <a:rPr sz="1800" spc="0" dirty="0">
                <a:latin typeface="Arial"/>
                <a:cs typeface="Arial"/>
              </a:rPr>
              <a:t>s</a:t>
            </a:r>
            <a:r>
              <a:rPr sz="1800" spc="15" dirty="0">
                <a:latin typeface="Arial"/>
                <a:cs typeface="Arial"/>
              </a:rPr>
              <a:t> </a:t>
            </a:r>
            <a:r>
              <a:rPr sz="1800" spc="-5" dirty="0">
                <a:latin typeface="Arial"/>
                <a:cs typeface="Arial"/>
              </a:rPr>
              <a:t>a</a:t>
            </a:r>
            <a:r>
              <a:rPr sz="1800" spc="0" dirty="0">
                <a:latin typeface="Arial"/>
                <a:cs typeface="Arial"/>
              </a:rPr>
              <a:t>re</a:t>
            </a:r>
            <a:r>
              <a:rPr sz="1800" spc="-5" dirty="0">
                <a:latin typeface="Arial"/>
                <a:cs typeface="Arial"/>
              </a:rPr>
              <a:t> </a:t>
            </a:r>
            <a:r>
              <a:rPr sz="1800" spc="0" dirty="0">
                <a:latin typeface="Arial"/>
                <a:cs typeface="Arial"/>
              </a:rPr>
              <a:t>a</a:t>
            </a:r>
            <a:r>
              <a:rPr sz="1800" spc="-5" dirty="0">
                <a:latin typeface="Arial"/>
                <a:cs typeface="Arial"/>
              </a:rPr>
              <a:t> </a:t>
            </a:r>
            <a:r>
              <a:rPr sz="1800" spc="0" dirty="0">
                <a:latin typeface="Arial"/>
                <a:cs typeface="Arial"/>
              </a:rPr>
              <a:t>f</a:t>
            </a:r>
            <a:r>
              <a:rPr sz="1800" spc="-5" dirty="0">
                <a:latin typeface="Arial"/>
                <a:cs typeface="Arial"/>
              </a:rPr>
              <a:t>i</a:t>
            </a:r>
            <a:r>
              <a:rPr sz="1800" spc="-15" dirty="0">
                <a:latin typeface="Arial"/>
                <a:cs typeface="Arial"/>
              </a:rPr>
              <a:t>x</a:t>
            </a:r>
            <a:r>
              <a:rPr sz="1800" spc="-5" dirty="0">
                <a:latin typeface="Arial"/>
                <a:cs typeface="Arial"/>
              </a:rPr>
              <a:t>e</a:t>
            </a:r>
            <a:r>
              <a:rPr sz="1800" spc="0" dirty="0">
                <a:latin typeface="Arial"/>
                <a:cs typeface="Arial"/>
              </a:rPr>
              <a:t>d</a:t>
            </a:r>
            <a:r>
              <a:rPr sz="1800" spc="20" dirty="0">
                <a:latin typeface="Arial"/>
                <a:cs typeface="Arial"/>
              </a:rPr>
              <a:t> </a:t>
            </a:r>
            <a:r>
              <a:rPr sz="1800" spc="-5" dirty="0">
                <a:latin typeface="Arial"/>
                <a:cs typeface="Arial"/>
              </a:rPr>
              <a:t>leng</a:t>
            </a:r>
            <a:r>
              <a:rPr sz="1800" spc="0" dirty="0">
                <a:latin typeface="Arial"/>
                <a:cs typeface="Arial"/>
              </a:rPr>
              <a:t>th</a:t>
            </a:r>
            <a:r>
              <a:rPr sz="1800" spc="10" dirty="0">
                <a:latin typeface="Arial"/>
                <a:cs typeface="Arial"/>
              </a:rPr>
              <a:t> </a:t>
            </a:r>
            <a:r>
              <a:rPr sz="1800" spc="-5" dirty="0">
                <a:latin typeface="Arial"/>
                <a:cs typeface="Arial"/>
              </a:rPr>
              <a:t>o</a:t>
            </a:r>
            <a:r>
              <a:rPr sz="1800" spc="0" dirty="0">
                <a:latin typeface="Arial"/>
                <a:cs typeface="Arial"/>
              </a:rPr>
              <a:t>f</a:t>
            </a:r>
            <a:r>
              <a:rPr sz="1800" spc="-5" dirty="0">
                <a:latin typeface="Arial"/>
                <a:cs typeface="Arial"/>
              </a:rPr>
              <a:t> 3</a:t>
            </a:r>
            <a:r>
              <a:rPr sz="1800" spc="0" dirty="0">
                <a:latin typeface="Arial"/>
                <a:cs typeface="Arial"/>
              </a:rPr>
              <a:t>2</a:t>
            </a:r>
            <a:r>
              <a:rPr sz="1800" spc="10" dirty="0">
                <a:latin typeface="Arial"/>
                <a:cs typeface="Arial"/>
              </a:rPr>
              <a:t> </a:t>
            </a:r>
            <a:r>
              <a:rPr sz="1800" spc="-5" dirty="0">
                <a:latin typeface="Arial"/>
                <a:cs typeface="Arial"/>
              </a:rPr>
              <a:t>bi</a:t>
            </a:r>
            <a:r>
              <a:rPr sz="1800" spc="0" dirty="0">
                <a:latin typeface="Arial"/>
                <a:cs typeface="Arial"/>
              </a:rPr>
              <a:t>ts</a:t>
            </a:r>
            <a:endParaRPr sz="1800">
              <a:latin typeface="Arial"/>
              <a:cs typeface="Arial"/>
            </a:endParaRPr>
          </a:p>
          <a:p>
            <a:pPr>
              <a:lnSpc>
                <a:spcPts val="500"/>
              </a:lnSpc>
              <a:spcBef>
                <a:spcPts val="22"/>
              </a:spcBef>
              <a:buClr>
                <a:srgbClr val="118CAA"/>
              </a:buClr>
              <a:buFont typeface="Arial"/>
              <a:buChar char=""/>
            </a:pPr>
            <a:endParaRPr sz="500"/>
          </a:p>
          <a:p>
            <a:pPr marL="361315" marR="227965" indent="-250190">
              <a:lnSpc>
                <a:spcPts val="2160"/>
              </a:lnSpc>
              <a:buClr>
                <a:srgbClr val="118CAA"/>
              </a:buClr>
              <a:buSzPct val="125000"/>
              <a:buFont typeface="Arial"/>
              <a:buChar char=""/>
              <a:tabLst>
                <a:tab pos="361315" algn="l"/>
              </a:tabLst>
            </a:pPr>
            <a:r>
              <a:rPr sz="1800" spc="15" dirty="0">
                <a:latin typeface="Arial"/>
                <a:cs typeface="Arial"/>
              </a:rPr>
              <a:t>T</a:t>
            </a:r>
            <a:r>
              <a:rPr sz="1800" spc="-5" dirty="0">
                <a:latin typeface="Arial"/>
                <a:cs typeface="Arial"/>
              </a:rPr>
              <a:t>hu</a:t>
            </a:r>
            <a:r>
              <a:rPr sz="1800" spc="0" dirty="0">
                <a:latin typeface="Arial"/>
                <a:cs typeface="Arial"/>
              </a:rPr>
              <a:t>mb</a:t>
            </a:r>
            <a:r>
              <a:rPr sz="1800" spc="-25" dirty="0">
                <a:latin typeface="Arial"/>
                <a:cs typeface="Arial"/>
              </a:rPr>
              <a:t> </a:t>
            </a:r>
            <a:r>
              <a:rPr sz="1800" spc="-5" dirty="0">
                <a:latin typeface="Arial"/>
                <a:cs typeface="Arial"/>
              </a:rPr>
              <a:t>in</a:t>
            </a:r>
            <a:r>
              <a:rPr sz="1800" spc="0" dirty="0">
                <a:latin typeface="Arial"/>
                <a:cs typeface="Arial"/>
              </a:rPr>
              <a:t>str</a:t>
            </a:r>
            <a:r>
              <a:rPr sz="1800" spc="-5" dirty="0">
                <a:latin typeface="Arial"/>
                <a:cs typeface="Arial"/>
              </a:rPr>
              <a:t>u</a:t>
            </a:r>
            <a:r>
              <a:rPr sz="1800" spc="0" dirty="0">
                <a:latin typeface="Arial"/>
                <a:cs typeface="Arial"/>
              </a:rPr>
              <a:t>ct</a:t>
            </a:r>
            <a:r>
              <a:rPr sz="1800" spc="-5" dirty="0">
                <a:latin typeface="Arial"/>
                <a:cs typeface="Arial"/>
              </a:rPr>
              <a:t>ion</a:t>
            </a:r>
            <a:r>
              <a:rPr sz="1800" spc="0" dirty="0">
                <a:latin typeface="Arial"/>
                <a:cs typeface="Arial"/>
              </a:rPr>
              <a:t>s</a:t>
            </a:r>
            <a:r>
              <a:rPr sz="1800" spc="15" dirty="0">
                <a:latin typeface="Arial"/>
                <a:cs typeface="Arial"/>
              </a:rPr>
              <a:t> </a:t>
            </a:r>
            <a:r>
              <a:rPr sz="1800" spc="-5" dirty="0">
                <a:latin typeface="Arial"/>
                <a:cs typeface="Arial"/>
              </a:rPr>
              <a:t>a</a:t>
            </a:r>
            <a:r>
              <a:rPr sz="1800" spc="0" dirty="0">
                <a:latin typeface="Arial"/>
                <a:cs typeface="Arial"/>
              </a:rPr>
              <a:t>re</a:t>
            </a:r>
            <a:r>
              <a:rPr sz="1800" spc="10" dirty="0">
                <a:latin typeface="Arial"/>
                <a:cs typeface="Arial"/>
              </a:rPr>
              <a:t> </a:t>
            </a:r>
            <a:r>
              <a:rPr sz="1800" spc="0" dirty="0">
                <a:latin typeface="Arial"/>
                <a:cs typeface="Arial"/>
              </a:rPr>
              <a:t>a</a:t>
            </a:r>
            <a:r>
              <a:rPr sz="1800" spc="-5" dirty="0">
                <a:latin typeface="Arial"/>
                <a:cs typeface="Arial"/>
              </a:rPr>
              <a:t> </a:t>
            </a:r>
            <a:r>
              <a:rPr sz="1800" spc="0" dirty="0">
                <a:latin typeface="Arial"/>
                <a:cs typeface="Arial"/>
              </a:rPr>
              <a:t>f</a:t>
            </a:r>
            <a:r>
              <a:rPr sz="1800" spc="-5" dirty="0">
                <a:latin typeface="Arial"/>
                <a:cs typeface="Arial"/>
              </a:rPr>
              <a:t>i</a:t>
            </a:r>
            <a:r>
              <a:rPr sz="1800" spc="-15" dirty="0">
                <a:latin typeface="Arial"/>
                <a:cs typeface="Arial"/>
              </a:rPr>
              <a:t>x</a:t>
            </a:r>
            <a:r>
              <a:rPr sz="1800" spc="-5" dirty="0">
                <a:latin typeface="Arial"/>
                <a:cs typeface="Arial"/>
              </a:rPr>
              <a:t>e</a:t>
            </a:r>
            <a:r>
              <a:rPr sz="1800" spc="0" dirty="0">
                <a:latin typeface="Arial"/>
                <a:cs typeface="Arial"/>
              </a:rPr>
              <a:t>d</a:t>
            </a:r>
            <a:r>
              <a:rPr sz="1800" spc="10" dirty="0">
                <a:latin typeface="Arial"/>
                <a:cs typeface="Arial"/>
              </a:rPr>
              <a:t> </a:t>
            </a:r>
            <a:r>
              <a:rPr sz="1800" spc="-5" dirty="0">
                <a:latin typeface="Arial"/>
                <a:cs typeface="Arial"/>
              </a:rPr>
              <a:t>leng</a:t>
            </a:r>
            <a:r>
              <a:rPr sz="1800" spc="0" dirty="0">
                <a:latin typeface="Arial"/>
                <a:cs typeface="Arial"/>
              </a:rPr>
              <a:t>th</a:t>
            </a:r>
            <a:r>
              <a:rPr sz="1800" spc="10" dirty="0">
                <a:latin typeface="Arial"/>
                <a:cs typeface="Arial"/>
              </a:rPr>
              <a:t> </a:t>
            </a:r>
            <a:r>
              <a:rPr sz="1800" spc="-5" dirty="0">
                <a:latin typeface="Arial"/>
                <a:cs typeface="Arial"/>
              </a:rPr>
              <a:t>o</a:t>
            </a:r>
            <a:r>
              <a:rPr sz="1800" spc="0" dirty="0">
                <a:latin typeface="Arial"/>
                <a:cs typeface="Arial"/>
              </a:rPr>
              <a:t>f</a:t>
            </a:r>
            <a:r>
              <a:rPr sz="1800" spc="5" dirty="0">
                <a:latin typeface="Arial"/>
                <a:cs typeface="Arial"/>
              </a:rPr>
              <a:t> </a:t>
            </a:r>
            <a:r>
              <a:rPr sz="1800" spc="-5" dirty="0">
                <a:latin typeface="Arial"/>
                <a:cs typeface="Arial"/>
              </a:rPr>
              <a:t>1</a:t>
            </a:r>
            <a:r>
              <a:rPr sz="1800" spc="0" dirty="0">
                <a:latin typeface="Arial"/>
                <a:cs typeface="Arial"/>
              </a:rPr>
              <a:t>6 </a:t>
            </a:r>
            <a:r>
              <a:rPr sz="1800" spc="-5" dirty="0">
                <a:latin typeface="Arial"/>
                <a:cs typeface="Arial"/>
              </a:rPr>
              <a:t>bi</a:t>
            </a:r>
            <a:r>
              <a:rPr sz="1800" spc="0" dirty="0">
                <a:latin typeface="Arial"/>
                <a:cs typeface="Arial"/>
              </a:rPr>
              <a:t>ts</a:t>
            </a:r>
            <a:endParaRPr sz="1800">
              <a:latin typeface="Arial"/>
              <a:cs typeface="Arial"/>
            </a:endParaRPr>
          </a:p>
          <a:p>
            <a:pPr>
              <a:lnSpc>
                <a:spcPts val="500"/>
              </a:lnSpc>
              <a:spcBef>
                <a:spcPts val="40"/>
              </a:spcBef>
              <a:buClr>
                <a:srgbClr val="118CAA"/>
              </a:buClr>
              <a:buFont typeface="Arial"/>
              <a:buChar char=""/>
            </a:pPr>
            <a:endParaRPr sz="500"/>
          </a:p>
          <a:p>
            <a:pPr marL="361315" marR="127000" indent="-250190">
              <a:lnSpc>
                <a:spcPts val="2160"/>
              </a:lnSpc>
              <a:buClr>
                <a:srgbClr val="118CAA"/>
              </a:buClr>
              <a:buSzPct val="125000"/>
              <a:buFont typeface="Arial"/>
              <a:buChar char=""/>
              <a:tabLst>
                <a:tab pos="361315" algn="l"/>
              </a:tabLst>
            </a:pPr>
            <a:r>
              <a:rPr sz="1800" spc="15" dirty="0">
                <a:latin typeface="Arial"/>
                <a:cs typeface="Arial"/>
              </a:rPr>
              <a:t>T</a:t>
            </a:r>
            <a:r>
              <a:rPr sz="1800" spc="-5" dirty="0">
                <a:latin typeface="Arial"/>
                <a:cs typeface="Arial"/>
              </a:rPr>
              <a:t>hu</a:t>
            </a:r>
            <a:r>
              <a:rPr sz="1800" spc="0" dirty="0">
                <a:latin typeface="Arial"/>
                <a:cs typeface="Arial"/>
              </a:rPr>
              <a:t>m</a:t>
            </a:r>
            <a:r>
              <a:rPr sz="1800" spc="-5" dirty="0">
                <a:latin typeface="Arial"/>
                <a:cs typeface="Arial"/>
              </a:rPr>
              <a:t>b</a:t>
            </a:r>
            <a:r>
              <a:rPr sz="1800" spc="0" dirty="0">
                <a:latin typeface="Arial"/>
                <a:cs typeface="Arial"/>
              </a:rPr>
              <a:t>-2</a:t>
            </a:r>
            <a:r>
              <a:rPr sz="1800" spc="-15" dirty="0">
                <a:latin typeface="Arial"/>
                <a:cs typeface="Arial"/>
              </a:rPr>
              <a:t> </a:t>
            </a:r>
            <a:r>
              <a:rPr sz="1800" spc="-5" dirty="0">
                <a:latin typeface="Arial"/>
                <a:cs typeface="Arial"/>
              </a:rPr>
              <a:t>in</a:t>
            </a:r>
            <a:r>
              <a:rPr sz="1800" spc="0" dirty="0">
                <a:latin typeface="Arial"/>
                <a:cs typeface="Arial"/>
              </a:rPr>
              <a:t>str</a:t>
            </a:r>
            <a:r>
              <a:rPr sz="1800" spc="-5" dirty="0">
                <a:latin typeface="Arial"/>
                <a:cs typeface="Arial"/>
              </a:rPr>
              <a:t>u</a:t>
            </a:r>
            <a:r>
              <a:rPr sz="1800" spc="0" dirty="0">
                <a:latin typeface="Arial"/>
                <a:cs typeface="Arial"/>
              </a:rPr>
              <a:t>ct</a:t>
            </a:r>
            <a:r>
              <a:rPr sz="1800" spc="-5" dirty="0">
                <a:latin typeface="Arial"/>
                <a:cs typeface="Arial"/>
              </a:rPr>
              <a:t>ion</a:t>
            </a:r>
            <a:r>
              <a:rPr sz="1800" spc="0" dirty="0">
                <a:latin typeface="Arial"/>
                <a:cs typeface="Arial"/>
              </a:rPr>
              <a:t>s</a:t>
            </a:r>
            <a:r>
              <a:rPr sz="1800" spc="15" dirty="0">
                <a:latin typeface="Arial"/>
                <a:cs typeface="Arial"/>
              </a:rPr>
              <a:t> </a:t>
            </a:r>
            <a:r>
              <a:rPr sz="1800" spc="0" dirty="0">
                <a:latin typeface="Arial"/>
                <a:cs typeface="Arial"/>
              </a:rPr>
              <a:t>c</a:t>
            </a:r>
            <a:r>
              <a:rPr sz="1800" spc="-5" dirty="0">
                <a:latin typeface="Arial"/>
                <a:cs typeface="Arial"/>
              </a:rPr>
              <a:t>a</a:t>
            </a:r>
            <a:r>
              <a:rPr sz="1800" spc="0" dirty="0">
                <a:latin typeface="Arial"/>
                <a:cs typeface="Arial"/>
              </a:rPr>
              <a:t>n</a:t>
            </a:r>
            <a:r>
              <a:rPr sz="1800" spc="-5" dirty="0">
                <a:latin typeface="Arial"/>
                <a:cs typeface="Arial"/>
              </a:rPr>
              <a:t> b</a:t>
            </a:r>
            <a:r>
              <a:rPr sz="1800" spc="0" dirty="0">
                <a:latin typeface="Arial"/>
                <a:cs typeface="Arial"/>
              </a:rPr>
              <a:t>e</a:t>
            </a:r>
            <a:r>
              <a:rPr sz="1800" spc="-5" dirty="0">
                <a:latin typeface="Arial"/>
                <a:cs typeface="Arial"/>
              </a:rPr>
              <a:t> ei</a:t>
            </a:r>
            <a:r>
              <a:rPr sz="1800" spc="0" dirty="0">
                <a:latin typeface="Arial"/>
                <a:cs typeface="Arial"/>
              </a:rPr>
              <a:t>t</a:t>
            </a:r>
            <a:r>
              <a:rPr sz="1800" spc="-5" dirty="0">
                <a:latin typeface="Arial"/>
                <a:cs typeface="Arial"/>
              </a:rPr>
              <a:t>he</a:t>
            </a:r>
            <a:r>
              <a:rPr sz="1800" spc="0" dirty="0">
                <a:latin typeface="Arial"/>
                <a:cs typeface="Arial"/>
              </a:rPr>
              <a:t>r</a:t>
            </a:r>
            <a:r>
              <a:rPr sz="1800" spc="15" dirty="0">
                <a:latin typeface="Arial"/>
                <a:cs typeface="Arial"/>
              </a:rPr>
              <a:t> </a:t>
            </a:r>
            <a:r>
              <a:rPr sz="1800" spc="-5" dirty="0">
                <a:latin typeface="Arial"/>
                <a:cs typeface="Arial"/>
              </a:rPr>
              <a:t>16</a:t>
            </a:r>
            <a:r>
              <a:rPr sz="1800" spc="0" dirty="0">
                <a:latin typeface="Arial"/>
                <a:cs typeface="Arial"/>
              </a:rPr>
              <a:t>-</a:t>
            </a:r>
            <a:r>
              <a:rPr sz="1800" spc="-5" dirty="0">
                <a:latin typeface="Arial"/>
                <a:cs typeface="Arial"/>
              </a:rPr>
              <a:t>bi</a:t>
            </a:r>
            <a:r>
              <a:rPr sz="1800" spc="0" dirty="0">
                <a:latin typeface="Arial"/>
                <a:cs typeface="Arial"/>
              </a:rPr>
              <a:t>t</a:t>
            </a:r>
            <a:r>
              <a:rPr sz="1800" spc="15" dirty="0">
                <a:latin typeface="Arial"/>
                <a:cs typeface="Arial"/>
              </a:rPr>
              <a:t> </a:t>
            </a:r>
            <a:r>
              <a:rPr sz="1800" spc="-5" dirty="0">
                <a:latin typeface="Arial"/>
                <a:cs typeface="Arial"/>
              </a:rPr>
              <a:t>o</a:t>
            </a:r>
            <a:r>
              <a:rPr sz="1800" spc="0" dirty="0">
                <a:latin typeface="Arial"/>
                <a:cs typeface="Arial"/>
              </a:rPr>
              <a:t>r </a:t>
            </a:r>
            <a:r>
              <a:rPr sz="1800" spc="-5" dirty="0">
                <a:latin typeface="Arial"/>
                <a:cs typeface="Arial"/>
              </a:rPr>
              <a:t>32</a:t>
            </a:r>
            <a:r>
              <a:rPr sz="1800" spc="0" dirty="0">
                <a:latin typeface="Arial"/>
                <a:cs typeface="Arial"/>
              </a:rPr>
              <a:t>-</a:t>
            </a:r>
            <a:r>
              <a:rPr sz="1800" spc="-5" dirty="0">
                <a:latin typeface="Arial"/>
                <a:cs typeface="Arial"/>
              </a:rPr>
              <a:t>bi</a:t>
            </a:r>
            <a:r>
              <a:rPr sz="1800" spc="0" dirty="0">
                <a:latin typeface="Arial"/>
                <a:cs typeface="Arial"/>
              </a:rPr>
              <a:t>t</a:t>
            </a:r>
            <a:endParaRPr sz="1800">
              <a:latin typeface="Arial"/>
              <a:cs typeface="Arial"/>
            </a:endParaRPr>
          </a:p>
        </p:txBody>
      </p:sp>
      <p:sp>
        <p:nvSpPr>
          <p:cNvPr id="5" name="object 5"/>
          <p:cNvSpPr txBox="1"/>
          <p:nvPr/>
        </p:nvSpPr>
        <p:spPr>
          <a:xfrm>
            <a:off x="1057147" y="3534016"/>
            <a:ext cx="5097780" cy="2207260"/>
          </a:xfrm>
          <a:prstGeom prst="rect">
            <a:avLst/>
          </a:prstGeom>
        </p:spPr>
        <p:txBody>
          <a:bodyPr vert="horz" wrap="square" lIns="0" tIns="0" rIns="0" bIns="0" rtlCol="0">
            <a:noAutofit/>
          </a:bodyPr>
          <a:lstStyle/>
          <a:p>
            <a:pPr marL="205740" marR="12700" indent="-193675">
              <a:lnSpc>
                <a:spcPct val="96700"/>
              </a:lnSpc>
              <a:buClr>
                <a:srgbClr val="118CAA"/>
              </a:buClr>
              <a:buSzPct val="125000"/>
              <a:buFont typeface="Arial"/>
              <a:buChar char=""/>
              <a:tabLst>
                <a:tab pos="262255" algn="l"/>
              </a:tabLst>
            </a:pPr>
            <a:r>
              <a:rPr sz="2200" spc="-15" dirty="0">
                <a:latin typeface="Arial"/>
                <a:cs typeface="Arial"/>
              </a:rPr>
              <a:t>T</a:t>
            </a:r>
            <a:r>
              <a:rPr sz="2200" spc="-10" dirty="0">
                <a:latin typeface="Arial"/>
                <a:cs typeface="Arial"/>
              </a:rPr>
              <a:t>h</a:t>
            </a:r>
            <a:r>
              <a:rPr sz="2200" spc="-15" dirty="0">
                <a:latin typeface="Arial"/>
                <a:cs typeface="Arial"/>
              </a:rPr>
              <a:t>u</a:t>
            </a:r>
            <a:r>
              <a:rPr sz="2200" spc="-30" dirty="0">
                <a:latin typeface="Arial"/>
                <a:cs typeface="Arial"/>
              </a:rPr>
              <a:t>m</a:t>
            </a:r>
            <a:r>
              <a:rPr sz="2200" spc="-15" dirty="0">
                <a:latin typeface="Arial"/>
                <a:cs typeface="Arial"/>
              </a:rPr>
              <a:t>b-2</a:t>
            </a:r>
            <a:r>
              <a:rPr sz="2200" spc="15" dirty="0">
                <a:latin typeface="Arial"/>
                <a:cs typeface="Arial"/>
              </a:rPr>
              <a:t> </a:t>
            </a:r>
            <a:r>
              <a:rPr sz="2200" spc="-10" dirty="0">
                <a:latin typeface="Arial"/>
                <a:cs typeface="Arial"/>
              </a:rPr>
              <a:t>gi</a:t>
            </a:r>
            <a:r>
              <a:rPr sz="2200" spc="-25" dirty="0">
                <a:latin typeface="Arial"/>
                <a:cs typeface="Arial"/>
              </a:rPr>
              <a:t>v</a:t>
            </a:r>
            <a:r>
              <a:rPr sz="2200" spc="-15" dirty="0">
                <a:latin typeface="Arial"/>
                <a:cs typeface="Arial"/>
              </a:rPr>
              <a:t>es</a:t>
            </a:r>
            <a:r>
              <a:rPr sz="2200" spc="15" dirty="0">
                <a:latin typeface="Arial"/>
                <a:cs typeface="Arial"/>
              </a:rPr>
              <a:t> </a:t>
            </a:r>
            <a:r>
              <a:rPr sz="2200" spc="-15" dirty="0">
                <a:latin typeface="Arial"/>
                <a:cs typeface="Arial"/>
              </a:rPr>
              <a:t>appro</a:t>
            </a:r>
            <a:r>
              <a:rPr sz="2200" spc="-25" dirty="0">
                <a:latin typeface="Arial"/>
                <a:cs typeface="Arial"/>
              </a:rPr>
              <a:t>x</a:t>
            </a:r>
            <a:r>
              <a:rPr sz="2200" spc="-5" dirty="0">
                <a:latin typeface="Arial"/>
                <a:cs typeface="Arial"/>
              </a:rPr>
              <a:t>i</a:t>
            </a:r>
            <a:r>
              <a:rPr sz="2200" spc="-30" dirty="0">
                <a:latin typeface="Arial"/>
                <a:cs typeface="Arial"/>
              </a:rPr>
              <a:t>m</a:t>
            </a:r>
            <a:r>
              <a:rPr sz="2200" spc="-10" dirty="0">
                <a:latin typeface="Arial"/>
                <a:cs typeface="Arial"/>
              </a:rPr>
              <a:t>ately</a:t>
            </a:r>
            <a:r>
              <a:rPr sz="2200" spc="15" dirty="0">
                <a:latin typeface="Arial"/>
                <a:cs typeface="Arial"/>
              </a:rPr>
              <a:t> </a:t>
            </a:r>
            <a:r>
              <a:rPr sz="2200" spc="-15" dirty="0">
                <a:latin typeface="Arial"/>
                <a:cs typeface="Arial"/>
              </a:rPr>
              <a:t>26%</a:t>
            </a:r>
            <a:r>
              <a:rPr sz="2200" spc="-10" dirty="0">
                <a:latin typeface="Arial"/>
                <a:cs typeface="Arial"/>
              </a:rPr>
              <a:t> i</a:t>
            </a:r>
            <a:r>
              <a:rPr sz="2200" spc="-30" dirty="0">
                <a:latin typeface="Arial"/>
                <a:cs typeface="Arial"/>
              </a:rPr>
              <a:t>m</a:t>
            </a:r>
            <a:r>
              <a:rPr sz="2200" spc="-15" dirty="0">
                <a:latin typeface="Arial"/>
                <a:cs typeface="Arial"/>
              </a:rPr>
              <a:t>pro</a:t>
            </a:r>
            <a:r>
              <a:rPr sz="2200" spc="-25" dirty="0">
                <a:latin typeface="Arial"/>
                <a:cs typeface="Arial"/>
              </a:rPr>
              <a:t>v</a:t>
            </a:r>
            <a:r>
              <a:rPr sz="2200" spc="-15" dirty="0">
                <a:latin typeface="Arial"/>
                <a:cs typeface="Arial"/>
              </a:rPr>
              <a:t>e</a:t>
            </a:r>
            <a:r>
              <a:rPr sz="2200" spc="-30" dirty="0">
                <a:latin typeface="Arial"/>
                <a:cs typeface="Arial"/>
              </a:rPr>
              <a:t>m</a:t>
            </a:r>
            <a:r>
              <a:rPr sz="2200" spc="-15" dirty="0">
                <a:latin typeface="Arial"/>
                <a:cs typeface="Arial"/>
              </a:rPr>
              <a:t>ent</a:t>
            </a:r>
            <a:r>
              <a:rPr sz="2200" spc="35" dirty="0">
                <a:latin typeface="Arial"/>
                <a:cs typeface="Arial"/>
              </a:rPr>
              <a:t> </a:t>
            </a:r>
            <a:r>
              <a:rPr sz="2200" spc="-10" dirty="0">
                <a:latin typeface="Arial"/>
                <a:cs typeface="Arial"/>
              </a:rPr>
              <a:t>in c</a:t>
            </a:r>
            <a:r>
              <a:rPr sz="2200" spc="-15" dirty="0">
                <a:latin typeface="Arial"/>
                <a:cs typeface="Arial"/>
              </a:rPr>
              <a:t>ode den</a:t>
            </a:r>
            <a:r>
              <a:rPr sz="2200" spc="-10" dirty="0">
                <a:latin typeface="Arial"/>
                <a:cs typeface="Arial"/>
              </a:rPr>
              <a:t>sity</a:t>
            </a:r>
            <a:r>
              <a:rPr sz="2200" spc="5" dirty="0">
                <a:latin typeface="Arial"/>
                <a:cs typeface="Arial"/>
              </a:rPr>
              <a:t> </a:t>
            </a:r>
            <a:r>
              <a:rPr sz="2200" spc="-15" dirty="0">
                <a:latin typeface="Arial"/>
                <a:cs typeface="Arial"/>
              </a:rPr>
              <a:t>o</a:t>
            </a:r>
            <a:r>
              <a:rPr sz="2200" spc="-25" dirty="0">
                <a:latin typeface="Arial"/>
                <a:cs typeface="Arial"/>
              </a:rPr>
              <a:t>v</a:t>
            </a:r>
            <a:r>
              <a:rPr sz="2200" spc="-10" dirty="0">
                <a:latin typeface="Arial"/>
                <a:cs typeface="Arial"/>
              </a:rPr>
              <a:t>er</a:t>
            </a:r>
            <a:r>
              <a:rPr sz="2200" spc="10" dirty="0">
                <a:latin typeface="Arial"/>
                <a:cs typeface="Arial"/>
              </a:rPr>
              <a:t> </a:t>
            </a:r>
            <a:r>
              <a:rPr sz="2200" spc="-15" dirty="0">
                <a:latin typeface="Arial"/>
                <a:cs typeface="Arial"/>
              </a:rPr>
              <a:t>A</a:t>
            </a:r>
            <a:r>
              <a:rPr sz="2200" spc="-25" dirty="0">
                <a:latin typeface="Arial"/>
                <a:cs typeface="Arial"/>
              </a:rPr>
              <a:t>R</a:t>
            </a:r>
            <a:r>
              <a:rPr sz="2200" spc="-20" dirty="0">
                <a:latin typeface="Arial"/>
                <a:cs typeface="Arial"/>
              </a:rPr>
              <a:t>M</a:t>
            </a:r>
            <a:endParaRPr sz="2200">
              <a:latin typeface="Arial"/>
              <a:cs typeface="Arial"/>
            </a:endParaRPr>
          </a:p>
          <a:p>
            <a:pPr>
              <a:lnSpc>
                <a:spcPts val="700"/>
              </a:lnSpc>
              <a:spcBef>
                <a:spcPts val="48"/>
              </a:spcBef>
              <a:buClr>
                <a:srgbClr val="118CAA"/>
              </a:buClr>
              <a:buFont typeface="Arial"/>
              <a:buChar char=""/>
            </a:pPr>
            <a:endParaRPr sz="700"/>
          </a:p>
          <a:p>
            <a:pPr>
              <a:lnSpc>
                <a:spcPts val="1000"/>
              </a:lnSpc>
              <a:buClr>
                <a:srgbClr val="118CAA"/>
              </a:buClr>
              <a:buFont typeface="Arial"/>
              <a:buChar char=""/>
            </a:pPr>
            <a:endParaRPr sz="1000"/>
          </a:p>
          <a:p>
            <a:pPr>
              <a:lnSpc>
                <a:spcPts val="1000"/>
              </a:lnSpc>
              <a:buClr>
                <a:srgbClr val="118CAA"/>
              </a:buClr>
              <a:buFont typeface="Arial"/>
              <a:buChar char=""/>
            </a:pPr>
            <a:endParaRPr sz="1000"/>
          </a:p>
          <a:p>
            <a:pPr>
              <a:lnSpc>
                <a:spcPts val="1000"/>
              </a:lnSpc>
              <a:buClr>
                <a:srgbClr val="118CAA"/>
              </a:buClr>
              <a:buFont typeface="Arial"/>
              <a:buChar char=""/>
            </a:pPr>
            <a:endParaRPr sz="1000"/>
          </a:p>
          <a:p>
            <a:pPr marL="205740" marR="530225" indent="-193675">
              <a:lnSpc>
                <a:spcPts val="2640"/>
              </a:lnSpc>
              <a:buClr>
                <a:srgbClr val="118CAA"/>
              </a:buClr>
              <a:buSzPct val="125000"/>
              <a:buFont typeface="Arial"/>
              <a:buChar char=""/>
              <a:tabLst>
                <a:tab pos="262255" algn="l"/>
              </a:tabLst>
            </a:pPr>
            <a:r>
              <a:rPr sz="2200" spc="-15" dirty="0">
                <a:latin typeface="Arial"/>
                <a:cs typeface="Arial"/>
              </a:rPr>
              <a:t>T</a:t>
            </a:r>
            <a:r>
              <a:rPr sz="2200" spc="-10" dirty="0">
                <a:latin typeface="Arial"/>
                <a:cs typeface="Arial"/>
              </a:rPr>
              <a:t>h</a:t>
            </a:r>
            <a:r>
              <a:rPr sz="2200" spc="-15" dirty="0">
                <a:latin typeface="Arial"/>
                <a:cs typeface="Arial"/>
              </a:rPr>
              <a:t>u</a:t>
            </a:r>
            <a:r>
              <a:rPr sz="2200" spc="-30" dirty="0">
                <a:latin typeface="Arial"/>
                <a:cs typeface="Arial"/>
              </a:rPr>
              <a:t>m</a:t>
            </a:r>
            <a:r>
              <a:rPr sz="2200" spc="-15" dirty="0">
                <a:latin typeface="Arial"/>
                <a:cs typeface="Arial"/>
              </a:rPr>
              <a:t>b-2</a:t>
            </a:r>
            <a:r>
              <a:rPr sz="2200" spc="15" dirty="0">
                <a:latin typeface="Arial"/>
                <a:cs typeface="Arial"/>
              </a:rPr>
              <a:t> </a:t>
            </a:r>
            <a:r>
              <a:rPr sz="2200" spc="-10" dirty="0">
                <a:latin typeface="Arial"/>
                <a:cs typeface="Arial"/>
              </a:rPr>
              <a:t>gi</a:t>
            </a:r>
            <a:r>
              <a:rPr sz="2200" spc="-25" dirty="0">
                <a:latin typeface="Arial"/>
                <a:cs typeface="Arial"/>
              </a:rPr>
              <a:t>v</a:t>
            </a:r>
            <a:r>
              <a:rPr sz="2200" spc="-15" dirty="0">
                <a:latin typeface="Arial"/>
                <a:cs typeface="Arial"/>
              </a:rPr>
              <a:t>es</a:t>
            </a:r>
            <a:r>
              <a:rPr sz="2200" spc="15" dirty="0">
                <a:latin typeface="Arial"/>
                <a:cs typeface="Arial"/>
              </a:rPr>
              <a:t> </a:t>
            </a:r>
            <a:r>
              <a:rPr sz="2200" spc="-15" dirty="0">
                <a:latin typeface="Arial"/>
                <a:cs typeface="Arial"/>
              </a:rPr>
              <a:t>appro</a:t>
            </a:r>
            <a:r>
              <a:rPr sz="2200" spc="-25" dirty="0">
                <a:latin typeface="Arial"/>
                <a:cs typeface="Arial"/>
              </a:rPr>
              <a:t>x</a:t>
            </a:r>
            <a:r>
              <a:rPr sz="2200" spc="-5" dirty="0">
                <a:latin typeface="Arial"/>
                <a:cs typeface="Arial"/>
              </a:rPr>
              <a:t>i</a:t>
            </a:r>
            <a:r>
              <a:rPr sz="2200" spc="-30" dirty="0">
                <a:latin typeface="Arial"/>
                <a:cs typeface="Arial"/>
              </a:rPr>
              <a:t>m</a:t>
            </a:r>
            <a:r>
              <a:rPr sz="2200" spc="-10" dirty="0">
                <a:latin typeface="Arial"/>
                <a:cs typeface="Arial"/>
              </a:rPr>
              <a:t>ately</a:t>
            </a:r>
            <a:r>
              <a:rPr sz="2200" spc="15" dirty="0">
                <a:latin typeface="Arial"/>
                <a:cs typeface="Arial"/>
              </a:rPr>
              <a:t> </a:t>
            </a:r>
            <a:r>
              <a:rPr sz="2200" spc="-15" dirty="0">
                <a:latin typeface="Arial"/>
                <a:cs typeface="Arial"/>
              </a:rPr>
              <a:t>25%</a:t>
            </a:r>
            <a:r>
              <a:rPr sz="2200" spc="-10" dirty="0">
                <a:latin typeface="Arial"/>
                <a:cs typeface="Arial"/>
              </a:rPr>
              <a:t> i</a:t>
            </a:r>
            <a:r>
              <a:rPr sz="2200" spc="-30" dirty="0">
                <a:latin typeface="Arial"/>
                <a:cs typeface="Arial"/>
              </a:rPr>
              <a:t>m</a:t>
            </a:r>
            <a:r>
              <a:rPr sz="2200" spc="-15" dirty="0">
                <a:latin typeface="Arial"/>
                <a:cs typeface="Arial"/>
              </a:rPr>
              <a:t>pro</a:t>
            </a:r>
            <a:r>
              <a:rPr sz="2200" spc="-25" dirty="0">
                <a:latin typeface="Arial"/>
                <a:cs typeface="Arial"/>
              </a:rPr>
              <a:t>v</a:t>
            </a:r>
            <a:r>
              <a:rPr sz="2200" spc="-15" dirty="0">
                <a:latin typeface="Arial"/>
                <a:cs typeface="Arial"/>
              </a:rPr>
              <a:t>e</a:t>
            </a:r>
            <a:r>
              <a:rPr sz="2200" spc="-30" dirty="0">
                <a:latin typeface="Arial"/>
                <a:cs typeface="Arial"/>
              </a:rPr>
              <a:t>m</a:t>
            </a:r>
            <a:r>
              <a:rPr sz="2200" spc="-15" dirty="0">
                <a:latin typeface="Arial"/>
                <a:cs typeface="Arial"/>
              </a:rPr>
              <a:t>ent</a:t>
            </a:r>
            <a:r>
              <a:rPr sz="2200" spc="35" dirty="0">
                <a:latin typeface="Arial"/>
                <a:cs typeface="Arial"/>
              </a:rPr>
              <a:t> </a:t>
            </a:r>
            <a:r>
              <a:rPr sz="2200" spc="-10" dirty="0">
                <a:latin typeface="Arial"/>
                <a:cs typeface="Arial"/>
              </a:rPr>
              <a:t>in perfor</a:t>
            </a:r>
            <a:r>
              <a:rPr sz="2200" spc="-25" dirty="0">
                <a:latin typeface="Arial"/>
                <a:cs typeface="Arial"/>
              </a:rPr>
              <a:t>m</a:t>
            </a:r>
            <a:r>
              <a:rPr sz="2200" spc="-15" dirty="0">
                <a:latin typeface="Arial"/>
                <a:cs typeface="Arial"/>
              </a:rPr>
              <a:t>an</a:t>
            </a:r>
            <a:r>
              <a:rPr sz="2200" spc="-10" dirty="0">
                <a:latin typeface="Arial"/>
                <a:cs typeface="Arial"/>
              </a:rPr>
              <a:t>c</a:t>
            </a:r>
            <a:r>
              <a:rPr sz="2200" spc="-15" dirty="0">
                <a:latin typeface="Arial"/>
                <a:cs typeface="Arial"/>
              </a:rPr>
              <a:t>e</a:t>
            </a:r>
            <a:r>
              <a:rPr sz="2200" spc="35" dirty="0">
                <a:latin typeface="Arial"/>
                <a:cs typeface="Arial"/>
              </a:rPr>
              <a:t> </a:t>
            </a:r>
            <a:r>
              <a:rPr sz="2200" spc="-15" dirty="0">
                <a:latin typeface="Arial"/>
                <a:cs typeface="Arial"/>
              </a:rPr>
              <a:t>o</a:t>
            </a:r>
            <a:r>
              <a:rPr sz="2200" spc="-25" dirty="0">
                <a:latin typeface="Arial"/>
                <a:cs typeface="Arial"/>
              </a:rPr>
              <a:t>v</a:t>
            </a:r>
            <a:r>
              <a:rPr sz="2200" spc="-10" dirty="0">
                <a:latin typeface="Arial"/>
                <a:cs typeface="Arial"/>
              </a:rPr>
              <a:t>er Th</a:t>
            </a:r>
            <a:r>
              <a:rPr sz="2200" spc="-15" dirty="0">
                <a:latin typeface="Arial"/>
                <a:cs typeface="Arial"/>
              </a:rPr>
              <a:t>u</a:t>
            </a:r>
            <a:r>
              <a:rPr sz="2200" spc="-30" dirty="0">
                <a:latin typeface="Arial"/>
                <a:cs typeface="Arial"/>
              </a:rPr>
              <a:t>m</a:t>
            </a:r>
            <a:r>
              <a:rPr sz="2200" spc="-15" dirty="0">
                <a:latin typeface="Arial"/>
                <a:cs typeface="Arial"/>
              </a:rPr>
              <a:t>b</a:t>
            </a:r>
            <a:endParaRPr sz="2200">
              <a:latin typeface="Arial"/>
              <a:cs typeface="Arial"/>
            </a:endParaRPr>
          </a:p>
        </p:txBody>
      </p:sp>
      <p:sp>
        <p:nvSpPr>
          <p:cNvPr id="6" name="object 6"/>
          <p:cNvSpPr/>
          <p:nvPr/>
        </p:nvSpPr>
        <p:spPr>
          <a:xfrm>
            <a:off x="6569964" y="1332102"/>
            <a:ext cx="3168396" cy="5256149"/>
          </a:xfrm>
          <a:custGeom>
            <a:avLst/>
            <a:gdLst/>
            <a:ahLst/>
            <a:cxnLst/>
            <a:rect l="l" t="t" r="r" b="b"/>
            <a:pathLst>
              <a:path w="3168396" h="5256149">
                <a:moveTo>
                  <a:pt x="0" y="0"/>
                </a:moveTo>
                <a:lnTo>
                  <a:pt x="3168396" y="0"/>
                </a:lnTo>
                <a:lnTo>
                  <a:pt x="3168396" y="5256149"/>
                </a:lnTo>
                <a:lnTo>
                  <a:pt x="0" y="5256149"/>
                </a:lnTo>
                <a:lnTo>
                  <a:pt x="0" y="0"/>
                </a:lnTo>
                <a:close/>
              </a:path>
            </a:pathLst>
          </a:custGeom>
          <a:solidFill>
            <a:srgbClr val="003300"/>
          </a:solidFill>
        </p:spPr>
        <p:txBody>
          <a:bodyPr wrap="square" lIns="0" tIns="0" rIns="0" bIns="0" rtlCol="0">
            <a:noAutofit/>
          </a:bodyPr>
          <a:lstStyle/>
          <a:p>
            <a:endParaRPr/>
          </a:p>
        </p:txBody>
      </p:sp>
      <p:sp>
        <p:nvSpPr>
          <p:cNvPr id="7" name="object 7"/>
          <p:cNvSpPr/>
          <p:nvPr/>
        </p:nvSpPr>
        <p:spPr>
          <a:xfrm>
            <a:off x="6640068" y="4069207"/>
            <a:ext cx="3090545" cy="2487041"/>
          </a:xfrm>
          <a:custGeom>
            <a:avLst/>
            <a:gdLst/>
            <a:ahLst/>
            <a:cxnLst/>
            <a:rect l="l" t="t" r="r" b="b"/>
            <a:pathLst>
              <a:path w="3090545" h="2487041">
                <a:moveTo>
                  <a:pt x="0" y="0"/>
                </a:moveTo>
                <a:lnTo>
                  <a:pt x="3090545" y="0"/>
                </a:lnTo>
                <a:lnTo>
                  <a:pt x="3090545" y="2487041"/>
                </a:lnTo>
                <a:lnTo>
                  <a:pt x="0" y="2487041"/>
                </a:lnTo>
                <a:lnTo>
                  <a:pt x="0" y="0"/>
                </a:lnTo>
                <a:close/>
              </a:path>
            </a:pathLst>
          </a:custGeom>
          <a:solidFill>
            <a:srgbClr val="003300"/>
          </a:solidFill>
        </p:spPr>
        <p:txBody>
          <a:bodyPr wrap="square" lIns="0" tIns="0" rIns="0" bIns="0" rtlCol="0">
            <a:noAutofit/>
          </a:bodyPr>
          <a:lstStyle/>
          <a:p>
            <a:endParaRPr/>
          </a:p>
        </p:txBody>
      </p:sp>
      <p:sp>
        <p:nvSpPr>
          <p:cNvPr id="8" name="object 8"/>
          <p:cNvSpPr/>
          <p:nvPr/>
        </p:nvSpPr>
        <p:spPr>
          <a:xfrm>
            <a:off x="6652259" y="4245228"/>
            <a:ext cx="4572" cy="0"/>
          </a:xfrm>
          <a:custGeom>
            <a:avLst/>
            <a:gdLst/>
            <a:ahLst/>
            <a:cxnLst/>
            <a:rect l="l" t="t" r="r" b="b"/>
            <a:pathLst>
              <a:path w="4572">
                <a:moveTo>
                  <a:pt x="0" y="0"/>
                </a:moveTo>
                <a:lnTo>
                  <a:pt x="4572" y="0"/>
                </a:lnTo>
              </a:path>
            </a:pathLst>
          </a:custGeom>
          <a:ln w="4572">
            <a:solidFill>
              <a:srgbClr val="376996"/>
            </a:solidFill>
          </a:ln>
        </p:spPr>
        <p:txBody>
          <a:bodyPr wrap="square" lIns="0" tIns="0" rIns="0" bIns="0" rtlCol="0">
            <a:noAutofit/>
          </a:bodyPr>
          <a:lstStyle/>
          <a:p>
            <a:endParaRPr/>
          </a:p>
        </p:txBody>
      </p:sp>
      <p:sp>
        <p:nvSpPr>
          <p:cNvPr id="9" name="object 9"/>
          <p:cNvSpPr/>
          <p:nvPr/>
        </p:nvSpPr>
        <p:spPr>
          <a:xfrm>
            <a:off x="6867143" y="4069207"/>
            <a:ext cx="1668779" cy="246888"/>
          </a:xfrm>
          <a:prstGeom prst="rect">
            <a:avLst/>
          </a:prstGeom>
          <a:blipFill>
            <a:blip r:embed="rId2" cstate="print"/>
            <a:stretch>
              <a:fillRect/>
            </a:stretch>
          </a:blipFill>
        </p:spPr>
        <p:txBody>
          <a:bodyPr wrap="square" lIns="0" tIns="0" rIns="0" bIns="0" rtlCol="0">
            <a:noAutofit/>
          </a:bodyPr>
          <a:lstStyle/>
          <a:p>
            <a:endParaRPr/>
          </a:p>
        </p:txBody>
      </p:sp>
      <p:sp>
        <p:nvSpPr>
          <p:cNvPr id="10" name="object 10"/>
          <p:cNvSpPr/>
          <p:nvPr/>
        </p:nvSpPr>
        <p:spPr>
          <a:xfrm>
            <a:off x="6652259" y="4220083"/>
            <a:ext cx="164592" cy="100584"/>
          </a:xfrm>
          <a:prstGeom prst="rect">
            <a:avLst/>
          </a:prstGeom>
          <a:blipFill>
            <a:blip r:embed="rId3" cstate="print"/>
            <a:stretch>
              <a:fillRect/>
            </a:stretch>
          </a:blipFill>
        </p:spPr>
        <p:txBody>
          <a:bodyPr wrap="square" lIns="0" tIns="0" rIns="0" bIns="0" rtlCol="0">
            <a:noAutofit/>
          </a:bodyPr>
          <a:lstStyle/>
          <a:p>
            <a:endParaRPr/>
          </a:p>
        </p:txBody>
      </p:sp>
      <p:sp>
        <p:nvSpPr>
          <p:cNvPr id="11" name="object 11"/>
          <p:cNvSpPr/>
          <p:nvPr/>
        </p:nvSpPr>
        <p:spPr>
          <a:xfrm>
            <a:off x="6867143" y="4316095"/>
            <a:ext cx="1897379" cy="365760"/>
          </a:xfrm>
          <a:prstGeom prst="rect">
            <a:avLst/>
          </a:prstGeom>
          <a:blipFill>
            <a:blip r:embed="rId4" cstate="print"/>
            <a:stretch>
              <a:fillRect/>
            </a:stretch>
          </a:blipFill>
        </p:spPr>
        <p:txBody>
          <a:bodyPr wrap="square" lIns="0" tIns="0" rIns="0" bIns="0" rtlCol="0">
            <a:noAutofit/>
          </a:bodyPr>
          <a:lstStyle/>
          <a:p>
            <a:endParaRPr/>
          </a:p>
        </p:txBody>
      </p:sp>
      <p:sp>
        <p:nvSpPr>
          <p:cNvPr id="12" name="object 12"/>
          <p:cNvSpPr/>
          <p:nvPr/>
        </p:nvSpPr>
        <p:spPr>
          <a:xfrm>
            <a:off x="6702552" y="4585842"/>
            <a:ext cx="114300" cy="100457"/>
          </a:xfrm>
          <a:prstGeom prst="rect">
            <a:avLst/>
          </a:prstGeom>
          <a:blipFill>
            <a:blip r:embed="rId5" cstate="print"/>
            <a:stretch>
              <a:fillRect/>
            </a:stretch>
          </a:blipFill>
        </p:spPr>
        <p:txBody>
          <a:bodyPr wrap="square" lIns="0" tIns="0" rIns="0" bIns="0" rtlCol="0">
            <a:noAutofit/>
          </a:bodyPr>
          <a:lstStyle/>
          <a:p>
            <a:endParaRPr/>
          </a:p>
        </p:txBody>
      </p:sp>
      <p:sp>
        <p:nvSpPr>
          <p:cNvPr id="13" name="object 13"/>
          <p:cNvSpPr/>
          <p:nvPr/>
        </p:nvSpPr>
        <p:spPr>
          <a:xfrm>
            <a:off x="6867143" y="4681854"/>
            <a:ext cx="1897379" cy="370331"/>
          </a:xfrm>
          <a:prstGeom prst="rect">
            <a:avLst/>
          </a:prstGeom>
          <a:blipFill>
            <a:blip r:embed="rId6" cstate="print"/>
            <a:stretch>
              <a:fillRect/>
            </a:stretch>
          </a:blipFill>
        </p:spPr>
        <p:txBody>
          <a:bodyPr wrap="square" lIns="0" tIns="0" rIns="0" bIns="0" rtlCol="0">
            <a:noAutofit/>
          </a:bodyPr>
          <a:lstStyle/>
          <a:p>
            <a:endParaRPr/>
          </a:p>
        </p:txBody>
      </p:sp>
      <p:sp>
        <p:nvSpPr>
          <p:cNvPr id="14" name="object 14"/>
          <p:cNvSpPr/>
          <p:nvPr/>
        </p:nvSpPr>
        <p:spPr>
          <a:xfrm>
            <a:off x="6702552" y="4956175"/>
            <a:ext cx="114300" cy="100583"/>
          </a:xfrm>
          <a:prstGeom prst="rect">
            <a:avLst/>
          </a:prstGeom>
          <a:blipFill>
            <a:blip r:embed="rId7" cstate="print"/>
            <a:stretch>
              <a:fillRect/>
            </a:stretch>
          </a:blipFill>
        </p:spPr>
        <p:txBody>
          <a:bodyPr wrap="square" lIns="0" tIns="0" rIns="0" bIns="0" rtlCol="0">
            <a:noAutofit/>
          </a:bodyPr>
          <a:lstStyle/>
          <a:p>
            <a:endParaRPr/>
          </a:p>
        </p:txBody>
      </p:sp>
      <p:sp>
        <p:nvSpPr>
          <p:cNvPr id="15" name="object 15"/>
          <p:cNvSpPr/>
          <p:nvPr/>
        </p:nvSpPr>
        <p:spPr>
          <a:xfrm>
            <a:off x="6702552" y="5326507"/>
            <a:ext cx="114300" cy="100584"/>
          </a:xfrm>
          <a:prstGeom prst="rect">
            <a:avLst/>
          </a:prstGeom>
          <a:blipFill>
            <a:blip r:embed="rId8" cstate="print"/>
            <a:stretch>
              <a:fillRect/>
            </a:stretch>
          </a:blipFill>
        </p:spPr>
        <p:txBody>
          <a:bodyPr wrap="square" lIns="0" tIns="0" rIns="0" bIns="0" rtlCol="0">
            <a:noAutofit/>
          </a:bodyPr>
          <a:lstStyle/>
          <a:p>
            <a:endParaRPr/>
          </a:p>
        </p:txBody>
      </p:sp>
      <p:sp>
        <p:nvSpPr>
          <p:cNvPr id="16" name="object 16"/>
          <p:cNvSpPr/>
          <p:nvPr/>
        </p:nvSpPr>
        <p:spPr>
          <a:xfrm>
            <a:off x="9139428" y="5440807"/>
            <a:ext cx="260604" cy="100584"/>
          </a:xfrm>
          <a:prstGeom prst="rect">
            <a:avLst/>
          </a:prstGeom>
          <a:blipFill>
            <a:blip r:embed="rId9" cstate="print"/>
            <a:stretch>
              <a:fillRect/>
            </a:stretch>
          </a:blipFill>
        </p:spPr>
        <p:txBody>
          <a:bodyPr wrap="square" lIns="0" tIns="0" rIns="0" bIns="0" rtlCol="0">
            <a:noAutofit/>
          </a:bodyPr>
          <a:lstStyle/>
          <a:p>
            <a:endParaRPr/>
          </a:p>
        </p:txBody>
      </p:sp>
      <p:sp>
        <p:nvSpPr>
          <p:cNvPr id="17" name="object 17"/>
          <p:cNvSpPr/>
          <p:nvPr/>
        </p:nvSpPr>
        <p:spPr>
          <a:xfrm>
            <a:off x="9139428" y="5605398"/>
            <a:ext cx="470916" cy="105156"/>
          </a:xfrm>
          <a:prstGeom prst="rect">
            <a:avLst/>
          </a:prstGeom>
          <a:blipFill>
            <a:blip r:embed="rId10" cstate="print"/>
            <a:stretch>
              <a:fillRect/>
            </a:stretch>
          </a:blipFill>
        </p:spPr>
        <p:txBody>
          <a:bodyPr wrap="square" lIns="0" tIns="0" rIns="0" bIns="0" rtlCol="0">
            <a:noAutofit/>
          </a:bodyPr>
          <a:lstStyle/>
          <a:p>
            <a:endParaRPr/>
          </a:p>
        </p:txBody>
      </p:sp>
      <p:sp>
        <p:nvSpPr>
          <p:cNvPr id="18" name="object 18"/>
          <p:cNvSpPr/>
          <p:nvPr/>
        </p:nvSpPr>
        <p:spPr>
          <a:xfrm>
            <a:off x="6707123" y="5696839"/>
            <a:ext cx="109728" cy="100584"/>
          </a:xfrm>
          <a:prstGeom prst="rect">
            <a:avLst/>
          </a:prstGeom>
          <a:blipFill>
            <a:blip r:embed="rId11" cstate="print"/>
            <a:stretch>
              <a:fillRect/>
            </a:stretch>
          </a:blipFill>
        </p:spPr>
        <p:txBody>
          <a:bodyPr wrap="square" lIns="0" tIns="0" rIns="0" bIns="0" rtlCol="0">
            <a:noAutofit/>
          </a:bodyPr>
          <a:lstStyle/>
          <a:p>
            <a:endParaRPr/>
          </a:p>
        </p:txBody>
      </p:sp>
      <p:sp>
        <p:nvSpPr>
          <p:cNvPr id="19" name="object 19"/>
          <p:cNvSpPr/>
          <p:nvPr/>
        </p:nvSpPr>
        <p:spPr>
          <a:xfrm>
            <a:off x="9139428" y="5779134"/>
            <a:ext cx="361188" cy="100584"/>
          </a:xfrm>
          <a:prstGeom prst="rect">
            <a:avLst/>
          </a:prstGeom>
          <a:blipFill>
            <a:blip r:embed="rId12" cstate="print"/>
            <a:stretch>
              <a:fillRect/>
            </a:stretch>
          </a:blipFill>
        </p:spPr>
        <p:txBody>
          <a:bodyPr wrap="square" lIns="0" tIns="0" rIns="0" bIns="0" rtlCol="0">
            <a:noAutofit/>
          </a:bodyPr>
          <a:lstStyle/>
          <a:p>
            <a:endParaRPr/>
          </a:p>
        </p:txBody>
      </p:sp>
      <p:sp>
        <p:nvSpPr>
          <p:cNvPr id="20" name="object 20"/>
          <p:cNvSpPr/>
          <p:nvPr/>
        </p:nvSpPr>
        <p:spPr>
          <a:xfrm>
            <a:off x="8933688" y="5413375"/>
            <a:ext cx="160020" cy="493775"/>
          </a:xfrm>
          <a:prstGeom prst="rect">
            <a:avLst/>
          </a:prstGeom>
          <a:blipFill>
            <a:blip r:embed="rId13" cstate="print"/>
            <a:stretch>
              <a:fillRect/>
            </a:stretch>
          </a:blipFill>
        </p:spPr>
        <p:txBody>
          <a:bodyPr wrap="square" lIns="0" tIns="0" rIns="0" bIns="0" rtlCol="0">
            <a:noAutofit/>
          </a:bodyPr>
          <a:lstStyle/>
          <a:p>
            <a:endParaRPr/>
          </a:p>
        </p:txBody>
      </p:sp>
      <p:sp>
        <p:nvSpPr>
          <p:cNvPr id="21" name="object 21"/>
          <p:cNvSpPr/>
          <p:nvPr/>
        </p:nvSpPr>
        <p:spPr>
          <a:xfrm>
            <a:off x="6867143" y="5052186"/>
            <a:ext cx="1897379" cy="1088136"/>
          </a:xfrm>
          <a:prstGeom prst="rect">
            <a:avLst/>
          </a:prstGeom>
          <a:blipFill>
            <a:blip r:embed="rId14" cstate="print"/>
            <a:stretch>
              <a:fillRect/>
            </a:stretch>
          </a:blipFill>
        </p:spPr>
        <p:txBody>
          <a:bodyPr wrap="square" lIns="0" tIns="0" rIns="0" bIns="0" rtlCol="0">
            <a:noAutofit/>
          </a:bodyPr>
          <a:lstStyle/>
          <a:p>
            <a:endParaRPr/>
          </a:p>
        </p:txBody>
      </p:sp>
      <p:sp>
        <p:nvSpPr>
          <p:cNvPr id="22" name="object 22"/>
          <p:cNvSpPr/>
          <p:nvPr/>
        </p:nvSpPr>
        <p:spPr>
          <a:xfrm>
            <a:off x="6761988" y="6067171"/>
            <a:ext cx="54863" cy="100584"/>
          </a:xfrm>
          <a:prstGeom prst="rect">
            <a:avLst/>
          </a:prstGeom>
          <a:blipFill>
            <a:blip r:embed="rId15" cstate="print"/>
            <a:stretch>
              <a:fillRect/>
            </a:stretch>
          </a:blipFill>
        </p:spPr>
        <p:txBody>
          <a:bodyPr wrap="square" lIns="0" tIns="0" rIns="0" bIns="0" rtlCol="0">
            <a:noAutofit/>
          </a:bodyPr>
          <a:lstStyle/>
          <a:p>
            <a:endParaRPr/>
          </a:p>
        </p:txBody>
      </p:sp>
      <p:sp>
        <p:nvSpPr>
          <p:cNvPr id="23" name="object 23"/>
          <p:cNvSpPr/>
          <p:nvPr/>
        </p:nvSpPr>
        <p:spPr>
          <a:xfrm>
            <a:off x="8275319" y="6231763"/>
            <a:ext cx="210312" cy="109728"/>
          </a:xfrm>
          <a:prstGeom prst="rect">
            <a:avLst/>
          </a:prstGeom>
          <a:blipFill>
            <a:blip r:embed="rId16" cstate="print"/>
            <a:stretch>
              <a:fillRect/>
            </a:stretch>
          </a:blipFill>
        </p:spPr>
        <p:txBody>
          <a:bodyPr wrap="square" lIns="0" tIns="0" rIns="0" bIns="0" rtlCol="0">
            <a:noAutofit/>
          </a:bodyPr>
          <a:lstStyle/>
          <a:p>
            <a:endParaRPr/>
          </a:p>
        </p:txBody>
      </p:sp>
      <p:sp>
        <p:nvSpPr>
          <p:cNvPr id="24" name="object 24"/>
          <p:cNvSpPr/>
          <p:nvPr/>
        </p:nvSpPr>
        <p:spPr>
          <a:xfrm>
            <a:off x="7635240" y="6380353"/>
            <a:ext cx="4572" cy="0"/>
          </a:xfrm>
          <a:custGeom>
            <a:avLst/>
            <a:gdLst/>
            <a:ahLst/>
            <a:cxnLst/>
            <a:rect l="l" t="t" r="r" b="b"/>
            <a:pathLst>
              <a:path w="4572">
                <a:moveTo>
                  <a:pt x="0" y="0"/>
                </a:moveTo>
                <a:lnTo>
                  <a:pt x="4572" y="0"/>
                </a:lnTo>
              </a:path>
            </a:pathLst>
          </a:custGeom>
          <a:ln w="4571">
            <a:solidFill>
              <a:srgbClr val="185286"/>
            </a:solidFill>
          </a:ln>
        </p:spPr>
        <p:txBody>
          <a:bodyPr wrap="square" lIns="0" tIns="0" rIns="0" bIns="0" rtlCol="0">
            <a:noAutofit/>
          </a:bodyPr>
          <a:lstStyle/>
          <a:p>
            <a:endParaRPr/>
          </a:p>
        </p:txBody>
      </p:sp>
      <p:sp>
        <p:nvSpPr>
          <p:cNvPr id="25" name="object 25"/>
          <p:cNvSpPr/>
          <p:nvPr/>
        </p:nvSpPr>
        <p:spPr>
          <a:xfrm>
            <a:off x="7031735" y="6236334"/>
            <a:ext cx="1216152" cy="233172"/>
          </a:xfrm>
          <a:prstGeom prst="rect">
            <a:avLst/>
          </a:prstGeom>
          <a:blipFill>
            <a:blip r:embed="rId17" cstate="print"/>
            <a:stretch>
              <a:fillRect/>
            </a:stretch>
          </a:blipFill>
        </p:spPr>
        <p:txBody>
          <a:bodyPr wrap="square" lIns="0" tIns="0" rIns="0" bIns="0" rtlCol="0">
            <a:noAutofit/>
          </a:bodyPr>
          <a:lstStyle/>
          <a:p>
            <a:endParaRPr/>
          </a:p>
        </p:txBody>
      </p:sp>
      <p:sp>
        <p:nvSpPr>
          <p:cNvPr id="26" name="object 26"/>
          <p:cNvSpPr/>
          <p:nvPr/>
        </p:nvSpPr>
        <p:spPr>
          <a:xfrm>
            <a:off x="6569964" y="1332102"/>
            <a:ext cx="3096641" cy="2631821"/>
          </a:xfrm>
          <a:custGeom>
            <a:avLst/>
            <a:gdLst/>
            <a:ahLst/>
            <a:cxnLst/>
            <a:rect l="l" t="t" r="r" b="b"/>
            <a:pathLst>
              <a:path w="3096641" h="2631821">
                <a:moveTo>
                  <a:pt x="0" y="0"/>
                </a:moveTo>
                <a:lnTo>
                  <a:pt x="3096641" y="0"/>
                </a:lnTo>
                <a:lnTo>
                  <a:pt x="3096641" y="2631821"/>
                </a:lnTo>
                <a:lnTo>
                  <a:pt x="0" y="2631821"/>
                </a:lnTo>
                <a:lnTo>
                  <a:pt x="0" y="0"/>
                </a:lnTo>
                <a:close/>
              </a:path>
            </a:pathLst>
          </a:custGeom>
          <a:solidFill>
            <a:srgbClr val="003300"/>
          </a:solidFill>
        </p:spPr>
        <p:txBody>
          <a:bodyPr wrap="square" lIns="0" tIns="0" rIns="0" bIns="0" rtlCol="0">
            <a:noAutofit/>
          </a:bodyPr>
          <a:lstStyle/>
          <a:p>
            <a:endParaRPr/>
          </a:p>
        </p:txBody>
      </p:sp>
      <p:sp>
        <p:nvSpPr>
          <p:cNvPr id="27" name="object 27"/>
          <p:cNvSpPr/>
          <p:nvPr/>
        </p:nvSpPr>
        <p:spPr>
          <a:xfrm>
            <a:off x="6917435" y="1527175"/>
            <a:ext cx="1673352" cy="265175"/>
          </a:xfrm>
          <a:prstGeom prst="rect">
            <a:avLst/>
          </a:prstGeom>
          <a:blipFill>
            <a:blip r:embed="rId18" cstate="print"/>
            <a:stretch>
              <a:fillRect/>
            </a:stretch>
          </a:blipFill>
        </p:spPr>
        <p:txBody>
          <a:bodyPr wrap="square" lIns="0" tIns="0" rIns="0" bIns="0" rtlCol="0">
            <a:noAutofit/>
          </a:bodyPr>
          <a:lstStyle/>
          <a:p>
            <a:endParaRPr/>
          </a:p>
        </p:txBody>
      </p:sp>
      <p:sp>
        <p:nvSpPr>
          <p:cNvPr id="28" name="object 28"/>
          <p:cNvSpPr/>
          <p:nvPr/>
        </p:nvSpPr>
        <p:spPr>
          <a:xfrm>
            <a:off x="6675119" y="1696339"/>
            <a:ext cx="164592" cy="100584"/>
          </a:xfrm>
          <a:prstGeom prst="rect">
            <a:avLst/>
          </a:prstGeom>
          <a:blipFill>
            <a:blip r:embed="rId19" cstate="print"/>
            <a:stretch>
              <a:fillRect/>
            </a:stretch>
          </a:blipFill>
        </p:spPr>
        <p:txBody>
          <a:bodyPr wrap="square" lIns="0" tIns="0" rIns="0" bIns="0" rtlCol="0">
            <a:noAutofit/>
          </a:bodyPr>
          <a:lstStyle/>
          <a:p>
            <a:endParaRPr/>
          </a:p>
        </p:txBody>
      </p:sp>
      <p:sp>
        <p:nvSpPr>
          <p:cNvPr id="29" name="object 29"/>
          <p:cNvSpPr/>
          <p:nvPr/>
        </p:nvSpPr>
        <p:spPr>
          <a:xfrm>
            <a:off x="6917435" y="1792351"/>
            <a:ext cx="1901952" cy="365760"/>
          </a:xfrm>
          <a:prstGeom prst="rect">
            <a:avLst/>
          </a:prstGeom>
          <a:blipFill>
            <a:blip r:embed="rId20" cstate="print"/>
            <a:stretch>
              <a:fillRect/>
            </a:stretch>
          </a:blipFill>
        </p:spPr>
        <p:txBody>
          <a:bodyPr wrap="square" lIns="0" tIns="0" rIns="0" bIns="0" rtlCol="0">
            <a:noAutofit/>
          </a:bodyPr>
          <a:lstStyle/>
          <a:p>
            <a:endParaRPr/>
          </a:p>
        </p:txBody>
      </p:sp>
      <p:sp>
        <p:nvSpPr>
          <p:cNvPr id="30" name="object 30"/>
          <p:cNvSpPr/>
          <p:nvPr/>
        </p:nvSpPr>
        <p:spPr>
          <a:xfrm>
            <a:off x="6725411" y="2062098"/>
            <a:ext cx="114300" cy="100584"/>
          </a:xfrm>
          <a:prstGeom prst="rect">
            <a:avLst/>
          </a:prstGeom>
          <a:blipFill>
            <a:blip r:embed="rId21" cstate="print"/>
            <a:stretch>
              <a:fillRect/>
            </a:stretch>
          </a:blipFill>
        </p:spPr>
        <p:txBody>
          <a:bodyPr wrap="square" lIns="0" tIns="0" rIns="0" bIns="0" rtlCol="0">
            <a:noAutofit/>
          </a:bodyPr>
          <a:lstStyle/>
          <a:p>
            <a:endParaRPr/>
          </a:p>
        </p:txBody>
      </p:sp>
      <p:sp>
        <p:nvSpPr>
          <p:cNvPr id="31" name="object 31"/>
          <p:cNvSpPr/>
          <p:nvPr/>
        </p:nvSpPr>
        <p:spPr>
          <a:xfrm>
            <a:off x="6917435" y="2158110"/>
            <a:ext cx="1901952" cy="374903"/>
          </a:xfrm>
          <a:prstGeom prst="rect">
            <a:avLst/>
          </a:prstGeom>
          <a:blipFill>
            <a:blip r:embed="rId22" cstate="print"/>
            <a:stretch>
              <a:fillRect/>
            </a:stretch>
          </a:blipFill>
        </p:spPr>
        <p:txBody>
          <a:bodyPr wrap="square" lIns="0" tIns="0" rIns="0" bIns="0" rtlCol="0">
            <a:noAutofit/>
          </a:bodyPr>
          <a:lstStyle/>
          <a:p>
            <a:endParaRPr/>
          </a:p>
        </p:txBody>
      </p:sp>
      <p:sp>
        <p:nvSpPr>
          <p:cNvPr id="32" name="object 32"/>
          <p:cNvSpPr/>
          <p:nvPr/>
        </p:nvSpPr>
        <p:spPr>
          <a:xfrm>
            <a:off x="6725411" y="2437002"/>
            <a:ext cx="114300" cy="100584"/>
          </a:xfrm>
          <a:prstGeom prst="rect">
            <a:avLst/>
          </a:prstGeom>
          <a:blipFill>
            <a:blip r:embed="rId23" cstate="print"/>
            <a:stretch>
              <a:fillRect/>
            </a:stretch>
          </a:blipFill>
        </p:spPr>
        <p:txBody>
          <a:bodyPr wrap="square" lIns="0" tIns="0" rIns="0" bIns="0" rtlCol="0">
            <a:noAutofit/>
          </a:bodyPr>
          <a:lstStyle/>
          <a:p>
            <a:endParaRPr/>
          </a:p>
        </p:txBody>
      </p:sp>
      <p:sp>
        <p:nvSpPr>
          <p:cNvPr id="33" name="object 33"/>
          <p:cNvSpPr/>
          <p:nvPr/>
        </p:nvSpPr>
        <p:spPr>
          <a:xfrm>
            <a:off x="6725411" y="2807335"/>
            <a:ext cx="114300" cy="100584"/>
          </a:xfrm>
          <a:prstGeom prst="rect">
            <a:avLst/>
          </a:prstGeom>
          <a:blipFill>
            <a:blip r:embed="rId24" cstate="print"/>
            <a:stretch>
              <a:fillRect/>
            </a:stretch>
          </a:blipFill>
        </p:spPr>
        <p:txBody>
          <a:bodyPr wrap="square" lIns="0" tIns="0" rIns="0" bIns="0" rtlCol="0">
            <a:noAutofit/>
          </a:bodyPr>
          <a:lstStyle/>
          <a:p>
            <a:endParaRPr/>
          </a:p>
        </p:txBody>
      </p:sp>
      <p:sp>
        <p:nvSpPr>
          <p:cNvPr id="34" name="object 34"/>
          <p:cNvSpPr/>
          <p:nvPr/>
        </p:nvSpPr>
        <p:spPr>
          <a:xfrm>
            <a:off x="9194292" y="2917063"/>
            <a:ext cx="260603" cy="100584"/>
          </a:xfrm>
          <a:prstGeom prst="rect">
            <a:avLst/>
          </a:prstGeom>
          <a:blipFill>
            <a:blip r:embed="rId25" cstate="print"/>
            <a:stretch>
              <a:fillRect/>
            </a:stretch>
          </a:blipFill>
        </p:spPr>
        <p:txBody>
          <a:bodyPr wrap="square" lIns="0" tIns="0" rIns="0" bIns="0" rtlCol="0">
            <a:noAutofit/>
          </a:bodyPr>
          <a:lstStyle/>
          <a:p>
            <a:endParaRPr/>
          </a:p>
        </p:txBody>
      </p:sp>
      <p:sp>
        <p:nvSpPr>
          <p:cNvPr id="35" name="object 35"/>
          <p:cNvSpPr/>
          <p:nvPr/>
        </p:nvSpPr>
        <p:spPr>
          <a:xfrm>
            <a:off x="9194292" y="3081527"/>
            <a:ext cx="466344" cy="100711"/>
          </a:xfrm>
          <a:prstGeom prst="rect">
            <a:avLst/>
          </a:prstGeom>
          <a:blipFill>
            <a:blip r:embed="rId26" cstate="print"/>
            <a:stretch>
              <a:fillRect/>
            </a:stretch>
          </a:blipFill>
        </p:spPr>
        <p:txBody>
          <a:bodyPr wrap="square" lIns="0" tIns="0" rIns="0" bIns="0" rtlCol="0">
            <a:noAutofit/>
          </a:bodyPr>
          <a:lstStyle/>
          <a:p>
            <a:endParaRPr/>
          </a:p>
        </p:txBody>
      </p:sp>
      <p:sp>
        <p:nvSpPr>
          <p:cNvPr id="36" name="object 36"/>
          <p:cNvSpPr/>
          <p:nvPr/>
        </p:nvSpPr>
        <p:spPr>
          <a:xfrm>
            <a:off x="6729983" y="3173095"/>
            <a:ext cx="109728" cy="100584"/>
          </a:xfrm>
          <a:prstGeom prst="rect">
            <a:avLst/>
          </a:prstGeom>
          <a:blipFill>
            <a:blip r:embed="rId27" cstate="print"/>
            <a:stretch>
              <a:fillRect/>
            </a:stretch>
          </a:blipFill>
        </p:spPr>
        <p:txBody>
          <a:bodyPr wrap="square" lIns="0" tIns="0" rIns="0" bIns="0" rtlCol="0">
            <a:noAutofit/>
          </a:bodyPr>
          <a:lstStyle/>
          <a:p>
            <a:endParaRPr/>
          </a:p>
        </p:txBody>
      </p:sp>
      <p:sp>
        <p:nvSpPr>
          <p:cNvPr id="37" name="object 37"/>
          <p:cNvSpPr/>
          <p:nvPr/>
        </p:nvSpPr>
        <p:spPr>
          <a:xfrm>
            <a:off x="9194292" y="3250819"/>
            <a:ext cx="361188" cy="105156"/>
          </a:xfrm>
          <a:prstGeom prst="rect">
            <a:avLst/>
          </a:prstGeom>
          <a:blipFill>
            <a:blip r:embed="rId28" cstate="print"/>
            <a:stretch>
              <a:fillRect/>
            </a:stretch>
          </a:blipFill>
        </p:spPr>
        <p:txBody>
          <a:bodyPr wrap="square" lIns="0" tIns="0" rIns="0" bIns="0" rtlCol="0">
            <a:noAutofit/>
          </a:bodyPr>
          <a:lstStyle/>
          <a:p>
            <a:endParaRPr/>
          </a:p>
        </p:txBody>
      </p:sp>
      <p:sp>
        <p:nvSpPr>
          <p:cNvPr id="38" name="object 38"/>
          <p:cNvSpPr/>
          <p:nvPr/>
        </p:nvSpPr>
        <p:spPr>
          <a:xfrm>
            <a:off x="8993123" y="2871342"/>
            <a:ext cx="155448" cy="498348"/>
          </a:xfrm>
          <a:prstGeom prst="rect">
            <a:avLst/>
          </a:prstGeom>
          <a:blipFill>
            <a:blip r:embed="rId29" cstate="print"/>
            <a:stretch>
              <a:fillRect/>
            </a:stretch>
          </a:blipFill>
        </p:spPr>
        <p:txBody>
          <a:bodyPr wrap="square" lIns="0" tIns="0" rIns="0" bIns="0" rtlCol="0">
            <a:noAutofit/>
          </a:bodyPr>
          <a:lstStyle/>
          <a:p>
            <a:endParaRPr/>
          </a:p>
        </p:txBody>
      </p:sp>
      <p:sp>
        <p:nvSpPr>
          <p:cNvPr id="39" name="object 39"/>
          <p:cNvSpPr/>
          <p:nvPr/>
        </p:nvSpPr>
        <p:spPr>
          <a:xfrm>
            <a:off x="6917435" y="2533014"/>
            <a:ext cx="1901952" cy="1065276"/>
          </a:xfrm>
          <a:prstGeom prst="rect">
            <a:avLst/>
          </a:prstGeom>
          <a:blipFill>
            <a:blip r:embed="rId30" cstate="print"/>
            <a:stretch>
              <a:fillRect/>
            </a:stretch>
          </a:blipFill>
        </p:spPr>
        <p:txBody>
          <a:bodyPr wrap="square" lIns="0" tIns="0" rIns="0" bIns="0" rtlCol="0">
            <a:noAutofit/>
          </a:bodyPr>
          <a:lstStyle/>
          <a:p>
            <a:endParaRPr/>
          </a:p>
        </p:txBody>
      </p:sp>
      <p:sp>
        <p:nvSpPr>
          <p:cNvPr id="40" name="object 40"/>
          <p:cNvSpPr/>
          <p:nvPr/>
        </p:nvSpPr>
        <p:spPr>
          <a:xfrm>
            <a:off x="6784847" y="3547998"/>
            <a:ext cx="54864" cy="100584"/>
          </a:xfrm>
          <a:prstGeom prst="rect">
            <a:avLst/>
          </a:prstGeom>
          <a:blipFill>
            <a:blip r:embed="rId31" cstate="print"/>
            <a:stretch>
              <a:fillRect/>
            </a:stretch>
          </a:blipFill>
        </p:spPr>
        <p:txBody>
          <a:bodyPr wrap="square" lIns="0" tIns="0" rIns="0" bIns="0" rtlCol="0">
            <a:noAutofit/>
          </a:bodyPr>
          <a:lstStyle/>
          <a:p>
            <a:endParaRPr/>
          </a:p>
        </p:txBody>
      </p:sp>
      <p:sp>
        <p:nvSpPr>
          <p:cNvPr id="41" name="object 41"/>
          <p:cNvSpPr/>
          <p:nvPr/>
        </p:nvSpPr>
        <p:spPr>
          <a:xfrm>
            <a:off x="7187183" y="3694303"/>
            <a:ext cx="1261872" cy="182880"/>
          </a:xfrm>
          <a:prstGeom prst="rect">
            <a:avLst/>
          </a:prstGeom>
          <a:blipFill>
            <a:blip r:embed="rId32" cstate="print"/>
            <a:stretch>
              <a:fillRect/>
            </a:stretch>
          </a:blipFill>
        </p:spPr>
        <p:txBody>
          <a:bodyPr wrap="square" lIns="0" tIns="0" rIns="0" bIns="0" rtlCol="0">
            <a:noAutofit/>
          </a:bodyPr>
          <a:lstStyle/>
          <a:p>
            <a:endParaRPr/>
          </a:p>
        </p:txBody>
      </p:sp>
      <p:sp>
        <p:nvSpPr>
          <p:cNvPr id="42" name="object 42"/>
          <p:cNvSpPr/>
          <p:nvPr/>
        </p:nvSpPr>
        <p:spPr>
          <a:xfrm>
            <a:off x="7731252" y="3874896"/>
            <a:ext cx="4572" cy="0"/>
          </a:xfrm>
          <a:custGeom>
            <a:avLst/>
            <a:gdLst/>
            <a:ahLst/>
            <a:cxnLst/>
            <a:rect l="l" t="t" r="r" b="b"/>
            <a:pathLst>
              <a:path w="4572">
                <a:moveTo>
                  <a:pt x="0" y="0"/>
                </a:moveTo>
                <a:lnTo>
                  <a:pt x="4572" y="0"/>
                </a:lnTo>
              </a:path>
            </a:pathLst>
          </a:custGeom>
          <a:ln w="4572">
            <a:solidFill>
              <a:srgbClr val="285D8E"/>
            </a:solidFill>
          </a:ln>
        </p:spPr>
        <p:txBody>
          <a:bodyPr wrap="square" lIns="0" tIns="0" rIns="0" bIns="0" rtlCol="0">
            <a:noAutofit/>
          </a:bodyPr>
          <a:lstStyle/>
          <a:p>
            <a:endParaRPr/>
          </a:p>
        </p:txBody>
      </p:sp>
      <p:sp>
        <p:nvSpPr>
          <p:cNvPr id="43" name="object 43"/>
          <p:cNvSpPr/>
          <p:nvPr/>
        </p:nvSpPr>
        <p:spPr>
          <a:xfrm>
            <a:off x="7342631" y="3877183"/>
            <a:ext cx="370332" cy="54864"/>
          </a:xfrm>
          <a:prstGeom prst="rect">
            <a:avLst/>
          </a:prstGeom>
          <a:blipFill>
            <a:blip r:embed="rId33" cstate="print"/>
            <a:stretch>
              <a:fillRect/>
            </a:stretch>
          </a:blipFill>
        </p:spPr>
        <p:txBody>
          <a:bodyPr wrap="square" lIns="0" tIns="0" rIns="0" bIns="0" rtlCol="0">
            <a:noAutofit/>
          </a:bodyPr>
          <a:lstStyle/>
          <a:p>
            <a:endParaRPr/>
          </a:p>
        </p:txBody>
      </p:sp>
      <p:sp>
        <p:nvSpPr>
          <p:cNvPr id="44" name="object 44"/>
          <p:cNvSpPr/>
          <p:nvPr/>
        </p:nvSpPr>
        <p:spPr>
          <a:xfrm>
            <a:off x="7776971" y="3872610"/>
            <a:ext cx="219455" cy="59436"/>
          </a:xfrm>
          <a:prstGeom prst="rect">
            <a:avLst/>
          </a:prstGeom>
          <a:blipFill>
            <a:blip r:embed="rId34" cstate="print"/>
            <a:stretch>
              <a:fillRect/>
            </a:stretch>
          </a:blipFill>
        </p:spPr>
        <p:txBody>
          <a:bodyPr wrap="square" lIns="0" tIns="0" rIns="0" bIns="0" rtlCol="0">
            <a:noAutofit/>
          </a:bodyPr>
          <a:lstStyle/>
          <a:p>
            <a:endParaRPr/>
          </a:p>
        </p:txBody>
      </p:sp>
      <p:sp>
        <p:nvSpPr>
          <p:cNvPr id="45" name="object 45"/>
          <p:cNvSpPr/>
          <p:nvPr/>
        </p:nvSpPr>
        <p:spPr>
          <a:xfrm>
            <a:off x="8037576" y="3872610"/>
            <a:ext cx="260604" cy="59436"/>
          </a:xfrm>
          <a:prstGeom prst="rect">
            <a:avLst/>
          </a:prstGeom>
          <a:blipFill>
            <a:blip r:embed="rId35" cstate="print"/>
            <a:stretch>
              <a:fillRect/>
            </a:stretch>
          </a:blipFill>
        </p:spPr>
        <p:txBody>
          <a:bodyPr wrap="square" lIns="0" tIns="0" rIns="0" bIns="0" rtlCol="0">
            <a:noAutofit/>
          </a:bodyPr>
          <a:lstStyle/>
          <a:p>
            <a:endParaRPr/>
          </a:p>
        </p:txBody>
      </p:sp>
      <p:sp>
        <p:nvSpPr>
          <p:cNvPr id="48" name="Slide Number Placeholder 47"/>
          <p:cNvSpPr>
            <a:spLocks noGrp="1"/>
          </p:cNvSpPr>
          <p:nvPr>
            <p:ph type="sldNum" sz="quarter" idx="7"/>
          </p:nvPr>
        </p:nvSpPr>
        <p:spPr>
          <a:xfrm>
            <a:off x="1212088" y="7014971"/>
            <a:ext cx="324612" cy="116079"/>
          </a:xfrm>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33</a:t>
            </a:fld>
            <a:endParaRPr lang="en-US" sz="900" dirty="0">
              <a:latin typeface="Arial"/>
              <a:cs typeface="Arial"/>
            </a:endParaRPr>
          </a:p>
        </p:txBody>
      </p:sp>
    </p:spTree>
    <p:extLst>
      <p:ext uri="{BB962C8B-B14F-4D97-AF65-F5344CB8AC3E}">
        <p14:creationId xmlns:p14="http://schemas.microsoft.com/office/powerpoint/2010/main" val="3719583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ARM and Thumb Mode Switching</a:t>
            </a:r>
          </a:p>
        </p:txBody>
      </p:sp>
      <p:pic>
        <p:nvPicPr>
          <p:cNvPr id="4" name="Picture 3"/>
          <p:cNvPicPr>
            <a:picLocks noChangeAspect="1"/>
          </p:cNvPicPr>
          <p:nvPr/>
        </p:nvPicPr>
        <p:blipFill rotWithShape="1">
          <a:blip r:embed="rId2"/>
          <a:srcRect t="5161"/>
          <a:stretch/>
        </p:blipFill>
        <p:spPr>
          <a:xfrm>
            <a:off x="345360" y="1263650"/>
            <a:ext cx="10002677" cy="5374710"/>
          </a:xfrm>
          <a:prstGeom prst="rect">
            <a:avLst/>
          </a:prstGeom>
        </p:spPr>
      </p:pic>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34</a:t>
            </a:fld>
            <a:endParaRPr lang="en-US" sz="900">
              <a:latin typeface="Arial"/>
              <a:cs typeface="Arial"/>
            </a:endParaRPr>
          </a:p>
        </p:txBody>
      </p:sp>
    </p:spTree>
    <p:extLst>
      <p:ext uri="{BB962C8B-B14F-4D97-AF65-F5344CB8AC3E}">
        <p14:creationId xmlns:p14="http://schemas.microsoft.com/office/powerpoint/2010/main" val="421773515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Thumb2 No </a:t>
            </a:r>
            <a:r>
              <a:rPr lang="en-US"/>
              <a:t>Switching Req.</a:t>
            </a:r>
            <a:endParaRPr lang="en-US" dirty="0"/>
          </a:p>
        </p:txBody>
      </p:sp>
      <p:pic>
        <p:nvPicPr>
          <p:cNvPr id="4" name="Picture 3"/>
          <p:cNvPicPr>
            <a:picLocks noChangeAspect="1"/>
          </p:cNvPicPr>
          <p:nvPr/>
        </p:nvPicPr>
        <p:blipFill rotWithShape="1">
          <a:blip r:embed="rId2"/>
          <a:srcRect t="5452"/>
          <a:stretch/>
        </p:blipFill>
        <p:spPr>
          <a:xfrm>
            <a:off x="243810" y="1263650"/>
            <a:ext cx="10205777" cy="5175250"/>
          </a:xfrm>
          <a:prstGeom prst="rect">
            <a:avLst/>
          </a:prstGeom>
        </p:spPr>
      </p:pic>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35</a:t>
            </a:fld>
            <a:endParaRPr lang="en-US" sz="900">
              <a:latin typeface="Arial"/>
              <a:cs typeface="Arial"/>
            </a:endParaRPr>
          </a:p>
        </p:txBody>
      </p:sp>
    </p:spTree>
    <p:extLst>
      <p:ext uri="{BB962C8B-B14F-4D97-AF65-F5344CB8AC3E}">
        <p14:creationId xmlns:p14="http://schemas.microsoft.com/office/powerpoint/2010/main" val="393746101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8188" y="177850"/>
            <a:ext cx="8579104" cy="556623"/>
          </a:xfrm>
        </p:spPr>
        <p:txBody>
          <a:bodyPr/>
          <a:lstStyle/>
          <a:p>
            <a:r>
              <a:rPr lang="en-US" dirty="0"/>
              <a:t>Block Diagram</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36</a:t>
            </a:fld>
            <a:endParaRPr lang="en-US" sz="900">
              <a:latin typeface="Arial"/>
              <a:cs typeface="Arial"/>
            </a:endParaRPr>
          </a:p>
        </p:txBody>
      </p:sp>
      <p:pic>
        <p:nvPicPr>
          <p:cNvPr id="6" name="Picture 5"/>
          <p:cNvPicPr>
            <a:picLocks noChangeAspect="1"/>
          </p:cNvPicPr>
          <p:nvPr/>
        </p:nvPicPr>
        <p:blipFill>
          <a:blip r:embed="rId2"/>
          <a:stretch>
            <a:fillRect/>
          </a:stretch>
        </p:blipFill>
        <p:spPr>
          <a:xfrm>
            <a:off x="90116" y="734473"/>
            <a:ext cx="10002677" cy="5918201"/>
          </a:xfrm>
          <a:prstGeom prst="rect">
            <a:avLst/>
          </a:prstGeom>
        </p:spPr>
      </p:pic>
    </p:spTree>
    <p:extLst>
      <p:ext uri="{BB962C8B-B14F-4D97-AF65-F5344CB8AC3E}">
        <p14:creationId xmlns:p14="http://schemas.microsoft.com/office/powerpoint/2010/main" val="136385662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latin typeface="Arial" panose="020B0604020202020204" pitchFamily="34" charset="0"/>
                <a:cs typeface="Arial" panose="020B0604020202020204" pitchFamily="34" charset="0"/>
              </a:rPr>
              <a:t>Cortex M3 Internals</a:t>
            </a:r>
          </a:p>
        </p:txBody>
      </p:sp>
      <p:pic>
        <p:nvPicPr>
          <p:cNvPr id="5" name="Picture 4"/>
          <p:cNvPicPr>
            <a:picLocks noChangeAspect="1"/>
          </p:cNvPicPr>
          <p:nvPr/>
        </p:nvPicPr>
        <p:blipFill>
          <a:blip r:embed="rId2"/>
          <a:stretch>
            <a:fillRect/>
          </a:stretch>
        </p:blipFill>
        <p:spPr>
          <a:xfrm>
            <a:off x="2487428" y="1306107"/>
            <a:ext cx="5718544" cy="4944285"/>
          </a:xfrm>
          <a:prstGeom prst="rect">
            <a:avLst/>
          </a:prstGeom>
        </p:spPr>
      </p:pic>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37</a:t>
            </a:fld>
            <a:endParaRPr lang="en-US" sz="900">
              <a:latin typeface="Arial"/>
              <a:cs typeface="Arial"/>
            </a:endParaRPr>
          </a:p>
        </p:txBody>
      </p:sp>
    </p:spTree>
    <p:extLst>
      <p:ext uri="{BB962C8B-B14F-4D97-AF65-F5344CB8AC3E}">
        <p14:creationId xmlns:p14="http://schemas.microsoft.com/office/powerpoint/2010/main" val="128194654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dirty="0">
                <a:latin typeface="Arial"/>
                <a:cs typeface="Arial"/>
              </a:rPr>
              <a:t>ARM</a:t>
            </a:r>
            <a:r>
              <a:rPr sz="3600" b="1" spc="-20" dirty="0">
                <a:latin typeface="Arial"/>
                <a:cs typeface="Arial"/>
              </a:rPr>
              <a:t> </a:t>
            </a:r>
            <a:r>
              <a:rPr sz="3600" b="1" spc="0" dirty="0">
                <a:latin typeface="Arial"/>
                <a:cs typeface="Arial"/>
              </a:rPr>
              <a:t>C</a:t>
            </a:r>
            <a:r>
              <a:rPr sz="3600" b="1" spc="-5" dirty="0">
                <a:latin typeface="Arial"/>
                <a:cs typeface="Arial"/>
              </a:rPr>
              <a:t>o</a:t>
            </a:r>
            <a:r>
              <a:rPr sz="3600" b="1" spc="0" dirty="0">
                <a:latin typeface="Arial"/>
                <a:cs typeface="Arial"/>
              </a:rPr>
              <a:t>rte</a:t>
            </a:r>
            <a:r>
              <a:rPr sz="3600" b="1" spc="5" dirty="0">
                <a:latin typeface="Arial"/>
                <a:cs typeface="Arial"/>
              </a:rPr>
              <a:t>x</a:t>
            </a:r>
            <a:r>
              <a:rPr sz="3600" b="1" spc="0" dirty="0">
                <a:latin typeface="Arial"/>
                <a:cs typeface="Arial"/>
              </a:rPr>
              <a:t>-M3</a:t>
            </a:r>
            <a:r>
              <a:rPr sz="3600" b="1" spc="-15" dirty="0">
                <a:latin typeface="Arial"/>
                <a:cs typeface="Arial"/>
              </a:rPr>
              <a:t> </a:t>
            </a:r>
            <a:r>
              <a:rPr sz="3600" b="1" spc="0" dirty="0">
                <a:latin typeface="Arial"/>
                <a:cs typeface="Arial"/>
              </a:rPr>
              <a:t>Proce</a:t>
            </a:r>
            <a:r>
              <a:rPr sz="3600" b="1" spc="5" dirty="0">
                <a:latin typeface="Arial"/>
                <a:cs typeface="Arial"/>
              </a:rPr>
              <a:t>s</a:t>
            </a:r>
            <a:r>
              <a:rPr sz="3600" b="1" spc="0" dirty="0">
                <a:latin typeface="Arial"/>
                <a:cs typeface="Arial"/>
              </a:rPr>
              <a:t>sor</a:t>
            </a:r>
            <a:endParaRPr sz="3600">
              <a:latin typeface="Arial"/>
              <a:cs typeface="Arial"/>
            </a:endParaRPr>
          </a:p>
        </p:txBody>
      </p:sp>
      <p:sp>
        <p:nvSpPr>
          <p:cNvPr id="3" name="object 3"/>
          <p:cNvSpPr/>
          <p:nvPr/>
        </p:nvSpPr>
        <p:spPr>
          <a:xfrm>
            <a:off x="2101595" y="4450207"/>
            <a:ext cx="952500" cy="59436"/>
          </a:xfrm>
          <a:custGeom>
            <a:avLst/>
            <a:gdLst/>
            <a:ahLst/>
            <a:cxnLst/>
            <a:rect l="l" t="t" r="r" b="b"/>
            <a:pathLst>
              <a:path w="952500" h="59436">
                <a:moveTo>
                  <a:pt x="0" y="59436"/>
                </a:moveTo>
                <a:lnTo>
                  <a:pt x="952500" y="59436"/>
                </a:lnTo>
                <a:lnTo>
                  <a:pt x="952500" y="0"/>
                </a:lnTo>
                <a:lnTo>
                  <a:pt x="0" y="0"/>
                </a:lnTo>
                <a:lnTo>
                  <a:pt x="0" y="59436"/>
                </a:lnTo>
                <a:close/>
              </a:path>
            </a:pathLst>
          </a:custGeom>
          <a:solidFill>
            <a:srgbClr val="118CAA"/>
          </a:solidFill>
        </p:spPr>
        <p:txBody>
          <a:bodyPr wrap="square" lIns="0" tIns="0" rIns="0" bIns="0" rtlCol="0">
            <a:noAutofit/>
          </a:bodyPr>
          <a:lstStyle/>
          <a:p>
            <a:endParaRPr/>
          </a:p>
        </p:txBody>
      </p:sp>
      <p:sp>
        <p:nvSpPr>
          <p:cNvPr id="4" name="object 4"/>
          <p:cNvSpPr/>
          <p:nvPr/>
        </p:nvSpPr>
        <p:spPr>
          <a:xfrm>
            <a:off x="2101595" y="5043042"/>
            <a:ext cx="952500" cy="92963"/>
          </a:xfrm>
          <a:custGeom>
            <a:avLst/>
            <a:gdLst/>
            <a:ahLst/>
            <a:cxnLst/>
            <a:rect l="l" t="t" r="r" b="b"/>
            <a:pathLst>
              <a:path w="952500" h="92963">
                <a:moveTo>
                  <a:pt x="0" y="92963"/>
                </a:moveTo>
                <a:lnTo>
                  <a:pt x="952500" y="92963"/>
                </a:lnTo>
                <a:lnTo>
                  <a:pt x="952500" y="0"/>
                </a:lnTo>
                <a:lnTo>
                  <a:pt x="0" y="0"/>
                </a:lnTo>
                <a:lnTo>
                  <a:pt x="0" y="92963"/>
                </a:lnTo>
                <a:close/>
              </a:path>
            </a:pathLst>
          </a:custGeom>
          <a:solidFill>
            <a:srgbClr val="118CAA"/>
          </a:solidFill>
        </p:spPr>
        <p:txBody>
          <a:bodyPr wrap="square" lIns="0" tIns="0" rIns="0" bIns="0" rtlCol="0">
            <a:noAutofit/>
          </a:bodyPr>
          <a:lstStyle/>
          <a:p>
            <a:endParaRPr/>
          </a:p>
        </p:txBody>
      </p:sp>
      <p:sp>
        <p:nvSpPr>
          <p:cNvPr id="5" name="object 5"/>
          <p:cNvSpPr/>
          <p:nvPr/>
        </p:nvSpPr>
        <p:spPr>
          <a:xfrm>
            <a:off x="2101595" y="4509642"/>
            <a:ext cx="952500" cy="533400"/>
          </a:xfrm>
          <a:custGeom>
            <a:avLst/>
            <a:gdLst/>
            <a:ahLst/>
            <a:cxnLst/>
            <a:rect l="l" t="t" r="r" b="b"/>
            <a:pathLst>
              <a:path w="952500" h="533400">
                <a:moveTo>
                  <a:pt x="0" y="0"/>
                </a:moveTo>
                <a:lnTo>
                  <a:pt x="952500" y="0"/>
                </a:lnTo>
                <a:lnTo>
                  <a:pt x="952500" y="533399"/>
                </a:lnTo>
                <a:lnTo>
                  <a:pt x="0" y="533399"/>
                </a:lnTo>
                <a:lnTo>
                  <a:pt x="0" y="0"/>
                </a:lnTo>
                <a:close/>
              </a:path>
            </a:pathLst>
          </a:custGeom>
          <a:solidFill>
            <a:srgbClr val="118CAA"/>
          </a:solidFill>
        </p:spPr>
        <p:txBody>
          <a:bodyPr wrap="square" lIns="0" tIns="0" rIns="0" bIns="0" rtlCol="0">
            <a:noAutofit/>
          </a:bodyPr>
          <a:lstStyle/>
          <a:p>
            <a:endParaRPr/>
          </a:p>
        </p:txBody>
      </p:sp>
      <p:sp>
        <p:nvSpPr>
          <p:cNvPr id="6" name="object 6"/>
          <p:cNvSpPr txBox="1"/>
          <p:nvPr/>
        </p:nvSpPr>
        <p:spPr>
          <a:xfrm>
            <a:off x="2363216" y="4548123"/>
            <a:ext cx="424815" cy="454659"/>
          </a:xfrm>
          <a:prstGeom prst="rect">
            <a:avLst/>
          </a:prstGeom>
        </p:spPr>
        <p:txBody>
          <a:bodyPr vert="horz" wrap="square" lIns="0" tIns="0" rIns="0" bIns="0" rtlCol="0">
            <a:noAutofit/>
          </a:bodyPr>
          <a:lstStyle/>
          <a:p>
            <a:pPr marL="35560">
              <a:lnSpc>
                <a:spcPct val="100000"/>
              </a:lnSpc>
            </a:pPr>
            <a:r>
              <a:rPr sz="1400" b="1" spc="-10" dirty="0">
                <a:latin typeface="Arial"/>
                <a:cs typeface="Arial"/>
              </a:rPr>
              <a:t>F</a:t>
            </a:r>
            <a:r>
              <a:rPr sz="1400" b="1" spc="0" dirty="0">
                <a:latin typeface="Arial"/>
                <a:cs typeface="Arial"/>
              </a:rPr>
              <a:t>PB</a:t>
            </a:r>
            <a:endParaRPr sz="1400">
              <a:latin typeface="Arial"/>
              <a:cs typeface="Arial"/>
            </a:endParaRPr>
          </a:p>
          <a:p>
            <a:pPr marL="12700">
              <a:lnSpc>
                <a:spcPct val="100000"/>
              </a:lnSpc>
              <a:spcBef>
                <a:spcPts val="365"/>
              </a:spcBef>
            </a:pPr>
            <a:r>
              <a:rPr sz="1200" dirty="0">
                <a:latin typeface="Arial"/>
                <a:cs typeface="Arial"/>
              </a:rPr>
              <a:t>BKPT</a:t>
            </a:r>
            <a:endParaRPr sz="1200">
              <a:latin typeface="Arial"/>
              <a:cs typeface="Arial"/>
            </a:endParaRPr>
          </a:p>
        </p:txBody>
      </p:sp>
      <p:sp>
        <p:nvSpPr>
          <p:cNvPr id="7" name="object 7"/>
          <p:cNvSpPr/>
          <p:nvPr/>
        </p:nvSpPr>
        <p:spPr>
          <a:xfrm>
            <a:off x="1953767" y="1275714"/>
            <a:ext cx="6230111" cy="5143500"/>
          </a:xfrm>
          <a:custGeom>
            <a:avLst/>
            <a:gdLst/>
            <a:ahLst/>
            <a:cxnLst/>
            <a:rect l="l" t="t" r="r" b="b"/>
            <a:pathLst>
              <a:path w="6230111" h="5143500">
                <a:moveTo>
                  <a:pt x="6230111" y="0"/>
                </a:moveTo>
                <a:lnTo>
                  <a:pt x="0" y="0"/>
                </a:lnTo>
                <a:lnTo>
                  <a:pt x="0" y="5143500"/>
                </a:lnTo>
                <a:lnTo>
                  <a:pt x="6230111" y="5143500"/>
                </a:lnTo>
                <a:lnTo>
                  <a:pt x="6230111" y="5123687"/>
                </a:lnTo>
                <a:lnTo>
                  <a:pt x="38100" y="5123688"/>
                </a:lnTo>
                <a:lnTo>
                  <a:pt x="19812" y="5105400"/>
                </a:lnTo>
                <a:lnTo>
                  <a:pt x="38100" y="5105400"/>
                </a:lnTo>
                <a:lnTo>
                  <a:pt x="38100" y="38100"/>
                </a:lnTo>
                <a:lnTo>
                  <a:pt x="19812" y="38100"/>
                </a:lnTo>
                <a:lnTo>
                  <a:pt x="38100" y="18287"/>
                </a:lnTo>
                <a:lnTo>
                  <a:pt x="6230111" y="18287"/>
                </a:lnTo>
                <a:lnTo>
                  <a:pt x="6230111" y="0"/>
                </a:lnTo>
                <a:close/>
              </a:path>
              <a:path w="6230111" h="5143500">
                <a:moveTo>
                  <a:pt x="38100" y="5105400"/>
                </a:moveTo>
                <a:lnTo>
                  <a:pt x="19812" y="5105400"/>
                </a:lnTo>
                <a:lnTo>
                  <a:pt x="38100" y="5123688"/>
                </a:lnTo>
                <a:lnTo>
                  <a:pt x="38100" y="5105400"/>
                </a:lnTo>
                <a:close/>
              </a:path>
              <a:path w="6230111" h="5143500">
                <a:moveTo>
                  <a:pt x="6192011" y="5105400"/>
                </a:moveTo>
                <a:lnTo>
                  <a:pt x="38100" y="5105400"/>
                </a:lnTo>
                <a:lnTo>
                  <a:pt x="38100" y="5123688"/>
                </a:lnTo>
                <a:lnTo>
                  <a:pt x="6192011" y="5123688"/>
                </a:lnTo>
                <a:lnTo>
                  <a:pt x="6192011" y="5105400"/>
                </a:lnTo>
                <a:close/>
              </a:path>
              <a:path w="6230111" h="5143500">
                <a:moveTo>
                  <a:pt x="6192011" y="18287"/>
                </a:moveTo>
                <a:lnTo>
                  <a:pt x="6192011" y="5123688"/>
                </a:lnTo>
                <a:lnTo>
                  <a:pt x="6210300" y="5105400"/>
                </a:lnTo>
                <a:lnTo>
                  <a:pt x="6230111" y="5105400"/>
                </a:lnTo>
                <a:lnTo>
                  <a:pt x="6230111" y="38100"/>
                </a:lnTo>
                <a:lnTo>
                  <a:pt x="6210300" y="38100"/>
                </a:lnTo>
                <a:lnTo>
                  <a:pt x="6192011" y="18287"/>
                </a:lnTo>
                <a:close/>
              </a:path>
              <a:path w="6230111" h="5143500">
                <a:moveTo>
                  <a:pt x="6230111" y="5105400"/>
                </a:moveTo>
                <a:lnTo>
                  <a:pt x="6210300" y="5105400"/>
                </a:lnTo>
                <a:lnTo>
                  <a:pt x="6192011" y="5123688"/>
                </a:lnTo>
                <a:lnTo>
                  <a:pt x="6230111" y="5123687"/>
                </a:lnTo>
                <a:lnTo>
                  <a:pt x="6230111" y="5105400"/>
                </a:lnTo>
                <a:close/>
              </a:path>
              <a:path w="6230111" h="5143500">
                <a:moveTo>
                  <a:pt x="38100" y="18287"/>
                </a:moveTo>
                <a:lnTo>
                  <a:pt x="19812" y="38100"/>
                </a:lnTo>
                <a:lnTo>
                  <a:pt x="38100" y="38100"/>
                </a:lnTo>
                <a:lnTo>
                  <a:pt x="38100" y="18287"/>
                </a:lnTo>
                <a:close/>
              </a:path>
              <a:path w="6230111" h="5143500">
                <a:moveTo>
                  <a:pt x="6192011" y="18287"/>
                </a:moveTo>
                <a:lnTo>
                  <a:pt x="38100" y="18287"/>
                </a:lnTo>
                <a:lnTo>
                  <a:pt x="38100" y="38100"/>
                </a:lnTo>
                <a:lnTo>
                  <a:pt x="6192011" y="38100"/>
                </a:lnTo>
                <a:lnTo>
                  <a:pt x="6192011" y="18287"/>
                </a:lnTo>
                <a:close/>
              </a:path>
              <a:path w="6230111" h="5143500">
                <a:moveTo>
                  <a:pt x="6230111" y="18287"/>
                </a:moveTo>
                <a:lnTo>
                  <a:pt x="6192011" y="18287"/>
                </a:lnTo>
                <a:lnTo>
                  <a:pt x="6210300" y="38100"/>
                </a:lnTo>
                <a:lnTo>
                  <a:pt x="6230111" y="38100"/>
                </a:lnTo>
                <a:lnTo>
                  <a:pt x="6230111" y="18287"/>
                </a:lnTo>
                <a:close/>
              </a:path>
            </a:pathLst>
          </a:custGeom>
          <a:solidFill>
            <a:srgbClr val="006384"/>
          </a:solidFill>
        </p:spPr>
        <p:txBody>
          <a:bodyPr wrap="square" lIns="0" tIns="0" rIns="0" bIns="0" rtlCol="0">
            <a:noAutofit/>
          </a:bodyPr>
          <a:lstStyle/>
          <a:p>
            <a:endParaRPr/>
          </a:p>
        </p:txBody>
      </p:sp>
      <p:sp>
        <p:nvSpPr>
          <p:cNvPr id="8" name="object 8"/>
          <p:cNvSpPr/>
          <p:nvPr/>
        </p:nvSpPr>
        <p:spPr>
          <a:xfrm>
            <a:off x="4212335" y="1760347"/>
            <a:ext cx="1694561" cy="1115440"/>
          </a:xfrm>
          <a:custGeom>
            <a:avLst/>
            <a:gdLst/>
            <a:ahLst/>
            <a:cxnLst/>
            <a:rect l="l" t="t" r="r" b="b"/>
            <a:pathLst>
              <a:path w="1694561" h="1115440">
                <a:moveTo>
                  <a:pt x="0" y="0"/>
                </a:moveTo>
                <a:lnTo>
                  <a:pt x="1694561" y="0"/>
                </a:lnTo>
                <a:lnTo>
                  <a:pt x="1694561" y="1115440"/>
                </a:lnTo>
                <a:lnTo>
                  <a:pt x="0" y="1115440"/>
                </a:lnTo>
                <a:lnTo>
                  <a:pt x="0" y="0"/>
                </a:lnTo>
                <a:close/>
              </a:path>
            </a:pathLst>
          </a:custGeom>
          <a:solidFill>
            <a:srgbClr val="99897A"/>
          </a:solidFill>
        </p:spPr>
        <p:txBody>
          <a:bodyPr wrap="square" lIns="0" tIns="0" rIns="0" bIns="0" rtlCol="0">
            <a:noAutofit/>
          </a:bodyPr>
          <a:lstStyle/>
          <a:p>
            <a:endParaRPr/>
          </a:p>
        </p:txBody>
      </p:sp>
      <p:sp>
        <p:nvSpPr>
          <p:cNvPr id="9" name="object 9"/>
          <p:cNvSpPr/>
          <p:nvPr/>
        </p:nvSpPr>
        <p:spPr>
          <a:xfrm>
            <a:off x="4535423" y="1924939"/>
            <a:ext cx="1051560" cy="729996"/>
          </a:xfrm>
          <a:custGeom>
            <a:avLst/>
            <a:gdLst/>
            <a:ahLst/>
            <a:cxnLst/>
            <a:rect l="l" t="t" r="r" b="b"/>
            <a:pathLst>
              <a:path w="1051560" h="729996">
                <a:moveTo>
                  <a:pt x="0" y="0"/>
                </a:moveTo>
                <a:lnTo>
                  <a:pt x="1051560" y="0"/>
                </a:lnTo>
                <a:lnTo>
                  <a:pt x="1051560" y="729996"/>
                </a:lnTo>
                <a:lnTo>
                  <a:pt x="0" y="729996"/>
                </a:lnTo>
                <a:lnTo>
                  <a:pt x="0" y="0"/>
                </a:lnTo>
                <a:close/>
              </a:path>
            </a:pathLst>
          </a:custGeom>
          <a:solidFill>
            <a:srgbClr val="99897A"/>
          </a:solidFill>
        </p:spPr>
        <p:txBody>
          <a:bodyPr wrap="square" lIns="0" tIns="0" rIns="0" bIns="0" rtlCol="0">
            <a:noAutofit/>
          </a:bodyPr>
          <a:lstStyle/>
          <a:p>
            <a:endParaRPr/>
          </a:p>
        </p:txBody>
      </p:sp>
      <p:sp>
        <p:nvSpPr>
          <p:cNvPr id="10" name="object 10"/>
          <p:cNvSpPr txBox="1"/>
          <p:nvPr/>
        </p:nvSpPr>
        <p:spPr>
          <a:xfrm>
            <a:off x="4612640" y="1963420"/>
            <a:ext cx="897255" cy="651510"/>
          </a:xfrm>
          <a:prstGeom prst="rect">
            <a:avLst/>
          </a:prstGeom>
        </p:spPr>
        <p:txBody>
          <a:bodyPr vert="horz" wrap="square" lIns="0" tIns="0" rIns="0" bIns="0" rtlCol="0">
            <a:noAutofit/>
          </a:bodyPr>
          <a:lstStyle/>
          <a:p>
            <a:pPr marR="53975" algn="ctr">
              <a:lnSpc>
                <a:spcPct val="100000"/>
              </a:lnSpc>
            </a:pPr>
            <a:r>
              <a:rPr sz="1400" b="1" spc="-45" dirty="0">
                <a:solidFill>
                  <a:srgbClr val="FFFFFF"/>
                </a:solidFill>
                <a:latin typeface="Arial"/>
                <a:cs typeface="Arial"/>
              </a:rPr>
              <a:t>A</a:t>
            </a:r>
            <a:r>
              <a:rPr sz="1400" b="1" spc="-10" dirty="0">
                <a:solidFill>
                  <a:srgbClr val="FFFFFF"/>
                </a:solidFill>
                <a:latin typeface="Arial"/>
                <a:cs typeface="Arial"/>
              </a:rPr>
              <a:t>R</a:t>
            </a:r>
            <a:r>
              <a:rPr sz="1400" b="1" spc="0" dirty="0">
                <a:solidFill>
                  <a:srgbClr val="FFFFFF"/>
                </a:solidFill>
                <a:latin typeface="Arial"/>
                <a:cs typeface="Arial"/>
              </a:rPr>
              <a:t>M</a:t>
            </a:r>
            <a:endParaRPr sz="1400">
              <a:latin typeface="Arial"/>
              <a:cs typeface="Arial"/>
            </a:endParaRPr>
          </a:p>
          <a:p>
            <a:pPr marL="12700" marR="12700" indent="0" algn="ctr">
              <a:lnSpc>
                <a:spcPct val="100000"/>
              </a:lnSpc>
            </a:pPr>
            <a:r>
              <a:rPr sz="1400" b="1" spc="-10" dirty="0">
                <a:solidFill>
                  <a:srgbClr val="FFFFFF"/>
                </a:solidFill>
                <a:latin typeface="Arial"/>
                <a:cs typeface="Arial"/>
              </a:rPr>
              <a:t>Co</a:t>
            </a:r>
            <a:r>
              <a:rPr sz="1400" b="1" spc="5" dirty="0">
                <a:solidFill>
                  <a:srgbClr val="FFFFFF"/>
                </a:solidFill>
                <a:latin typeface="Arial"/>
                <a:cs typeface="Arial"/>
              </a:rPr>
              <a:t>r</a:t>
            </a:r>
            <a:r>
              <a:rPr sz="1400" b="1" spc="0" dirty="0">
                <a:solidFill>
                  <a:srgbClr val="FFFFFF"/>
                </a:solidFill>
                <a:latin typeface="Arial"/>
                <a:cs typeface="Arial"/>
              </a:rPr>
              <a:t>tex-</a:t>
            </a:r>
            <a:r>
              <a:rPr sz="1400" b="1" spc="5" dirty="0">
                <a:solidFill>
                  <a:srgbClr val="FFFFFF"/>
                </a:solidFill>
                <a:latin typeface="Arial"/>
                <a:cs typeface="Arial"/>
              </a:rPr>
              <a:t>M</a:t>
            </a:r>
            <a:r>
              <a:rPr sz="1400" b="1" spc="0" dirty="0">
                <a:solidFill>
                  <a:srgbClr val="FFFFFF"/>
                </a:solidFill>
                <a:latin typeface="Arial"/>
                <a:cs typeface="Arial"/>
              </a:rPr>
              <a:t>3 </a:t>
            </a:r>
            <a:r>
              <a:rPr sz="1400" b="1" spc="-10" dirty="0">
                <a:solidFill>
                  <a:srgbClr val="FFFFFF"/>
                </a:solidFill>
                <a:latin typeface="Arial"/>
                <a:cs typeface="Arial"/>
              </a:rPr>
              <a:t>Co</a:t>
            </a:r>
            <a:r>
              <a:rPr sz="1400" b="1" spc="5" dirty="0">
                <a:solidFill>
                  <a:srgbClr val="FFFFFF"/>
                </a:solidFill>
                <a:latin typeface="Arial"/>
                <a:cs typeface="Arial"/>
              </a:rPr>
              <a:t>r</a:t>
            </a:r>
            <a:r>
              <a:rPr sz="1400" b="1" spc="0" dirty="0">
                <a:solidFill>
                  <a:srgbClr val="FFFFFF"/>
                </a:solidFill>
                <a:latin typeface="Arial"/>
                <a:cs typeface="Arial"/>
              </a:rPr>
              <a:t>e</a:t>
            </a:r>
            <a:endParaRPr sz="1400">
              <a:latin typeface="Arial"/>
              <a:cs typeface="Arial"/>
            </a:endParaRPr>
          </a:p>
        </p:txBody>
      </p:sp>
      <p:sp>
        <p:nvSpPr>
          <p:cNvPr id="11" name="object 11"/>
          <p:cNvSpPr/>
          <p:nvPr/>
        </p:nvSpPr>
        <p:spPr>
          <a:xfrm>
            <a:off x="6384035" y="1620138"/>
            <a:ext cx="1465961" cy="729996"/>
          </a:xfrm>
          <a:custGeom>
            <a:avLst/>
            <a:gdLst/>
            <a:ahLst/>
            <a:cxnLst/>
            <a:rect l="l" t="t" r="r" b="b"/>
            <a:pathLst>
              <a:path w="1465961" h="729996">
                <a:moveTo>
                  <a:pt x="0" y="0"/>
                </a:moveTo>
                <a:lnTo>
                  <a:pt x="1465961" y="0"/>
                </a:lnTo>
                <a:lnTo>
                  <a:pt x="1465961" y="729996"/>
                </a:lnTo>
                <a:lnTo>
                  <a:pt x="0" y="729996"/>
                </a:lnTo>
                <a:lnTo>
                  <a:pt x="0" y="0"/>
                </a:lnTo>
                <a:close/>
              </a:path>
            </a:pathLst>
          </a:custGeom>
          <a:solidFill>
            <a:srgbClr val="118CAA"/>
          </a:solidFill>
        </p:spPr>
        <p:txBody>
          <a:bodyPr wrap="square" lIns="0" tIns="0" rIns="0" bIns="0" rtlCol="0">
            <a:noAutofit/>
          </a:bodyPr>
          <a:lstStyle/>
          <a:p>
            <a:endParaRPr/>
          </a:p>
        </p:txBody>
      </p:sp>
      <p:sp>
        <p:nvSpPr>
          <p:cNvPr id="12" name="object 12"/>
          <p:cNvSpPr/>
          <p:nvPr/>
        </p:nvSpPr>
        <p:spPr>
          <a:xfrm>
            <a:off x="6528816" y="1632330"/>
            <a:ext cx="1167256" cy="716152"/>
          </a:xfrm>
          <a:custGeom>
            <a:avLst/>
            <a:gdLst/>
            <a:ahLst/>
            <a:cxnLst/>
            <a:rect l="l" t="t" r="r" b="b"/>
            <a:pathLst>
              <a:path w="1167256" h="716152">
                <a:moveTo>
                  <a:pt x="0" y="0"/>
                </a:moveTo>
                <a:lnTo>
                  <a:pt x="1167256" y="0"/>
                </a:lnTo>
                <a:lnTo>
                  <a:pt x="1167256" y="716152"/>
                </a:lnTo>
                <a:lnTo>
                  <a:pt x="0" y="716152"/>
                </a:lnTo>
                <a:lnTo>
                  <a:pt x="0" y="0"/>
                </a:lnTo>
                <a:close/>
              </a:path>
            </a:pathLst>
          </a:custGeom>
          <a:solidFill>
            <a:srgbClr val="118CAA"/>
          </a:solidFill>
        </p:spPr>
        <p:txBody>
          <a:bodyPr wrap="square" lIns="0" tIns="0" rIns="0" bIns="0" rtlCol="0">
            <a:noAutofit/>
          </a:bodyPr>
          <a:lstStyle/>
          <a:p>
            <a:endParaRPr/>
          </a:p>
        </p:txBody>
      </p:sp>
      <p:sp>
        <p:nvSpPr>
          <p:cNvPr id="13" name="object 13"/>
          <p:cNvSpPr txBox="1"/>
          <p:nvPr/>
        </p:nvSpPr>
        <p:spPr>
          <a:xfrm>
            <a:off x="6744716" y="1672335"/>
            <a:ext cx="730885" cy="637540"/>
          </a:xfrm>
          <a:prstGeom prst="rect">
            <a:avLst/>
          </a:prstGeom>
        </p:spPr>
        <p:txBody>
          <a:bodyPr vert="horz" wrap="square" lIns="0" tIns="0" rIns="0" bIns="0" rtlCol="0">
            <a:noAutofit/>
          </a:bodyPr>
          <a:lstStyle/>
          <a:p>
            <a:pPr marR="0" algn="ctr">
              <a:lnSpc>
                <a:spcPct val="100000"/>
              </a:lnSpc>
            </a:pPr>
            <a:r>
              <a:rPr sz="1400" b="1" dirty="0">
                <a:latin typeface="Arial"/>
                <a:cs typeface="Arial"/>
              </a:rPr>
              <a:t>E</a:t>
            </a:r>
            <a:r>
              <a:rPr sz="1400" b="1" spc="-10" dirty="0">
                <a:latin typeface="Arial"/>
                <a:cs typeface="Arial"/>
              </a:rPr>
              <a:t>T</a:t>
            </a:r>
            <a:r>
              <a:rPr sz="1400" b="1" spc="0" dirty="0">
                <a:latin typeface="Arial"/>
                <a:cs typeface="Arial"/>
              </a:rPr>
              <a:t>M</a:t>
            </a:r>
            <a:endParaRPr sz="1400">
              <a:latin typeface="Arial"/>
              <a:cs typeface="Arial"/>
            </a:endParaRPr>
          </a:p>
          <a:p>
            <a:pPr marL="12700" marR="12700" indent="0" algn="ctr">
              <a:lnSpc>
                <a:spcPct val="100000"/>
              </a:lnSpc>
              <a:spcBef>
                <a:spcPts val="365"/>
              </a:spcBef>
            </a:pPr>
            <a:r>
              <a:rPr sz="1200" dirty="0">
                <a:latin typeface="Arial"/>
                <a:cs typeface="Arial"/>
              </a:rPr>
              <a:t>Inst</a:t>
            </a:r>
            <a:r>
              <a:rPr sz="1200" spc="-5" dirty="0">
                <a:latin typeface="Arial"/>
                <a:cs typeface="Arial"/>
              </a:rPr>
              <a:t>r</a:t>
            </a:r>
            <a:r>
              <a:rPr sz="1200" spc="0" dirty="0">
                <a:latin typeface="Arial"/>
                <a:cs typeface="Arial"/>
              </a:rPr>
              <a:t>uct</a:t>
            </a:r>
            <a:r>
              <a:rPr sz="1200" spc="-5" dirty="0">
                <a:latin typeface="Arial"/>
                <a:cs typeface="Arial"/>
              </a:rPr>
              <a:t>i</a:t>
            </a:r>
            <a:r>
              <a:rPr sz="1200" spc="0" dirty="0">
                <a:latin typeface="Arial"/>
                <a:cs typeface="Arial"/>
              </a:rPr>
              <a:t>on </a:t>
            </a:r>
            <a:r>
              <a:rPr sz="1200" spc="-40" dirty="0">
                <a:latin typeface="Arial"/>
                <a:cs typeface="Arial"/>
              </a:rPr>
              <a:t>T</a:t>
            </a:r>
            <a:r>
              <a:rPr sz="1200" spc="-5" dirty="0">
                <a:latin typeface="Arial"/>
                <a:cs typeface="Arial"/>
              </a:rPr>
              <a:t>r</a:t>
            </a:r>
            <a:r>
              <a:rPr sz="1200" spc="0" dirty="0">
                <a:latin typeface="Arial"/>
                <a:cs typeface="Arial"/>
              </a:rPr>
              <a:t>ace</a:t>
            </a:r>
            <a:endParaRPr sz="1200">
              <a:latin typeface="Arial"/>
              <a:cs typeface="Arial"/>
            </a:endParaRPr>
          </a:p>
        </p:txBody>
      </p:sp>
      <p:sp>
        <p:nvSpPr>
          <p:cNvPr id="14" name="object 14"/>
          <p:cNvSpPr/>
          <p:nvPr/>
        </p:nvSpPr>
        <p:spPr>
          <a:xfrm>
            <a:off x="5907023" y="1941702"/>
            <a:ext cx="477012" cy="114300"/>
          </a:xfrm>
          <a:custGeom>
            <a:avLst/>
            <a:gdLst/>
            <a:ahLst/>
            <a:cxnLst/>
            <a:rect l="l" t="t" r="r" b="b"/>
            <a:pathLst>
              <a:path w="477012" h="114300">
                <a:moveTo>
                  <a:pt x="362712" y="0"/>
                </a:moveTo>
                <a:lnTo>
                  <a:pt x="362712" y="114300"/>
                </a:lnTo>
                <a:lnTo>
                  <a:pt x="439941" y="76200"/>
                </a:lnTo>
                <a:lnTo>
                  <a:pt x="381000" y="76200"/>
                </a:lnTo>
                <a:lnTo>
                  <a:pt x="381000" y="38100"/>
                </a:lnTo>
                <a:lnTo>
                  <a:pt x="437909" y="38100"/>
                </a:lnTo>
                <a:lnTo>
                  <a:pt x="362712" y="0"/>
                </a:lnTo>
                <a:close/>
              </a:path>
              <a:path w="477012" h="114300">
                <a:moveTo>
                  <a:pt x="362712" y="38100"/>
                </a:moveTo>
                <a:lnTo>
                  <a:pt x="0" y="38100"/>
                </a:lnTo>
                <a:lnTo>
                  <a:pt x="0" y="76200"/>
                </a:lnTo>
                <a:lnTo>
                  <a:pt x="362712" y="76200"/>
                </a:lnTo>
                <a:lnTo>
                  <a:pt x="362712" y="38100"/>
                </a:lnTo>
                <a:close/>
              </a:path>
              <a:path w="477012" h="114300">
                <a:moveTo>
                  <a:pt x="437909" y="38100"/>
                </a:moveTo>
                <a:lnTo>
                  <a:pt x="381000" y="38100"/>
                </a:lnTo>
                <a:lnTo>
                  <a:pt x="381000" y="76200"/>
                </a:lnTo>
                <a:lnTo>
                  <a:pt x="439941" y="76200"/>
                </a:lnTo>
                <a:lnTo>
                  <a:pt x="477012" y="57912"/>
                </a:lnTo>
                <a:lnTo>
                  <a:pt x="437909" y="38100"/>
                </a:lnTo>
                <a:close/>
              </a:path>
            </a:pathLst>
          </a:custGeom>
          <a:solidFill>
            <a:srgbClr val="006384"/>
          </a:solidFill>
        </p:spPr>
        <p:txBody>
          <a:bodyPr wrap="square" lIns="0" tIns="0" rIns="0" bIns="0" rtlCol="0">
            <a:noAutofit/>
          </a:bodyPr>
          <a:lstStyle/>
          <a:p>
            <a:endParaRPr/>
          </a:p>
        </p:txBody>
      </p:sp>
      <p:sp>
        <p:nvSpPr>
          <p:cNvPr id="15" name="object 15"/>
          <p:cNvSpPr/>
          <p:nvPr/>
        </p:nvSpPr>
        <p:spPr>
          <a:xfrm>
            <a:off x="2705100" y="5056759"/>
            <a:ext cx="4811267" cy="339851"/>
          </a:xfrm>
          <a:custGeom>
            <a:avLst/>
            <a:gdLst/>
            <a:ahLst/>
            <a:cxnLst/>
            <a:rect l="l" t="t" r="r" b="b"/>
            <a:pathLst>
              <a:path w="4811267" h="339851">
                <a:moveTo>
                  <a:pt x="0" y="0"/>
                </a:moveTo>
                <a:lnTo>
                  <a:pt x="4811267" y="0"/>
                </a:lnTo>
                <a:lnTo>
                  <a:pt x="4811267" y="339852"/>
                </a:lnTo>
                <a:lnTo>
                  <a:pt x="0" y="339852"/>
                </a:lnTo>
                <a:lnTo>
                  <a:pt x="0" y="0"/>
                </a:lnTo>
                <a:close/>
              </a:path>
            </a:pathLst>
          </a:custGeom>
          <a:solidFill>
            <a:srgbClr val="99897A"/>
          </a:solidFill>
        </p:spPr>
        <p:txBody>
          <a:bodyPr wrap="square" lIns="0" tIns="0" rIns="0" bIns="0" rtlCol="0">
            <a:noAutofit/>
          </a:bodyPr>
          <a:lstStyle/>
          <a:p>
            <a:endParaRPr/>
          </a:p>
        </p:txBody>
      </p:sp>
      <p:sp>
        <p:nvSpPr>
          <p:cNvPr id="16" name="object 16"/>
          <p:cNvSpPr/>
          <p:nvPr/>
        </p:nvSpPr>
        <p:spPr>
          <a:xfrm>
            <a:off x="4453128" y="5065903"/>
            <a:ext cx="1328927" cy="304800"/>
          </a:xfrm>
          <a:custGeom>
            <a:avLst/>
            <a:gdLst/>
            <a:ahLst/>
            <a:cxnLst/>
            <a:rect l="l" t="t" r="r" b="b"/>
            <a:pathLst>
              <a:path w="1328927" h="304800">
                <a:moveTo>
                  <a:pt x="0" y="0"/>
                </a:moveTo>
                <a:lnTo>
                  <a:pt x="1328927" y="0"/>
                </a:lnTo>
                <a:lnTo>
                  <a:pt x="1328927" y="304800"/>
                </a:lnTo>
                <a:lnTo>
                  <a:pt x="0" y="304800"/>
                </a:lnTo>
                <a:lnTo>
                  <a:pt x="0" y="0"/>
                </a:lnTo>
                <a:close/>
              </a:path>
            </a:pathLst>
          </a:custGeom>
          <a:solidFill>
            <a:srgbClr val="99897A"/>
          </a:solidFill>
        </p:spPr>
        <p:txBody>
          <a:bodyPr wrap="square" lIns="0" tIns="0" rIns="0" bIns="0" rtlCol="0">
            <a:noAutofit/>
          </a:bodyPr>
          <a:lstStyle/>
          <a:p>
            <a:endParaRPr/>
          </a:p>
        </p:txBody>
      </p:sp>
      <p:sp>
        <p:nvSpPr>
          <p:cNvPr id="17" name="object 17"/>
          <p:cNvSpPr txBox="1"/>
          <p:nvPr/>
        </p:nvSpPr>
        <p:spPr>
          <a:xfrm>
            <a:off x="4649215" y="5105907"/>
            <a:ext cx="936625" cy="224790"/>
          </a:xfrm>
          <a:prstGeom prst="rect">
            <a:avLst/>
          </a:prstGeom>
        </p:spPr>
        <p:txBody>
          <a:bodyPr vert="horz" wrap="square" lIns="0" tIns="0" rIns="0" bIns="0" rtlCol="0">
            <a:noAutofit/>
          </a:bodyPr>
          <a:lstStyle/>
          <a:p>
            <a:pPr marL="12700">
              <a:lnSpc>
                <a:spcPct val="100000"/>
              </a:lnSpc>
            </a:pPr>
            <a:r>
              <a:rPr sz="1400" b="1" spc="-10" dirty="0">
                <a:solidFill>
                  <a:srgbClr val="FFFFFF"/>
                </a:solidFill>
                <a:latin typeface="Arial"/>
                <a:cs typeface="Arial"/>
              </a:rPr>
              <a:t>Bu</a:t>
            </a:r>
            <a:r>
              <a:rPr sz="1400" b="1" spc="0" dirty="0">
                <a:solidFill>
                  <a:srgbClr val="FFFFFF"/>
                </a:solidFill>
                <a:latin typeface="Arial"/>
                <a:cs typeface="Arial"/>
              </a:rPr>
              <a:t>s</a:t>
            </a:r>
            <a:r>
              <a:rPr sz="1400" b="1" spc="-20" dirty="0">
                <a:solidFill>
                  <a:srgbClr val="FFFFFF"/>
                </a:solidFill>
                <a:latin typeface="Arial"/>
                <a:cs typeface="Arial"/>
              </a:rPr>
              <a:t> </a:t>
            </a:r>
            <a:r>
              <a:rPr sz="1400" b="1" spc="15" dirty="0">
                <a:solidFill>
                  <a:srgbClr val="FFFFFF"/>
                </a:solidFill>
                <a:latin typeface="Arial"/>
                <a:cs typeface="Arial"/>
              </a:rPr>
              <a:t>M</a:t>
            </a:r>
            <a:r>
              <a:rPr sz="1400" b="1" spc="0" dirty="0">
                <a:solidFill>
                  <a:srgbClr val="FFFFFF"/>
                </a:solidFill>
                <a:latin typeface="Arial"/>
                <a:cs typeface="Arial"/>
              </a:rPr>
              <a:t>at</a:t>
            </a:r>
            <a:r>
              <a:rPr sz="1400" b="1" spc="5" dirty="0">
                <a:solidFill>
                  <a:srgbClr val="FFFFFF"/>
                </a:solidFill>
                <a:latin typeface="Arial"/>
                <a:cs typeface="Arial"/>
              </a:rPr>
              <a:t>ri</a:t>
            </a:r>
            <a:r>
              <a:rPr sz="1400" b="1" spc="0" dirty="0">
                <a:solidFill>
                  <a:srgbClr val="FFFFFF"/>
                </a:solidFill>
                <a:latin typeface="Arial"/>
                <a:cs typeface="Arial"/>
              </a:rPr>
              <a:t>x</a:t>
            </a:r>
            <a:endParaRPr sz="1400">
              <a:latin typeface="Arial"/>
              <a:cs typeface="Arial"/>
            </a:endParaRPr>
          </a:p>
        </p:txBody>
      </p:sp>
      <p:sp>
        <p:nvSpPr>
          <p:cNvPr id="18" name="object 18"/>
          <p:cNvSpPr/>
          <p:nvPr/>
        </p:nvSpPr>
        <p:spPr>
          <a:xfrm>
            <a:off x="5538215" y="2875914"/>
            <a:ext cx="114300" cy="2180844"/>
          </a:xfrm>
          <a:custGeom>
            <a:avLst/>
            <a:gdLst/>
            <a:ahLst/>
            <a:cxnLst/>
            <a:rect l="l" t="t" r="r" b="b"/>
            <a:pathLst>
              <a:path w="114300" h="2180844">
                <a:moveTo>
                  <a:pt x="38100" y="2066544"/>
                </a:moveTo>
                <a:lnTo>
                  <a:pt x="0" y="2066544"/>
                </a:lnTo>
                <a:lnTo>
                  <a:pt x="56387" y="2180844"/>
                </a:lnTo>
                <a:lnTo>
                  <a:pt x="105034" y="2084832"/>
                </a:lnTo>
                <a:lnTo>
                  <a:pt x="38100" y="2084832"/>
                </a:lnTo>
                <a:lnTo>
                  <a:pt x="38100" y="2066544"/>
                </a:lnTo>
                <a:close/>
              </a:path>
              <a:path w="114300" h="2180844">
                <a:moveTo>
                  <a:pt x="76200" y="94487"/>
                </a:moveTo>
                <a:lnTo>
                  <a:pt x="38100" y="94487"/>
                </a:lnTo>
                <a:lnTo>
                  <a:pt x="38100" y="2084832"/>
                </a:lnTo>
                <a:lnTo>
                  <a:pt x="76200" y="2084832"/>
                </a:lnTo>
                <a:lnTo>
                  <a:pt x="76200" y="94487"/>
                </a:lnTo>
                <a:close/>
              </a:path>
              <a:path w="114300" h="2180844">
                <a:moveTo>
                  <a:pt x="114300" y="2066544"/>
                </a:moveTo>
                <a:lnTo>
                  <a:pt x="76200" y="2066544"/>
                </a:lnTo>
                <a:lnTo>
                  <a:pt x="76200" y="2084832"/>
                </a:lnTo>
                <a:lnTo>
                  <a:pt x="105034" y="2084832"/>
                </a:lnTo>
                <a:lnTo>
                  <a:pt x="114300" y="2066544"/>
                </a:lnTo>
                <a:close/>
              </a:path>
              <a:path w="114300" h="2180844">
                <a:moveTo>
                  <a:pt x="56387" y="0"/>
                </a:moveTo>
                <a:lnTo>
                  <a:pt x="0" y="114300"/>
                </a:lnTo>
                <a:lnTo>
                  <a:pt x="38100" y="114300"/>
                </a:lnTo>
                <a:lnTo>
                  <a:pt x="38100" y="94487"/>
                </a:lnTo>
                <a:lnTo>
                  <a:pt x="104261" y="94487"/>
                </a:lnTo>
                <a:lnTo>
                  <a:pt x="56387" y="0"/>
                </a:lnTo>
                <a:close/>
              </a:path>
              <a:path w="114300" h="2180844">
                <a:moveTo>
                  <a:pt x="104261" y="94487"/>
                </a:moveTo>
                <a:lnTo>
                  <a:pt x="76200" y="94487"/>
                </a:lnTo>
                <a:lnTo>
                  <a:pt x="76200" y="114300"/>
                </a:lnTo>
                <a:lnTo>
                  <a:pt x="114300" y="114300"/>
                </a:lnTo>
                <a:lnTo>
                  <a:pt x="104261" y="94487"/>
                </a:lnTo>
                <a:close/>
              </a:path>
            </a:pathLst>
          </a:custGeom>
          <a:solidFill>
            <a:srgbClr val="006384"/>
          </a:solidFill>
        </p:spPr>
        <p:txBody>
          <a:bodyPr wrap="square" lIns="0" tIns="0" rIns="0" bIns="0" rtlCol="0">
            <a:noAutofit/>
          </a:bodyPr>
          <a:lstStyle/>
          <a:p>
            <a:endParaRPr/>
          </a:p>
        </p:txBody>
      </p:sp>
      <p:sp>
        <p:nvSpPr>
          <p:cNvPr id="19" name="object 19"/>
          <p:cNvSpPr txBox="1"/>
          <p:nvPr/>
        </p:nvSpPr>
        <p:spPr>
          <a:xfrm>
            <a:off x="4501388" y="2624835"/>
            <a:ext cx="74930" cy="224790"/>
          </a:xfrm>
          <a:prstGeom prst="rect">
            <a:avLst/>
          </a:prstGeom>
        </p:spPr>
        <p:txBody>
          <a:bodyPr vert="horz" wrap="square" lIns="0" tIns="0" rIns="0" bIns="0" rtlCol="0">
            <a:noAutofit/>
          </a:bodyPr>
          <a:lstStyle/>
          <a:p>
            <a:pPr marL="12700">
              <a:lnSpc>
                <a:spcPct val="100000"/>
              </a:lnSpc>
            </a:pPr>
            <a:r>
              <a:rPr sz="1400" b="1" dirty="0">
                <a:solidFill>
                  <a:srgbClr val="FFFFFF"/>
                </a:solidFill>
                <a:latin typeface="Arial"/>
                <a:cs typeface="Arial"/>
              </a:rPr>
              <a:t>I</a:t>
            </a:r>
            <a:endParaRPr sz="1400">
              <a:latin typeface="Arial"/>
              <a:cs typeface="Arial"/>
            </a:endParaRPr>
          </a:p>
        </p:txBody>
      </p:sp>
      <p:sp>
        <p:nvSpPr>
          <p:cNvPr id="20" name="object 20"/>
          <p:cNvSpPr txBox="1"/>
          <p:nvPr/>
        </p:nvSpPr>
        <p:spPr>
          <a:xfrm>
            <a:off x="5516371" y="2629408"/>
            <a:ext cx="154305" cy="224790"/>
          </a:xfrm>
          <a:prstGeom prst="rect">
            <a:avLst/>
          </a:prstGeom>
        </p:spPr>
        <p:txBody>
          <a:bodyPr vert="horz" wrap="square" lIns="0" tIns="0" rIns="0" bIns="0" rtlCol="0">
            <a:noAutofit/>
          </a:bodyPr>
          <a:lstStyle/>
          <a:p>
            <a:pPr marL="12700">
              <a:lnSpc>
                <a:spcPct val="100000"/>
              </a:lnSpc>
            </a:pPr>
            <a:r>
              <a:rPr sz="1400" b="1" dirty="0">
                <a:solidFill>
                  <a:srgbClr val="FFFFFF"/>
                </a:solidFill>
                <a:latin typeface="Arial"/>
                <a:cs typeface="Arial"/>
              </a:rPr>
              <a:t>D</a:t>
            </a:r>
            <a:endParaRPr sz="1400">
              <a:latin typeface="Arial"/>
              <a:cs typeface="Arial"/>
            </a:endParaRPr>
          </a:p>
        </p:txBody>
      </p:sp>
      <p:sp>
        <p:nvSpPr>
          <p:cNvPr id="21" name="object 21"/>
          <p:cNvSpPr/>
          <p:nvPr/>
        </p:nvSpPr>
        <p:spPr>
          <a:xfrm>
            <a:off x="2575560" y="3112135"/>
            <a:ext cx="1278509" cy="57912"/>
          </a:xfrm>
          <a:custGeom>
            <a:avLst/>
            <a:gdLst/>
            <a:ahLst/>
            <a:cxnLst/>
            <a:rect l="l" t="t" r="r" b="b"/>
            <a:pathLst>
              <a:path w="1278509" h="57912">
                <a:moveTo>
                  <a:pt x="0" y="57912"/>
                </a:moveTo>
                <a:lnTo>
                  <a:pt x="1278509" y="57912"/>
                </a:lnTo>
                <a:lnTo>
                  <a:pt x="1278509" y="0"/>
                </a:lnTo>
                <a:lnTo>
                  <a:pt x="0" y="0"/>
                </a:lnTo>
                <a:lnTo>
                  <a:pt x="0" y="57912"/>
                </a:lnTo>
                <a:close/>
              </a:path>
            </a:pathLst>
          </a:custGeom>
          <a:solidFill>
            <a:srgbClr val="118CAA"/>
          </a:solidFill>
        </p:spPr>
        <p:txBody>
          <a:bodyPr wrap="square" lIns="0" tIns="0" rIns="0" bIns="0" rtlCol="0">
            <a:noAutofit/>
          </a:bodyPr>
          <a:lstStyle/>
          <a:p>
            <a:endParaRPr/>
          </a:p>
        </p:txBody>
      </p:sp>
      <p:sp>
        <p:nvSpPr>
          <p:cNvPr id="22" name="object 22"/>
          <p:cNvSpPr/>
          <p:nvPr/>
        </p:nvSpPr>
        <p:spPr>
          <a:xfrm>
            <a:off x="2575560" y="3703446"/>
            <a:ext cx="1278509" cy="94487"/>
          </a:xfrm>
          <a:custGeom>
            <a:avLst/>
            <a:gdLst/>
            <a:ahLst/>
            <a:cxnLst/>
            <a:rect l="l" t="t" r="r" b="b"/>
            <a:pathLst>
              <a:path w="1278509" h="94487">
                <a:moveTo>
                  <a:pt x="0" y="94487"/>
                </a:moveTo>
                <a:lnTo>
                  <a:pt x="1278509" y="94487"/>
                </a:lnTo>
                <a:lnTo>
                  <a:pt x="1278509" y="0"/>
                </a:lnTo>
                <a:lnTo>
                  <a:pt x="0" y="0"/>
                </a:lnTo>
                <a:lnTo>
                  <a:pt x="0" y="94487"/>
                </a:lnTo>
                <a:close/>
              </a:path>
            </a:pathLst>
          </a:custGeom>
          <a:solidFill>
            <a:srgbClr val="118CAA"/>
          </a:solidFill>
        </p:spPr>
        <p:txBody>
          <a:bodyPr wrap="square" lIns="0" tIns="0" rIns="0" bIns="0" rtlCol="0">
            <a:noAutofit/>
          </a:bodyPr>
          <a:lstStyle/>
          <a:p>
            <a:endParaRPr/>
          </a:p>
        </p:txBody>
      </p:sp>
      <p:sp>
        <p:nvSpPr>
          <p:cNvPr id="23" name="object 23"/>
          <p:cNvSpPr/>
          <p:nvPr/>
        </p:nvSpPr>
        <p:spPr>
          <a:xfrm>
            <a:off x="2575560" y="3170047"/>
            <a:ext cx="1278509" cy="533400"/>
          </a:xfrm>
          <a:custGeom>
            <a:avLst/>
            <a:gdLst/>
            <a:ahLst/>
            <a:cxnLst/>
            <a:rect l="l" t="t" r="r" b="b"/>
            <a:pathLst>
              <a:path w="1278509" h="533400">
                <a:moveTo>
                  <a:pt x="0" y="0"/>
                </a:moveTo>
                <a:lnTo>
                  <a:pt x="1278509" y="0"/>
                </a:lnTo>
                <a:lnTo>
                  <a:pt x="1278509" y="533400"/>
                </a:lnTo>
                <a:lnTo>
                  <a:pt x="0" y="533400"/>
                </a:lnTo>
                <a:lnTo>
                  <a:pt x="0" y="0"/>
                </a:lnTo>
                <a:close/>
              </a:path>
            </a:pathLst>
          </a:custGeom>
          <a:solidFill>
            <a:srgbClr val="118CAA"/>
          </a:solidFill>
        </p:spPr>
        <p:txBody>
          <a:bodyPr wrap="square" lIns="0" tIns="0" rIns="0" bIns="0" rtlCol="0">
            <a:noAutofit/>
          </a:bodyPr>
          <a:lstStyle/>
          <a:p>
            <a:endParaRPr/>
          </a:p>
        </p:txBody>
      </p:sp>
      <p:sp>
        <p:nvSpPr>
          <p:cNvPr id="24" name="object 24"/>
          <p:cNvSpPr txBox="1"/>
          <p:nvPr/>
        </p:nvSpPr>
        <p:spPr>
          <a:xfrm>
            <a:off x="2811272" y="3210052"/>
            <a:ext cx="807720" cy="454659"/>
          </a:xfrm>
          <a:prstGeom prst="rect">
            <a:avLst/>
          </a:prstGeom>
        </p:spPr>
        <p:txBody>
          <a:bodyPr vert="horz" wrap="square" lIns="0" tIns="0" rIns="0" bIns="0" rtlCol="0">
            <a:noAutofit/>
          </a:bodyPr>
          <a:lstStyle/>
          <a:p>
            <a:pPr marR="0" algn="ctr">
              <a:lnSpc>
                <a:spcPct val="100000"/>
              </a:lnSpc>
            </a:pPr>
            <a:r>
              <a:rPr sz="1400" b="1" spc="-10" dirty="0">
                <a:latin typeface="Arial"/>
                <a:cs typeface="Arial"/>
              </a:rPr>
              <a:t>D</a:t>
            </a:r>
            <a:r>
              <a:rPr sz="1400" b="1" spc="-45" dirty="0">
                <a:latin typeface="Arial"/>
                <a:cs typeface="Arial"/>
              </a:rPr>
              <a:t>A</a:t>
            </a:r>
            <a:r>
              <a:rPr sz="1400" b="1" spc="0" dirty="0">
                <a:latin typeface="Arial"/>
                <a:cs typeface="Arial"/>
              </a:rPr>
              <a:t>P</a:t>
            </a:r>
            <a:endParaRPr sz="1400">
              <a:latin typeface="Arial"/>
              <a:cs typeface="Arial"/>
            </a:endParaRPr>
          </a:p>
          <a:p>
            <a:pPr algn="ctr">
              <a:lnSpc>
                <a:spcPct val="100000"/>
              </a:lnSpc>
              <a:spcBef>
                <a:spcPts val="365"/>
              </a:spcBef>
            </a:pPr>
            <a:r>
              <a:rPr sz="1200" dirty="0">
                <a:latin typeface="Arial"/>
                <a:cs typeface="Arial"/>
              </a:rPr>
              <a:t>J</a:t>
            </a:r>
            <a:r>
              <a:rPr sz="1200" spc="-75" dirty="0">
                <a:latin typeface="Arial"/>
                <a:cs typeface="Arial"/>
              </a:rPr>
              <a:t>T</a:t>
            </a:r>
            <a:r>
              <a:rPr sz="1200" spc="0" dirty="0">
                <a:latin typeface="Arial"/>
                <a:cs typeface="Arial"/>
              </a:rPr>
              <a:t>AG/</a:t>
            </a:r>
            <a:r>
              <a:rPr sz="1200" spc="-10" dirty="0">
                <a:latin typeface="Arial"/>
                <a:cs typeface="Arial"/>
              </a:rPr>
              <a:t>S</a:t>
            </a:r>
            <a:r>
              <a:rPr sz="1200" spc="30" dirty="0">
                <a:latin typeface="Arial"/>
                <a:cs typeface="Arial"/>
              </a:rPr>
              <a:t>W</a:t>
            </a:r>
            <a:r>
              <a:rPr sz="1200" spc="0" dirty="0">
                <a:latin typeface="Arial"/>
                <a:cs typeface="Arial"/>
              </a:rPr>
              <a:t>D</a:t>
            </a:r>
            <a:endParaRPr sz="1200">
              <a:latin typeface="Arial"/>
              <a:cs typeface="Arial"/>
            </a:endParaRPr>
          </a:p>
        </p:txBody>
      </p:sp>
      <p:sp>
        <p:nvSpPr>
          <p:cNvPr id="25" name="object 25"/>
          <p:cNvSpPr/>
          <p:nvPr/>
        </p:nvSpPr>
        <p:spPr>
          <a:xfrm>
            <a:off x="2101595" y="1790700"/>
            <a:ext cx="1740408" cy="864108"/>
          </a:xfrm>
          <a:custGeom>
            <a:avLst/>
            <a:gdLst/>
            <a:ahLst/>
            <a:cxnLst/>
            <a:rect l="l" t="t" r="r" b="b"/>
            <a:pathLst>
              <a:path w="1740407" h="864108">
                <a:moveTo>
                  <a:pt x="0" y="0"/>
                </a:moveTo>
                <a:lnTo>
                  <a:pt x="1740408" y="0"/>
                </a:lnTo>
                <a:lnTo>
                  <a:pt x="1740408" y="864108"/>
                </a:lnTo>
                <a:lnTo>
                  <a:pt x="0" y="864108"/>
                </a:lnTo>
                <a:lnTo>
                  <a:pt x="0" y="0"/>
                </a:lnTo>
                <a:close/>
              </a:path>
            </a:pathLst>
          </a:custGeom>
          <a:solidFill>
            <a:srgbClr val="9EB23A"/>
          </a:solidFill>
        </p:spPr>
        <p:txBody>
          <a:bodyPr wrap="square" lIns="0" tIns="0" rIns="0" bIns="0" rtlCol="0">
            <a:noAutofit/>
          </a:bodyPr>
          <a:lstStyle/>
          <a:p>
            <a:endParaRPr/>
          </a:p>
        </p:txBody>
      </p:sp>
      <p:sp>
        <p:nvSpPr>
          <p:cNvPr id="26" name="object 26"/>
          <p:cNvSpPr/>
          <p:nvPr/>
        </p:nvSpPr>
        <p:spPr>
          <a:xfrm>
            <a:off x="2273807" y="1828800"/>
            <a:ext cx="1385189" cy="762000"/>
          </a:xfrm>
          <a:custGeom>
            <a:avLst/>
            <a:gdLst/>
            <a:ahLst/>
            <a:cxnLst/>
            <a:rect l="l" t="t" r="r" b="b"/>
            <a:pathLst>
              <a:path w="1385189" h="762000">
                <a:moveTo>
                  <a:pt x="0" y="0"/>
                </a:moveTo>
                <a:lnTo>
                  <a:pt x="1385189" y="0"/>
                </a:lnTo>
                <a:lnTo>
                  <a:pt x="1385189" y="762000"/>
                </a:lnTo>
                <a:lnTo>
                  <a:pt x="0" y="762000"/>
                </a:lnTo>
                <a:lnTo>
                  <a:pt x="0" y="0"/>
                </a:lnTo>
                <a:close/>
              </a:path>
            </a:pathLst>
          </a:custGeom>
          <a:solidFill>
            <a:srgbClr val="9EB23A"/>
          </a:solidFill>
        </p:spPr>
        <p:txBody>
          <a:bodyPr wrap="square" lIns="0" tIns="0" rIns="0" bIns="0" rtlCol="0">
            <a:noAutofit/>
          </a:bodyPr>
          <a:lstStyle/>
          <a:p>
            <a:endParaRPr/>
          </a:p>
        </p:txBody>
      </p:sp>
      <p:sp>
        <p:nvSpPr>
          <p:cNvPr id="27" name="object 27"/>
          <p:cNvSpPr txBox="1"/>
          <p:nvPr/>
        </p:nvSpPr>
        <p:spPr>
          <a:xfrm>
            <a:off x="2415032" y="1868932"/>
            <a:ext cx="1099820" cy="683260"/>
          </a:xfrm>
          <a:prstGeom prst="rect">
            <a:avLst/>
          </a:prstGeom>
        </p:spPr>
        <p:txBody>
          <a:bodyPr vert="horz" wrap="square" lIns="0" tIns="0" rIns="0" bIns="0" rtlCol="0">
            <a:noAutofit/>
          </a:bodyPr>
          <a:lstStyle/>
          <a:p>
            <a:pPr marL="0" algn="ctr">
              <a:lnSpc>
                <a:spcPct val="100000"/>
              </a:lnSpc>
            </a:pPr>
            <a:r>
              <a:rPr sz="1400" b="1" spc="-10" dirty="0">
                <a:solidFill>
                  <a:srgbClr val="FFFFFF"/>
                </a:solidFill>
                <a:latin typeface="Arial"/>
                <a:cs typeface="Arial"/>
              </a:rPr>
              <a:t>N</a:t>
            </a:r>
            <a:r>
              <a:rPr sz="1400" b="1" spc="0" dirty="0">
                <a:solidFill>
                  <a:srgbClr val="FFFFFF"/>
                </a:solidFill>
                <a:latin typeface="Arial"/>
                <a:cs typeface="Arial"/>
              </a:rPr>
              <a:t>V</a:t>
            </a:r>
            <a:r>
              <a:rPr sz="1400" b="1" spc="5" dirty="0">
                <a:solidFill>
                  <a:srgbClr val="FFFFFF"/>
                </a:solidFill>
                <a:latin typeface="Arial"/>
                <a:cs typeface="Arial"/>
              </a:rPr>
              <a:t>I</a:t>
            </a:r>
            <a:r>
              <a:rPr sz="1400" b="1" spc="0" dirty="0">
                <a:solidFill>
                  <a:srgbClr val="FFFFFF"/>
                </a:solidFill>
                <a:latin typeface="Arial"/>
                <a:cs typeface="Arial"/>
              </a:rPr>
              <a:t>C</a:t>
            </a:r>
            <a:endParaRPr sz="1400">
              <a:latin typeface="Arial"/>
              <a:cs typeface="Arial"/>
            </a:endParaRPr>
          </a:p>
          <a:p>
            <a:pPr algn="ctr">
              <a:lnSpc>
                <a:spcPct val="100000"/>
              </a:lnSpc>
              <a:spcBef>
                <a:spcPts val="365"/>
              </a:spcBef>
            </a:pPr>
            <a:r>
              <a:rPr sz="1200" dirty="0">
                <a:solidFill>
                  <a:srgbClr val="FFFFFF"/>
                </a:solidFill>
                <a:latin typeface="Arial"/>
                <a:cs typeface="Arial"/>
              </a:rPr>
              <a:t>1</a:t>
            </a:r>
            <a:r>
              <a:rPr sz="1200" spc="-5" dirty="0">
                <a:solidFill>
                  <a:srgbClr val="FFFFFF"/>
                </a:solidFill>
                <a:latin typeface="Arial"/>
                <a:cs typeface="Arial"/>
              </a:rPr>
              <a:t>-</a:t>
            </a:r>
            <a:r>
              <a:rPr sz="1200" spc="0" dirty="0">
                <a:solidFill>
                  <a:srgbClr val="FFFFFF"/>
                </a:solidFill>
                <a:latin typeface="Arial"/>
                <a:cs typeface="Arial"/>
              </a:rPr>
              <a:t>240</a:t>
            </a:r>
            <a:r>
              <a:rPr sz="1200" spc="-45" dirty="0">
                <a:solidFill>
                  <a:srgbClr val="FFFFFF"/>
                </a:solidFill>
                <a:latin typeface="Arial"/>
                <a:cs typeface="Arial"/>
              </a:rPr>
              <a:t> </a:t>
            </a:r>
            <a:r>
              <a:rPr sz="1200" spc="0" dirty="0">
                <a:solidFill>
                  <a:srgbClr val="FFFFFF"/>
                </a:solidFill>
                <a:latin typeface="Arial"/>
                <a:cs typeface="Arial"/>
              </a:rPr>
              <a:t>Inte</a:t>
            </a:r>
            <a:r>
              <a:rPr sz="1200" spc="-5" dirty="0">
                <a:solidFill>
                  <a:srgbClr val="FFFFFF"/>
                </a:solidFill>
                <a:latin typeface="Arial"/>
                <a:cs typeface="Arial"/>
              </a:rPr>
              <a:t>rr</a:t>
            </a:r>
            <a:r>
              <a:rPr sz="1200" spc="0" dirty="0">
                <a:solidFill>
                  <a:srgbClr val="FFFFFF"/>
                </a:solidFill>
                <a:latin typeface="Arial"/>
                <a:cs typeface="Arial"/>
              </a:rPr>
              <a:t>upts</a:t>
            </a:r>
            <a:endParaRPr sz="1200">
              <a:latin typeface="Arial"/>
              <a:cs typeface="Arial"/>
            </a:endParaRPr>
          </a:p>
          <a:p>
            <a:pPr marL="1270" algn="ctr">
              <a:lnSpc>
                <a:spcPct val="100000"/>
              </a:lnSpc>
              <a:spcBef>
                <a:spcPts val="360"/>
              </a:spcBef>
            </a:pPr>
            <a:r>
              <a:rPr sz="1200" dirty="0">
                <a:solidFill>
                  <a:srgbClr val="FFFFFF"/>
                </a:solidFill>
                <a:latin typeface="Arial"/>
                <a:cs typeface="Arial"/>
              </a:rPr>
              <a:t>8</a:t>
            </a:r>
            <a:r>
              <a:rPr sz="1200" spc="-5" dirty="0">
                <a:solidFill>
                  <a:srgbClr val="FFFFFF"/>
                </a:solidFill>
                <a:latin typeface="Arial"/>
                <a:cs typeface="Arial"/>
              </a:rPr>
              <a:t>-</a:t>
            </a:r>
            <a:r>
              <a:rPr sz="1200" spc="0" dirty="0">
                <a:solidFill>
                  <a:srgbClr val="FFFFFF"/>
                </a:solidFill>
                <a:latin typeface="Arial"/>
                <a:cs typeface="Arial"/>
              </a:rPr>
              <a:t>256</a:t>
            </a:r>
            <a:r>
              <a:rPr sz="1200" spc="-45" dirty="0">
                <a:solidFill>
                  <a:srgbClr val="FFFFFF"/>
                </a:solidFill>
                <a:latin typeface="Arial"/>
                <a:cs typeface="Arial"/>
              </a:rPr>
              <a:t> </a:t>
            </a:r>
            <a:r>
              <a:rPr sz="1200" spc="0" dirty="0">
                <a:solidFill>
                  <a:srgbClr val="FFFFFF"/>
                </a:solidFill>
                <a:latin typeface="Arial"/>
                <a:cs typeface="Arial"/>
              </a:rPr>
              <a:t>P</a:t>
            </a:r>
            <a:r>
              <a:rPr sz="1200" spc="-5" dirty="0">
                <a:solidFill>
                  <a:srgbClr val="FFFFFF"/>
                </a:solidFill>
                <a:latin typeface="Arial"/>
                <a:cs typeface="Arial"/>
              </a:rPr>
              <a:t>ri</a:t>
            </a:r>
            <a:r>
              <a:rPr sz="1200" spc="0" dirty="0">
                <a:solidFill>
                  <a:srgbClr val="FFFFFF"/>
                </a:solidFill>
                <a:latin typeface="Arial"/>
                <a:cs typeface="Arial"/>
              </a:rPr>
              <a:t>o</a:t>
            </a:r>
            <a:r>
              <a:rPr sz="1200" spc="-5" dirty="0">
                <a:solidFill>
                  <a:srgbClr val="FFFFFF"/>
                </a:solidFill>
                <a:latin typeface="Arial"/>
                <a:cs typeface="Arial"/>
              </a:rPr>
              <a:t>ri</a:t>
            </a:r>
            <a:r>
              <a:rPr sz="1200" spc="0" dirty="0">
                <a:solidFill>
                  <a:srgbClr val="FFFFFF"/>
                </a:solidFill>
                <a:latin typeface="Arial"/>
                <a:cs typeface="Arial"/>
              </a:rPr>
              <a:t>t</a:t>
            </a:r>
            <a:r>
              <a:rPr sz="1200" spc="-5" dirty="0">
                <a:solidFill>
                  <a:srgbClr val="FFFFFF"/>
                </a:solidFill>
                <a:latin typeface="Arial"/>
                <a:cs typeface="Arial"/>
              </a:rPr>
              <a:t>i</a:t>
            </a:r>
            <a:r>
              <a:rPr sz="1200" spc="0" dirty="0">
                <a:solidFill>
                  <a:srgbClr val="FFFFFF"/>
                </a:solidFill>
                <a:latin typeface="Arial"/>
                <a:cs typeface="Arial"/>
              </a:rPr>
              <a:t>es</a:t>
            </a:r>
            <a:endParaRPr sz="1200">
              <a:latin typeface="Arial"/>
              <a:cs typeface="Arial"/>
            </a:endParaRPr>
          </a:p>
        </p:txBody>
      </p:sp>
      <p:sp>
        <p:nvSpPr>
          <p:cNvPr id="28" name="object 28"/>
          <p:cNvSpPr/>
          <p:nvPr/>
        </p:nvSpPr>
        <p:spPr>
          <a:xfrm>
            <a:off x="3842003" y="1996567"/>
            <a:ext cx="370332" cy="114300"/>
          </a:xfrm>
          <a:custGeom>
            <a:avLst/>
            <a:gdLst/>
            <a:ahLst/>
            <a:cxnLst/>
            <a:rect l="l" t="t" r="r" b="b"/>
            <a:pathLst>
              <a:path w="370332" h="114300">
                <a:moveTo>
                  <a:pt x="114300" y="0"/>
                </a:moveTo>
                <a:lnTo>
                  <a:pt x="0" y="56387"/>
                </a:lnTo>
                <a:lnTo>
                  <a:pt x="114300" y="114300"/>
                </a:lnTo>
                <a:lnTo>
                  <a:pt x="114300" y="76200"/>
                </a:lnTo>
                <a:lnTo>
                  <a:pt x="96012" y="76200"/>
                </a:lnTo>
                <a:lnTo>
                  <a:pt x="96012" y="38100"/>
                </a:lnTo>
                <a:lnTo>
                  <a:pt x="114300" y="38100"/>
                </a:lnTo>
                <a:lnTo>
                  <a:pt x="114300" y="0"/>
                </a:lnTo>
                <a:close/>
              </a:path>
              <a:path w="370332" h="114300">
                <a:moveTo>
                  <a:pt x="256032" y="0"/>
                </a:moveTo>
                <a:lnTo>
                  <a:pt x="256032" y="114300"/>
                </a:lnTo>
                <a:lnTo>
                  <a:pt x="331229" y="76200"/>
                </a:lnTo>
                <a:lnTo>
                  <a:pt x="274320" y="76200"/>
                </a:lnTo>
                <a:lnTo>
                  <a:pt x="274320" y="38100"/>
                </a:lnTo>
                <a:lnTo>
                  <a:pt x="333261" y="38100"/>
                </a:lnTo>
                <a:lnTo>
                  <a:pt x="256032" y="0"/>
                </a:lnTo>
                <a:close/>
              </a:path>
              <a:path w="370332" h="114300">
                <a:moveTo>
                  <a:pt x="114300" y="38100"/>
                </a:moveTo>
                <a:lnTo>
                  <a:pt x="96012" y="38100"/>
                </a:lnTo>
                <a:lnTo>
                  <a:pt x="96012" y="76200"/>
                </a:lnTo>
                <a:lnTo>
                  <a:pt x="114300" y="76200"/>
                </a:lnTo>
                <a:lnTo>
                  <a:pt x="114300" y="38100"/>
                </a:lnTo>
                <a:close/>
              </a:path>
              <a:path w="370332" h="114300">
                <a:moveTo>
                  <a:pt x="256032" y="38100"/>
                </a:moveTo>
                <a:lnTo>
                  <a:pt x="114300" y="38100"/>
                </a:lnTo>
                <a:lnTo>
                  <a:pt x="114300" y="76200"/>
                </a:lnTo>
                <a:lnTo>
                  <a:pt x="256032" y="76200"/>
                </a:lnTo>
                <a:lnTo>
                  <a:pt x="256032" y="38100"/>
                </a:lnTo>
                <a:close/>
              </a:path>
              <a:path w="370332" h="114300">
                <a:moveTo>
                  <a:pt x="333261" y="38100"/>
                </a:moveTo>
                <a:lnTo>
                  <a:pt x="274320" y="38100"/>
                </a:lnTo>
                <a:lnTo>
                  <a:pt x="274320" y="76200"/>
                </a:lnTo>
                <a:lnTo>
                  <a:pt x="331229" y="76200"/>
                </a:lnTo>
                <a:lnTo>
                  <a:pt x="370332" y="56387"/>
                </a:lnTo>
                <a:lnTo>
                  <a:pt x="333261" y="38100"/>
                </a:lnTo>
                <a:close/>
              </a:path>
            </a:pathLst>
          </a:custGeom>
          <a:solidFill>
            <a:srgbClr val="006384"/>
          </a:solidFill>
        </p:spPr>
        <p:txBody>
          <a:bodyPr wrap="square" lIns="0" tIns="0" rIns="0" bIns="0" rtlCol="0">
            <a:noAutofit/>
          </a:bodyPr>
          <a:lstStyle/>
          <a:p>
            <a:endParaRPr/>
          </a:p>
        </p:txBody>
      </p:sp>
      <p:sp>
        <p:nvSpPr>
          <p:cNvPr id="29" name="object 29"/>
          <p:cNvSpPr/>
          <p:nvPr/>
        </p:nvSpPr>
        <p:spPr>
          <a:xfrm>
            <a:off x="3355847" y="3797934"/>
            <a:ext cx="114300" cy="1258823"/>
          </a:xfrm>
          <a:custGeom>
            <a:avLst/>
            <a:gdLst/>
            <a:ahLst/>
            <a:cxnLst/>
            <a:rect l="l" t="t" r="r" b="b"/>
            <a:pathLst>
              <a:path w="114300" h="1258824">
                <a:moveTo>
                  <a:pt x="38100" y="1144523"/>
                </a:moveTo>
                <a:lnTo>
                  <a:pt x="0" y="1144523"/>
                </a:lnTo>
                <a:lnTo>
                  <a:pt x="57912" y="1258823"/>
                </a:lnTo>
                <a:lnTo>
                  <a:pt x="105277" y="1162812"/>
                </a:lnTo>
                <a:lnTo>
                  <a:pt x="38100" y="1162812"/>
                </a:lnTo>
                <a:lnTo>
                  <a:pt x="38100" y="1144523"/>
                </a:lnTo>
                <a:close/>
              </a:path>
              <a:path w="114300" h="1258824">
                <a:moveTo>
                  <a:pt x="76200" y="94487"/>
                </a:moveTo>
                <a:lnTo>
                  <a:pt x="38100" y="94487"/>
                </a:lnTo>
                <a:lnTo>
                  <a:pt x="38100" y="1162812"/>
                </a:lnTo>
                <a:lnTo>
                  <a:pt x="76200" y="1162812"/>
                </a:lnTo>
                <a:lnTo>
                  <a:pt x="76200" y="94487"/>
                </a:lnTo>
                <a:close/>
              </a:path>
              <a:path w="114300" h="1258824">
                <a:moveTo>
                  <a:pt x="114300" y="1144523"/>
                </a:moveTo>
                <a:lnTo>
                  <a:pt x="76200" y="1144523"/>
                </a:lnTo>
                <a:lnTo>
                  <a:pt x="76200" y="1162812"/>
                </a:lnTo>
                <a:lnTo>
                  <a:pt x="105277" y="1162812"/>
                </a:lnTo>
                <a:lnTo>
                  <a:pt x="114300" y="1144523"/>
                </a:lnTo>
                <a:close/>
              </a:path>
              <a:path w="114300" h="1258824">
                <a:moveTo>
                  <a:pt x="57912" y="0"/>
                </a:moveTo>
                <a:lnTo>
                  <a:pt x="0" y="114300"/>
                </a:lnTo>
                <a:lnTo>
                  <a:pt x="38100" y="114300"/>
                </a:lnTo>
                <a:lnTo>
                  <a:pt x="38100" y="94487"/>
                </a:lnTo>
                <a:lnTo>
                  <a:pt x="104526" y="94487"/>
                </a:lnTo>
                <a:lnTo>
                  <a:pt x="57912" y="0"/>
                </a:lnTo>
                <a:close/>
              </a:path>
              <a:path w="114300" h="1258824">
                <a:moveTo>
                  <a:pt x="104526" y="94487"/>
                </a:moveTo>
                <a:lnTo>
                  <a:pt x="76200" y="94487"/>
                </a:lnTo>
                <a:lnTo>
                  <a:pt x="76200" y="114300"/>
                </a:lnTo>
                <a:lnTo>
                  <a:pt x="114300" y="114300"/>
                </a:lnTo>
                <a:lnTo>
                  <a:pt x="104526" y="94487"/>
                </a:lnTo>
                <a:close/>
              </a:path>
            </a:pathLst>
          </a:custGeom>
          <a:solidFill>
            <a:srgbClr val="006384"/>
          </a:solidFill>
        </p:spPr>
        <p:txBody>
          <a:bodyPr wrap="square" lIns="0" tIns="0" rIns="0" bIns="0" rtlCol="0">
            <a:noAutofit/>
          </a:bodyPr>
          <a:lstStyle/>
          <a:p>
            <a:endParaRPr/>
          </a:p>
        </p:txBody>
      </p:sp>
      <p:sp>
        <p:nvSpPr>
          <p:cNvPr id="30" name="object 30"/>
          <p:cNvSpPr/>
          <p:nvPr/>
        </p:nvSpPr>
        <p:spPr>
          <a:xfrm>
            <a:off x="4480559" y="2885058"/>
            <a:ext cx="114300" cy="2180843"/>
          </a:xfrm>
          <a:custGeom>
            <a:avLst/>
            <a:gdLst/>
            <a:ahLst/>
            <a:cxnLst/>
            <a:rect l="l" t="t" r="r" b="b"/>
            <a:pathLst>
              <a:path w="114300" h="2180843">
                <a:moveTo>
                  <a:pt x="38100" y="2066543"/>
                </a:moveTo>
                <a:lnTo>
                  <a:pt x="0" y="2066543"/>
                </a:lnTo>
                <a:lnTo>
                  <a:pt x="56387" y="2180843"/>
                </a:lnTo>
                <a:lnTo>
                  <a:pt x="104261" y="2086355"/>
                </a:lnTo>
                <a:lnTo>
                  <a:pt x="38100" y="2086355"/>
                </a:lnTo>
                <a:lnTo>
                  <a:pt x="38100" y="2066543"/>
                </a:lnTo>
                <a:close/>
              </a:path>
              <a:path w="114300" h="2180843">
                <a:moveTo>
                  <a:pt x="76200" y="94487"/>
                </a:moveTo>
                <a:lnTo>
                  <a:pt x="38100" y="94487"/>
                </a:lnTo>
                <a:lnTo>
                  <a:pt x="38100" y="2086355"/>
                </a:lnTo>
                <a:lnTo>
                  <a:pt x="76200" y="2086355"/>
                </a:lnTo>
                <a:lnTo>
                  <a:pt x="76200" y="94487"/>
                </a:lnTo>
                <a:close/>
              </a:path>
              <a:path w="114300" h="2180843">
                <a:moveTo>
                  <a:pt x="114300" y="2066543"/>
                </a:moveTo>
                <a:lnTo>
                  <a:pt x="76200" y="2066543"/>
                </a:lnTo>
                <a:lnTo>
                  <a:pt x="76200" y="2086355"/>
                </a:lnTo>
                <a:lnTo>
                  <a:pt x="104261" y="2086355"/>
                </a:lnTo>
                <a:lnTo>
                  <a:pt x="114300" y="2066543"/>
                </a:lnTo>
                <a:close/>
              </a:path>
              <a:path w="114300" h="2180843">
                <a:moveTo>
                  <a:pt x="56387" y="0"/>
                </a:moveTo>
                <a:lnTo>
                  <a:pt x="0" y="114300"/>
                </a:lnTo>
                <a:lnTo>
                  <a:pt x="38100" y="114300"/>
                </a:lnTo>
                <a:lnTo>
                  <a:pt x="38100" y="94487"/>
                </a:lnTo>
                <a:lnTo>
                  <a:pt x="104261" y="94487"/>
                </a:lnTo>
                <a:lnTo>
                  <a:pt x="56387" y="0"/>
                </a:lnTo>
                <a:close/>
              </a:path>
              <a:path w="114300" h="2180843">
                <a:moveTo>
                  <a:pt x="104261" y="94487"/>
                </a:moveTo>
                <a:lnTo>
                  <a:pt x="76200" y="94487"/>
                </a:lnTo>
                <a:lnTo>
                  <a:pt x="76200" y="114300"/>
                </a:lnTo>
                <a:lnTo>
                  <a:pt x="114300" y="114300"/>
                </a:lnTo>
                <a:lnTo>
                  <a:pt x="104261" y="94487"/>
                </a:lnTo>
                <a:close/>
              </a:path>
            </a:pathLst>
          </a:custGeom>
          <a:solidFill>
            <a:srgbClr val="006384"/>
          </a:solidFill>
        </p:spPr>
        <p:txBody>
          <a:bodyPr wrap="square" lIns="0" tIns="0" rIns="0" bIns="0" rtlCol="0">
            <a:noAutofit/>
          </a:bodyPr>
          <a:lstStyle/>
          <a:p>
            <a:endParaRPr/>
          </a:p>
        </p:txBody>
      </p:sp>
      <p:sp>
        <p:nvSpPr>
          <p:cNvPr id="31" name="object 31"/>
          <p:cNvSpPr/>
          <p:nvPr/>
        </p:nvSpPr>
        <p:spPr>
          <a:xfrm>
            <a:off x="2705100" y="5398134"/>
            <a:ext cx="1280160" cy="762000"/>
          </a:xfrm>
          <a:custGeom>
            <a:avLst/>
            <a:gdLst/>
            <a:ahLst/>
            <a:cxnLst/>
            <a:rect l="l" t="t" r="r" b="b"/>
            <a:pathLst>
              <a:path w="1280160" h="762000">
                <a:moveTo>
                  <a:pt x="0" y="0"/>
                </a:moveTo>
                <a:lnTo>
                  <a:pt x="1280160" y="0"/>
                </a:lnTo>
                <a:lnTo>
                  <a:pt x="1280160" y="762000"/>
                </a:lnTo>
                <a:lnTo>
                  <a:pt x="0" y="762000"/>
                </a:lnTo>
                <a:lnTo>
                  <a:pt x="0" y="0"/>
                </a:lnTo>
                <a:close/>
              </a:path>
            </a:pathLst>
          </a:custGeom>
          <a:solidFill>
            <a:srgbClr val="91191C"/>
          </a:solidFill>
        </p:spPr>
        <p:txBody>
          <a:bodyPr wrap="square" lIns="0" tIns="0" rIns="0" bIns="0" rtlCol="0">
            <a:noAutofit/>
          </a:bodyPr>
          <a:lstStyle/>
          <a:p>
            <a:endParaRPr/>
          </a:p>
        </p:txBody>
      </p:sp>
      <p:sp>
        <p:nvSpPr>
          <p:cNvPr id="32" name="object 32"/>
          <p:cNvSpPr txBox="1"/>
          <p:nvPr/>
        </p:nvSpPr>
        <p:spPr>
          <a:xfrm>
            <a:off x="2818892" y="5436616"/>
            <a:ext cx="1049655" cy="683260"/>
          </a:xfrm>
          <a:prstGeom prst="rect">
            <a:avLst/>
          </a:prstGeom>
        </p:spPr>
        <p:txBody>
          <a:bodyPr vert="horz" wrap="square" lIns="0" tIns="0" rIns="0" bIns="0" rtlCol="0">
            <a:noAutofit/>
          </a:bodyPr>
          <a:lstStyle/>
          <a:p>
            <a:pPr algn="ctr">
              <a:lnSpc>
                <a:spcPct val="100000"/>
              </a:lnSpc>
            </a:pPr>
            <a:r>
              <a:rPr sz="1400" b="1" spc="-10" dirty="0">
                <a:solidFill>
                  <a:srgbClr val="FFFFFF"/>
                </a:solidFill>
                <a:latin typeface="Arial"/>
                <a:cs typeface="Arial"/>
              </a:rPr>
              <a:t>Cod</a:t>
            </a:r>
            <a:r>
              <a:rPr sz="1400" b="1" spc="0" dirty="0">
                <a:solidFill>
                  <a:srgbClr val="FFFFFF"/>
                </a:solidFill>
                <a:latin typeface="Arial"/>
                <a:cs typeface="Arial"/>
              </a:rPr>
              <a:t>e</a:t>
            </a:r>
            <a:r>
              <a:rPr sz="1400" b="1" spc="-20" dirty="0">
                <a:solidFill>
                  <a:srgbClr val="FFFFFF"/>
                </a:solidFill>
                <a:latin typeface="Arial"/>
                <a:cs typeface="Arial"/>
              </a:rPr>
              <a:t> </a:t>
            </a:r>
            <a:r>
              <a:rPr sz="1400" b="1" spc="-10" dirty="0">
                <a:solidFill>
                  <a:srgbClr val="FFFFFF"/>
                </a:solidFill>
                <a:latin typeface="Arial"/>
                <a:cs typeface="Arial"/>
              </a:rPr>
              <a:t>Bu</a:t>
            </a:r>
            <a:r>
              <a:rPr sz="1400" b="1" spc="0" dirty="0">
                <a:solidFill>
                  <a:srgbClr val="FFFFFF"/>
                </a:solidFill>
                <a:latin typeface="Arial"/>
                <a:cs typeface="Arial"/>
              </a:rPr>
              <a:t>ses</a:t>
            </a:r>
            <a:endParaRPr sz="1400">
              <a:latin typeface="Arial"/>
              <a:cs typeface="Arial"/>
            </a:endParaRPr>
          </a:p>
          <a:p>
            <a:pPr marL="1270" algn="ctr">
              <a:lnSpc>
                <a:spcPct val="100000"/>
              </a:lnSpc>
              <a:spcBef>
                <a:spcPts val="365"/>
              </a:spcBef>
            </a:pPr>
            <a:r>
              <a:rPr sz="1200" dirty="0">
                <a:solidFill>
                  <a:srgbClr val="FFFFFF"/>
                </a:solidFill>
                <a:latin typeface="Arial"/>
                <a:cs typeface="Arial"/>
              </a:rPr>
              <a:t>to</a:t>
            </a:r>
            <a:r>
              <a:rPr sz="1200" spc="-20" dirty="0">
                <a:solidFill>
                  <a:srgbClr val="FFFFFF"/>
                </a:solidFill>
                <a:latin typeface="Arial"/>
                <a:cs typeface="Arial"/>
              </a:rPr>
              <a:t> </a:t>
            </a:r>
            <a:r>
              <a:rPr sz="1200" spc="-5" dirty="0">
                <a:solidFill>
                  <a:srgbClr val="FFFFFF"/>
                </a:solidFill>
                <a:latin typeface="Arial"/>
                <a:cs typeface="Arial"/>
              </a:rPr>
              <a:t>Fl</a:t>
            </a:r>
            <a:r>
              <a:rPr sz="1200" spc="0" dirty="0">
                <a:solidFill>
                  <a:srgbClr val="FFFFFF"/>
                </a:solidFill>
                <a:latin typeface="Arial"/>
                <a:cs typeface="Arial"/>
              </a:rPr>
              <a:t>ash</a:t>
            </a:r>
            <a:endParaRPr sz="1200">
              <a:latin typeface="Arial"/>
              <a:cs typeface="Arial"/>
            </a:endParaRPr>
          </a:p>
          <a:p>
            <a:pPr marL="1905" algn="ctr">
              <a:lnSpc>
                <a:spcPct val="100000"/>
              </a:lnSpc>
              <a:spcBef>
                <a:spcPts val="359"/>
              </a:spcBef>
            </a:pPr>
            <a:r>
              <a:rPr sz="1200" dirty="0">
                <a:solidFill>
                  <a:srgbClr val="FFFFFF"/>
                </a:solidFill>
                <a:latin typeface="Arial"/>
                <a:cs typeface="Arial"/>
              </a:rPr>
              <a:t>to</a:t>
            </a:r>
            <a:r>
              <a:rPr sz="1200" spc="-20" dirty="0">
                <a:solidFill>
                  <a:srgbClr val="FFFFFF"/>
                </a:solidFill>
                <a:latin typeface="Arial"/>
                <a:cs typeface="Arial"/>
              </a:rPr>
              <a:t> </a:t>
            </a:r>
            <a:r>
              <a:rPr sz="1200" spc="-5" dirty="0">
                <a:solidFill>
                  <a:srgbClr val="FFFFFF"/>
                </a:solidFill>
                <a:latin typeface="Arial"/>
                <a:cs typeface="Arial"/>
              </a:rPr>
              <a:t>C</a:t>
            </a:r>
            <a:r>
              <a:rPr sz="1200" spc="0" dirty="0">
                <a:solidFill>
                  <a:srgbClr val="FFFFFF"/>
                </a:solidFill>
                <a:latin typeface="Arial"/>
                <a:cs typeface="Arial"/>
              </a:rPr>
              <a:t>ode</a:t>
            </a:r>
            <a:r>
              <a:rPr sz="1200" spc="-20" dirty="0">
                <a:solidFill>
                  <a:srgbClr val="FFFFFF"/>
                </a:solidFill>
                <a:latin typeface="Arial"/>
                <a:cs typeface="Arial"/>
              </a:rPr>
              <a:t> </a:t>
            </a:r>
            <a:r>
              <a:rPr sz="1200" spc="0" dirty="0">
                <a:solidFill>
                  <a:srgbClr val="FFFFFF"/>
                </a:solidFill>
                <a:latin typeface="Arial"/>
                <a:cs typeface="Arial"/>
              </a:rPr>
              <a:t>S</a:t>
            </a:r>
            <a:r>
              <a:rPr sz="1200" spc="-5" dirty="0">
                <a:solidFill>
                  <a:srgbClr val="FFFFFF"/>
                </a:solidFill>
                <a:latin typeface="Arial"/>
                <a:cs typeface="Arial"/>
              </a:rPr>
              <a:t>R</a:t>
            </a:r>
            <a:r>
              <a:rPr sz="1200" spc="0" dirty="0">
                <a:solidFill>
                  <a:srgbClr val="FFFFFF"/>
                </a:solidFill>
                <a:latin typeface="Arial"/>
                <a:cs typeface="Arial"/>
              </a:rPr>
              <a:t>AM</a:t>
            </a:r>
            <a:endParaRPr sz="1200">
              <a:latin typeface="Arial"/>
              <a:cs typeface="Arial"/>
            </a:endParaRPr>
          </a:p>
        </p:txBody>
      </p:sp>
      <p:sp>
        <p:nvSpPr>
          <p:cNvPr id="33" name="object 33"/>
          <p:cNvSpPr/>
          <p:nvPr/>
        </p:nvSpPr>
        <p:spPr>
          <a:xfrm>
            <a:off x="6237732" y="5390515"/>
            <a:ext cx="1278636" cy="762000"/>
          </a:xfrm>
          <a:custGeom>
            <a:avLst/>
            <a:gdLst/>
            <a:ahLst/>
            <a:cxnLst/>
            <a:rect l="l" t="t" r="r" b="b"/>
            <a:pathLst>
              <a:path w="1278636" h="762000">
                <a:moveTo>
                  <a:pt x="0" y="0"/>
                </a:moveTo>
                <a:lnTo>
                  <a:pt x="1278636" y="0"/>
                </a:lnTo>
                <a:lnTo>
                  <a:pt x="1278636" y="762000"/>
                </a:lnTo>
                <a:lnTo>
                  <a:pt x="0" y="762000"/>
                </a:lnTo>
                <a:lnTo>
                  <a:pt x="0" y="0"/>
                </a:lnTo>
                <a:close/>
              </a:path>
            </a:pathLst>
          </a:custGeom>
          <a:solidFill>
            <a:srgbClr val="91191C"/>
          </a:solidFill>
        </p:spPr>
        <p:txBody>
          <a:bodyPr wrap="square" lIns="0" tIns="0" rIns="0" bIns="0" rtlCol="0">
            <a:noAutofit/>
          </a:bodyPr>
          <a:lstStyle/>
          <a:p>
            <a:endParaRPr/>
          </a:p>
        </p:txBody>
      </p:sp>
      <p:sp>
        <p:nvSpPr>
          <p:cNvPr id="34" name="object 34"/>
          <p:cNvSpPr txBox="1"/>
          <p:nvPr/>
        </p:nvSpPr>
        <p:spPr>
          <a:xfrm>
            <a:off x="6346952" y="5378856"/>
            <a:ext cx="1059180" cy="733425"/>
          </a:xfrm>
          <a:prstGeom prst="rect">
            <a:avLst/>
          </a:prstGeom>
        </p:spPr>
        <p:txBody>
          <a:bodyPr vert="horz" wrap="square" lIns="0" tIns="0" rIns="0" bIns="0" rtlCol="0">
            <a:noAutofit/>
          </a:bodyPr>
          <a:lstStyle/>
          <a:p>
            <a:pPr marL="12700" marR="12700" indent="-1270" algn="ctr">
              <a:lnSpc>
                <a:spcPct val="123500"/>
              </a:lnSpc>
            </a:pPr>
            <a:r>
              <a:rPr sz="1400" b="1" dirty="0">
                <a:solidFill>
                  <a:srgbClr val="FFFFFF"/>
                </a:solidFill>
                <a:latin typeface="Arial"/>
                <a:cs typeface="Arial"/>
              </a:rPr>
              <a:t>S</a:t>
            </a:r>
            <a:r>
              <a:rPr sz="1400" b="1" spc="-50" dirty="0">
                <a:solidFill>
                  <a:srgbClr val="FFFFFF"/>
                </a:solidFill>
                <a:latin typeface="Arial"/>
                <a:cs typeface="Arial"/>
              </a:rPr>
              <a:t>y</a:t>
            </a:r>
            <a:r>
              <a:rPr sz="1400" b="1" spc="0" dirty="0">
                <a:solidFill>
                  <a:srgbClr val="FFFFFF"/>
                </a:solidFill>
                <a:latin typeface="Arial"/>
                <a:cs typeface="Arial"/>
              </a:rPr>
              <a:t>stem</a:t>
            </a:r>
            <a:r>
              <a:rPr sz="1400" b="1" spc="15" dirty="0">
                <a:solidFill>
                  <a:srgbClr val="FFFFFF"/>
                </a:solidFill>
                <a:latin typeface="Arial"/>
                <a:cs typeface="Arial"/>
              </a:rPr>
              <a:t> </a:t>
            </a:r>
            <a:r>
              <a:rPr sz="1400" b="1" spc="-10" dirty="0">
                <a:solidFill>
                  <a:srgbClr val="FFFFFF"/>
                </a:solidFill>
                <a:latin typeface="Arial"/>
                <a:cs typeface="Arial"/>
              </a:rPr>
              <a:t>Bu</a:t>
            </a:r>
            <a:r>
              <a:rPr sz="1400" b="1" spc="0" dirty="0">
                <a:solidFill>
                  <a:srgbClr val="FFFFFF"/>
                </a:solidFill>
                <a:latin typeface="Arial"/>
                <a:cs typeface="Arial"/>
              </a:rPr>
              <a:t>s </a:t>
            </a:r>
            <a:r>
              <a:rPr sz="1200" spc="0" dirty="0">
                <a:solidFill>
                  <a:srgbClr val="FFFFFF"/>
                </a:solidFill>
                <a:latin typeface="Arial"/>
                <a:cs typeface="Arial"/>
              </a:rPr>
              <a:t>to</a:t>
            </a:r>
            <a:r>
              <a:rPr sz="1200" spc="-20" dirty="0">
                <a:solidFill>
                  <a:srgbClr val="FFFFFF"/>
                </a:solidFill>
                <a:latin typeface="Arial"/>
                <a:cs typeface="Arial"/>
              </a:rPr>
              <a:t> </a:t>
            </a:r>
            <a:r>
              <a:rPr sz="1200" spc="0" dirty="0">
                <a:solidFill>
                  <a:srgbClr val="FFFFFF"/>
                </a:solidFill>
                <a:latin typeface="Arial"/>
                <a:cs typeface="Arial"/>
              </a:rPr>
              <a:t>Stack S</a:t>
            </a:r>
            <a:r>
              <a:rPr sz="1200" spc="-5" dirty="0">
                <a:solidFill>
                  <a:srgbClr val="FFFFFF"/>
                </a:solidFill>
                <a:latin typeface="Arial"/>
                <a:cs typeface="Arial"/>
              </a:rPr>
              <a:t>R</a:t>
            </a:r>
            <a:r>
              <a:rPr sz="1200" spc="0" dirty="0">
                <a:solidFill>
                  <a:srgbClr val="FFFFFF"/>
                </a:solidFill>
                <a:latin typeface="Arial"/>
                <a:cs typeface="Arial"/>
              </a:rPr>
              <a:t>AM to</a:t>
            </a:r>
            <a:r>
              <a:rPr sz="1200" spc="-20" dirty="0">
                <a:solidFill>
                  <a:srgbClr val="FFFFFF"/>
                </a:solidFill>
                <a:latin typeface="Arial"/>
                <a:cs typeface="Arial"/>
              </a:rPr>
              <a:t> </a:t>
            </a:r>
            <a:r>
              <a:rPr sz="1200" spc="0" dirty="0">
                <a:solidFill>
                  <a:srgbClr val="FFFFFF"/>
                </a:solidFill>
                <a:latin typeface="Arial"/>
                <a:cs typeface="Arial"/>
              </a:rPr>
              <a:t>Pe</a:t>
            </a:r>
            <a:r>
              <a:rPr sz="1200" spc="-5" dirty="0">
                <a:solidFill>
                  <a:srgbClr val="FFFFFF"/>
                </a:solidFill>
                <a:latin typeface="Arial"/>
                <a:cs typeface="Arial"/>
              </a:rPr>
              <a:t>ri</a:t>
            </a:r>
            <a:r>
              <a:rPr sz="1200" spc="0" dirty="0">
                <a:solidFill>
                  <a:srgbClr val="FFFFFF"/>
                </a:solidFill>
                <a:latin typeface="Arial"/>
                <a:cs typeface="Arial"/>
              </a:rPr>
              <a:t>phe</a:t>
            </a:r>
            <a:r>
              <a:rPr sz="1200" spc="-5" dirty="0">
                <a:solidFill>
                  <a:srgbClr val="FFFFFF"/>
                </a:solidFill>
                <a:latin typeface="Arial"/>
                <a:cs typeface="Arial"/>
              </a:rPr>
              <a:t>r</a:t>
            </a:r>
            <a:r>
              <a:rPr sz="1200" spc="0" dirty="0">
                <a:solidFill>
                  <a:srgbClr val="FFFFFF"/>
                </a:solidFill>
                <a:latin typeface="Arial"/>
                <a:cs typeface="Arial"/>
              </a:rPr>
              <a:t>a</a:t>
            </a:r>
            <a:r>
              <a:rPr sz="1200" spc="-5" dirty="0">
                <a:solidFill>
                  <a:srgbClr val="FFFFFF"/>
                </a:solidFill>
                <a:latin typeface="Arial"/>
                <a:cs typeface="Arial"/>
              </a:rPr>
              <a:t>l</a:t>
            </a:r>
            <a:r>
              <a:rPr sz="1200" spc="0" dirty="0">
                <a:solidFill>
                  <a:srgbClr val="FFFFFF"/>
                </a:solidFill>
                <a:latin typeface="Arial"/>
                <a:cs typeface="Arial"/>
              </a:rPr>
              <a:t>s</a:t>
            </a:r>
            <a:endParaRPr sz="1200">
              <a:latin typeface="Arial"/>
              <a:cs typeface="Arial"/>
            </a:endParaRPr>
          </a:p>
        </p:txBody>
      </p:sp>
      <p:sp>
        <p:nvSpPr>
          <p:cNvPr id="35" name="object 35"/>
          <p:cNvSpPr/>
          <p:nvPr/>
        </p:nvSpPr>
        <p:spPr>
          <a:xfrm>
            <a:off x="6405371" y="4227703"/>
            <a:ext cx="1158112" cy="59436"/>
          </a:xfrm>
          <a:custGeom>
            <a:avLst/>
            <a:gdLst/>
            <a:ahLst/>
            <a:cxnLst/>
            <a:rect l="l" t="t" r="r" b="b"/>
            <a:pathLst>
              <a:path w="1158112" h="59436">
                <a:moveTo>
                  <a:pt x="0" y="59436"/>
                </a:moveTo>
                <a:lnTo>
                  <a:pt x="1158112" y="59436"/>
                </a:lnTo>
                <a:lnTo>
                  <a:pt x="1158112" y="0"/>
                </a:lnTo>
                <a:lnTo>
                  <a:pt x="0" y="0"/>
                </a:lnTo>
                <a:lnTo>
                  <a:pt x="0" y="59436"/>
                </a:lnTo>
                <a:close/>
              </a:path>
            </a:pathLst>
          </a:custGeom>
          <a:solidFill>
            <a:srgbClr val="118CAA"/>
          </a:solidFill>
        </p:spPr>
        <p:txBody>
          <a:bodyPr wrap="square" lIns="0" tIns="0" rIns="0" bIns="0" rtlCol="0">
            <a:noAutofit/>
          </a:bodyPr>
          <a:lstStyle/>
          <a:p>
            <a:endParaRPr/>
          </a:p>
        </p:txBody>
      </p:sp>
      <p:sp>
        <p:nvSpPr>
          <p:cNvPr id="36" name="object 36"/>
          <p:cNvSpPr/>
          <p:nvPr/>
        </p:nvSpPr>
        <p:spPr>
          <a:xfrm>
            <a:off x="6405371" y="4820539"/>
            <a:ext cx="1158112" cy="92963"/>
          </a:xfrm>
          <a:custGeom>
            <a:avLst/>
            <a:gdLst/>
            <a:ahLst/>
            <a:cxnLst/>
            <a:rect l="l" t="t" r="r" b="b"/>
            <a:pathLst>
              <a:path w="1158112" h="92963">
                <a:moveTo>
                  <a:pt x="0" y="92963"/>
                </a:moveTo>
                <a:lnTo>
                  <a:pt x="1158112" y="92963"/>
                </a:lnTo>
                <a:lnTo>
                  <a:pt x="1158112" y="0"/>
                </a:lnTo>
                <a:lnTo>
                  <a:pt x="0" y="0"/>
                </a:lnTo>
                <a:lnTo>
                  <a:pt x="0" y="92963"/>
                </a:lnTo>
                <a:close/>
              </a:path>
            </a:pathLst>
          </a:custGeom>
          <a:solidFill>
            <a:srgbClr val="118CAA"/>
          </a:solidFill>
        </p:spPr>
        <p:txBody>
          <a:bodyPr wrap="square" lIns="0" tIns="0" rIns="0" bIns="0" rtlCol="0">
            <a:noAutofit/>
          </a:bodyPr>
          <a:lstStyle/>
          <a:p>
            <a:endParaRPr/>
          </a:p>
        </p:txBody>
      </p:sp>
      <p:sp>
        <p:nvSpPr>
          <p:cNvPr id="37" name="object 37"/>
          <p:cNvSpPr/>
          <p:nvPr/>
        </p:nvSpPr>
        <p:spPr>
          <a:xfrm>
            <a:off x="6405371" y="4287139"/>
            <a:ext cx="1158112" cy="533400"/>
          </a:xfrm>
          <a:custGeom>
            <a:avLst/>
            <a:gdLst/>
            <a:ahLst/>
            <a:cxnLst/>
            <a:rect l="l" t="t" r="r" b="b"/>
            <a:pathLst>
              <a:path w="1158112" h="533400">
                <a:moveTo>
                  <a:pt x="0" y="0"/>
                </a:moveTo>
                <a:lnTo>
                  <a:pt x="1158112" y="0"/>
                </a:lnTo>
                <a:lnTo>
                  <a:pt x="1158112" y="533400"/>
                </a:lnTo>
                <a:lnTo>
                  <a:pt x="0" y="533400"/>
                </a:lnTo>
                <a:lnTo>
                  <a:pt x="0" y="0"/>
                </a:lnTo>
                <a:close/>
              </a:path>
            </a:pathLst>
          </a:custGeom>
          <a:solidFill>
            <a:srgbClr val="118CAA"/>
          </a:solidFill>
        </p:spPr>
        <p:txBody>
          <a:bodyPr wrap="square" lIns="0" tIns="0" rIns="0" bIns="0" rtlCol="0">
            <a:noAutofit/>
          </a:bodyPr>
          <a:lstStyle/>
          <a:p>
            <a:endParaRPr/>
          </a:p>
        </p:txBody>
      </p:sp>
      <p:sp>
        <p:nvSpPr>
          <p:cNvPr id="38" name="object 38"/>
          <p:cNvSpPr txBox="1"/>
          <p:nvPr/>
        </p:nvSpPr>
        <p:spPr>
          <a:xfrm>
            <a:off x="6598411" y="4325620"/>
            <a:ext cx="770255" cy="454659"/>
          </a:xfrm>
          <a:prstGeom prst="rect">
            <a:avLst/>
          </a:prstGeom>
        </p:spPr>
        <p:txBody>
          <a:bodyPr vert="horz" wrap="square" lIns="0" tIns="0" rIns="0" bIns="0" rtlCol="0">
            <a:noAutofit/>
          </a:bodyPr>
          <a:lstStyle/>
          <a:p>
            <a:pPr marL="635" algn="ctr">
              <a:lnSpc>
                <a:spcPct val="100000"/>
              </a:lnSpc>
            </a:pPr>
            <a:r>
              <a:rPr sz="1400" b="1" spc="-10" dirty="0">
                <a:latin typeface="Arial"/>
                <a:cs typeface="Arial"/>
              </a:rPr>
              <a:t>DW</a:t>
            </a:r>
            <a:r>
              <a:rPr sz="1400" b="1" spc="0" dirty="0">
                <a:latin typeface="Arial"/>
                <a:cs typeface="Arial"/>
              </a:rPr>
              <a:t>T</a:t>
            </a:r>
            <a:endParaRPr sz="1400">
              <a:latin typeface="Arial"/>
              <a:cs typeface="Arial"/>
            </a:endParaRPr>
          </a:p>
          <a:p>
            <a:pPr algn="ctr">
              <a:lnSpc>
                <a:spcPct val="100000"/>
              </a:lnSpc>
              <a:spcBef>
                <a:spcPts val="365"/>
              </a:spcBef>
            </a:pPr>
            <a:r>
              <a:rPr sz="1200" spc="-5" dirty="0">
                <a:latin typeface="Arial"/>
                <a:cs typeface="Arial"/>
              </a:rPr>
              <a:t>D</a:t>
            </a:r>
            <a:r>
              <a:rPr sz="1200" spc="0" dirty="0">
                <a:latin typeface="Arial"/>
                <a:cs typeface="Arial"/>
              </a:rPr>
              <a:t>ata</a:t>
            </a:r>
            <a:r>
              <a:rPr sz="1200" spc="-45" dirty="0">
                <a:latin typeface="Arial"/>
                <a:cs typeface="Arial"/>
              </a:rPr>
              <a:t> </a:t>
            </a:r>
            <a:r>
              <a:rPr sz="1200" spc="-40" dirty="0">
                <a:latin typeface="Arial"/>
                <a:cs typeface="Arial"/>
              </a:rPr>
              <a:t>T</a:t>
            </a:r>
            <a:r>
              <a:rPr sz="1200" spc="-5" dirty="0">
                <a:latin typeface="Arial"/>
                <a:cs typeface="Arial"/>
              </a:rPr>
              <a:t>r</a:t>
            </a:r>
            <a:r>
              <a:rPr sz="1200" spc="0" dirty="0">
                <a:latin typeface="Arial"/>
                <a:cs typeface="Arial"/>
              </a:rPr>
              <a:t>ace</a:t>
            </a:r>
            <a:endParaRPr sz="1200">
              <a:latin typeface="Arial"/>
              <a:cs typeface="Arial"/>
            </a:endParaRPr>
          </a:p>
        </p:txBody>
      </p:sp>
      <p:sp>
        <p:nvSpPr>
          <p:cNvPr id="39" name="object 39"/>
          <p:cNvSpPr/>
          <p:nvPr/>
        </p:nvSpPr>
        <p:spPr>
          <a:xfrm>
            <a:off x="5594603" y="4520310"/>
            <a:ext cx="789432" cy="114300"/>
          </a:xfrm>
          <a:custGeom>
            <a:avLst/>
            <a:gdLst/>
            <a:ahLst/>
            <a:cxnLst/>
            <a:rect l="l" t="t" r="r" b="b"/>
            <a:pathLst>
              <a:path w="789432" h="114300">
                <a:moveTo>
                  <a:pt x="675132" y="0"/>
                </a:moveTo>
                <a:lnTo>
                  <a:pt x="675132" y="114300"/>
                </a:lnTo>
                <a:lnTo>
                  <a:pt x="750329" y="76200"/>
                </a:lnTo>
                <a:lnTo>
                  <a:pt x="693420" y="76200"/>
                </a:lnTo>
                <a:lnTo>
                  <a:pt x="693420" y="38100"/>
                </a:lnTo>
                <a:lnTo>
                  <a:pt x="752361" y="38100"/>
                </a:lnTo>
                <a:lnTo>
                  <a:pt x="675132" y="0"/>
                </a:lnTo>
                <a:close/>
              </a:path>
              <a:path w="789432" h="114300">
                <a:moveTo>
                  <a:pt x="675132" y="38100"/>
                </a:moveTo>
                <a:lnTo>
                  <a:pt x="0" y="38100"/>
                </a:lnTo>
                <a:lnTo>
                  <a:pt x="0" y="76200"/>
                </a:lnTo>
                <a:lnTo>
                  <a:pt x="675132" y="76200"/>
                </a:lnTo>
                <a:lnTo>
                  <a:pt x="675132" y="38100"/>
                </a:lnTo>
                <a:close/>
              </a:path>
              <a:path w="789432" h="114300">
                <a:moveTo>
                  <a:pt x="752361" y="38100"/>
                </a:moveTo>
                <a:lnTo>
                  <a:pt x="693420" y="38100"/>
                </a:lnTo>
                <a:lnTo>
                  <a:pt x="693420" y="76200"/>
                </a:lnTo>
                <a:lnTo>
                  <a:pt x="750329" y="76200"/>
                </a:lnTo>
                <a:lnTo>
                  <a:pt x="789432" y="56387"/>
                </a:lnTo>
                <a:lnTo>
                  <a:pt x="752361" y="38100"/>
                </a:lnTo>
                <a:close/>
              </a:path>
            </a:pathLst>
          </a:custGeom>
          <a:solidFill>
            <a:srgbClr val="688CCE"/>
          </a:solidFill>
        </p:spPr>
        <p:txBody>
          <a:bodyPr wrap="square" lIns="0" tIns="0" rIns="0" bIns="0" rtlCol="0">
            <a:noAutofit/>
          </a:bodyPr>
          <a:lstStyle/>
          <a:p>
            <a:endParaRPr/>
          </a:p>
        </p:txBody>
      </p:sp>
      <p:sp>
        <p:nvSpPr>
          <p:cNvPr id="40" name="object 40"/>
          <p:cNvSpPr/>
          <p:nvPr/>
        </p:nvSpPr>
        <p:spPr>
          <a:xfrm>
            <a:off x="7229729" y="3412363"/>
            <a:ext cx="286638" cy="716152"/>
          </a:xfrm>
          <a:custGeom>
            <a:avLst/>
            <a:gdLst/>
            <a:ahLst/>
            <a:cxnLst/>
            <a:rect l="l" t="t" r="r" b="b"/>
            <a:pathLst>
              <a:path w="286638" h="716152">
                <a:moveTo>
                  <a:pt x="0" y="716152"/>
                </a:moveTo>
                <a:lnTo>
                  <a:pt x="286638" y="716152"/>
                </a:lnTo>
                <a:lnTo>
                  <a:pt x="286638" y="0"/>
                </a:lnTo>
                <a:lnTo>
                  <a:pt x="0" y="0"/>
                </a:lnTo>
                <a:lnTo>
                  <a:pt x="0" y="716152"/>
                </a:lnTo>
                <a:close/>
              </a:path>
            </a:pathLst>
          </a:custGeom>
          <a:solidFill>
            <a:srgbClr val="118CAA"/>
          </a:solidFill>
        </p:spPr>
        <p:txBody>
          <a:bodyPr wrap="square" lIns="0" tIns="0" rIns="0" bIns="0" rtlCol="0">
            <a:noAutofit/>
          </a:bodyPr>
          <a:lstStyle/>
          <a:p>
            <a:endParaRPr/>
          </a:p>
        </p:txBody>
      </p:sp>
      <p:sp>
        <p:nvSpPr>
          <p:cNvPr id="41" name="object 41"/>
          <p:cNvSpPr/>
          <p:nvPr/>
        </p:nvSpPr>
        <p:spPr>
          <a:xfrm>
            <a:off x="5844540" y="3412363"/>
            <a:ext cx="85344" cy="716152"/>
          </a:xfrm>
          <a:custGeom>
            <a:avLst/>
            <a:gdLst/>
            <a:ahLst/>
            <a:cxnLst/>
            <a:rect l="l" t="t" r="r" b="b"/>
            <a:pathLst>
              <a:path w="85344" h="716152">
                <a:moveTo>
                  <a:pt x="0" y="716152"/>
                </a:moveTo>
                <a:lnTo>
                  <a:pt x="85344" y="716152"/>
                </a:lnTo>
                <a:lnTo>
                  <a:pt x="85344" y="0"/>
                </a:lnTo>
                <a:lnTo>
                  <a:pt x="0" y="0"/>
                </a:lnTo>
                <a:lnTo>
                  <a:pt x="0" y="716152"/>
                </a:lnTo>
                <a:close/>
              </a:path>
            </a:pathLst>
          </a:custGeom>
          <a:solidFill>
            <a:srgbClr val="118CAA"/>
          </a:solidFill>
        </p:spPr>
        <p:txBody>
          <a:bodyPr wrap="square" lIns="0" tIns="0" rIns="0" bIns="0" rtlCol="0">
            <a:noAutofit/>
          </a:bodyPr>
          <a:lstStyle/>
          <a:p>
            <a:endParaRPr/>
          </a:p>
        </p:txBody>
      </p:sp>
      <p:sp>
        <p:nvSpPr>
          <p:cNvPr id="42" name="object 42"/>
          <p:cNvSpPr/>
          <p:nvPr/>
        </p:nvSpPr>
        <p:spPr>
          <a:xfrm>
            <a:off x="5929884" y="3412363"/>
            <a:ext cx="1299844" cy="716152"/>
          </a:xfrm>
          <a:custGeom>
            <a:avLst/>
            <a:gdLst/>
            <a:ahLst/>
            <a:cxnLst/>
            <a:rect l="l" t="t" r="r" b="b"/>
            <a:pathLst>
              <a:path w="1299844" h="716152">
                <a:moveTo>
                  <a:pt x="0" y="0"/>
                </a:moveTo>
                <a:lnTo>
                  <a:pt x="1299844" y="0"/>
                </a:lnTo>
                <a:lnTo>
                  <a:pt x="1299844" y="716152"/>
                </a:lnTo>
                <a:lnTo>
                  <a:pt x="0" y="716152"/>
                </a:lnTo>
                <a:lnTo>
                  <a:pt x="0" y="0"/>
                </a:lnTo>
                <a:close/>
              </a:path>
            </a:pathLst>
          </a:custGeom>
          <a:solidFill>
            <a:srgbClr val="118CAA"/>
          </a:solidFill>
        </p:spPr>
        <p:txBody>
          <a:bodyPr wrap="square" lIns="0" tIns="0" rIns="0" bIns="0" rtlCol="0">
            <a:noAutofit/>
          </a:bodyPr>
          <a:lstStyle/>
          <a:p>
            <a:endParaRPr/>
          </a:p>
        </p:txBody>
      </p:sp>
      <p:sp>
        <p:nvSpPr>
          <p:cNvPr id="43" name="object 43"/>
          <p:cNvSpPr txBox="1"/>
          <p:nvPr/>
        </p:nvSpPr>
        <p:spPr>
          <a:xfrm>
            <a:off x="6040628" y="3450844"/>
            <a:ext cx="1078230" cy="637540"/>
          </a:xfrm>
          <a:prstGeom prst="rect">
            <a:avLst/>
          </a:prstGeom>
        </p:spPr>
        <p:txBody>
          <a:bodyPr vert="horz" wrap="square" lIns="0" tIns="0" rIns="0" bIns="0" rtlCol="0">
            <a:noAutofit/>
          </a:bodyPr>
          <a:lstStyle/>
          <a:p>
            <a:pPr marR="1270" algn="ctr">
              <a:lnSpc>
                <a:spcPct val="100000"/>
              </a:lnSpc>
            </a:pPr>
            <a:r>
              <a:rPr sz="1400" b="1" spc="5" dirty="0">
                <a:latin typeface="Arial"/>
                <a:cs typeface="Arial"/>
              </a:rPr>
              <a:t>I</a:t>
            </a:r>
            <a:r>
              <a:rPr sz="1400" b="1" spc="-10" dirty="0">
                <a:latin typeface="Arial"/>
                <a:cs typeface="Arial"/>
              </a:rPr>
              <a:t>T</a:t>
            </a:r>
            <a:r>
              <a:rPr sz="1400" b="1" spc="0" dirty="0">
                <a:latin typeface="Arial"/>
                <a:cs typeface="Arial"/>
              </a:rPr>
              <a:t>M</a:t>
            </a:r>
            <a:endParaRPr sz="1400">
              <a:latin typeface="Arial"/>
              <a:cs typeface="Arial"/>
            </a:endParaRPr>
          </a:p>
          <a:p>
            <a:pPr marL="12700" marR="12700" indent="0" algn="ctr">
              <a:lnSpc>
                <a:spcPct val="100000"/>
              </a:lnSpc>
              <a:spcBef>
                <a:spcPts val="365"/>
              </a:spcBef>
            </a:pPr>
            <a:r>
              <a:rPr sz="1200" dirty="0">
                <a:latin typeface="Arial"/>
                <a:cs typeface="Arial"/>
              </a:rPr>
              <a:t>Inst</a:t>
            </a:r>
            <a:r>
              <a:rPr sz="1200" spc="-5" dirty="0">
                <a:latin typeface="Arial"/>
                <a:cs typeface="Arial"/>
              </a:rPr>
              <a:t>r</a:t>
            </a:r>
            <a:r>
              <a:rPr sz="1200" spc="0" dirty="0">
                <a:latin typeface="Arial"/>
                <a:cs typeface="Arial"/>
              </a:rPr>
              <a:t>u</a:t>
            </a:r>
            <a:r>
              <a:rPr sz="1200" spc="5" dirty="0">
                <a:latin typeface="Arial"/>
                <a:cs typeface="Arial"/>
              </a:rPr>
              <a:t>m</a:t>
            </a:r>
            <a:r>
              <a:rPr sz="1200" spc="0" dirty="0">
                <a:latin typeface="Arial"/>
                <a:cs typeface="Arial"/>
              </a:rPr>
              <a:t>ent</a:t>
            </a:r>
            <a:r>
              <a:rPr sz="1200" spc="-10" dirty="0">
                <a:latin typeface="Arial"/>
                <a:cs typeface="Arial"/>
              </a:rPr>
              <a:t>a</a:t>
            </a:r>
            <a:r>
              <a:rPr sz="1200" spc="0" dirty="0">
                <a:latin typeface="Arial"/>
                <a:cs typeface="Arial"/>
              </a:rPr>
              <a:t>t</a:t>
            </a:r>
            <a:r>
              <a:rPr sz="1200" spc="-5" dirty="0">
                <a:latin typeface="Arial"/>
                <a:cs typeface="Arial"/>
              </a:rPr>
              <a:t>i</a:t>
            </a:r>
            <a:r>
              <a:rPr sz="1200" spc="-10" dirty="0">
                <a:latin typeface="Arial"/>
                <a:cs typeface="Arial"/>
              </a:rPr>
              <a:t>o</a:t>
            </a:r>
            <a:r>
              <a:rPr sz="1200" spc="0" dirty="0">
                <a:latin typeface="Arial"/>
                <a:cs typeface="Arial"/>
              </a:rPr>
              <a:t>n </a:t>
            </a:r>
            <a:r>
              <a:rPr sz="1200" spc="-40" dirty="0">
                <a:latin typeface="Arial"/>
                <a:cs typeface="Arial"/>
              </a:rPr>
              <a:t>T</a:t>
            </a:r>
            <a:r>
              <a:rPr sz="1200" spc="-5" dirty="0">
                <a:latin typeface="Arial"/>
                <a:cs typeface="Arial"/>
              </a:rPr>
              <a:t>r</a:t>
            </a:r>
            <a:r>
              <a:rPr sz="1200" spc="0" dirty="0">
                <a:latin typeface="Arial"/>
                <a:cs typeface="Arial"/>
              </a:rPr>
              <a:t>ace</a:t>
            </a:r>
            <a:endParaRPr sz="1200">
              <a:latin typeface="Arial"/>
              <a:cs typeface="Arial"/>
            </a:endParaRPr>
          </a:p>
        </p:txBody>
      </p:sp>
      <p:sp>
        <p:nvSpPr>
          <p:cNvPr id="44" name="object 44"/>
          <p:cNvSpPr/>
          <p:nvPr/>
        </p:nvSpPr>
        <p:spPr>
          <a:xfrm>
            <a:off x="6562343" y="2622930"/>
            <a:ext cx="1449324" cy="533400"/>
          </a:xfrm>
          <a:custGeom>
            <a:avLst/>
            <a:gdLst/>
            <a:ahLst/>
            <a:cxnLst/>
            <a:rect l="l" t="t" r="r" b="b"/>
            <a:pathLst>
              <a:path w="1449324" h="533400">
                <a:moveTo>
                  <a:pt x="0" y="0"/>
                </a:moveTo>
                <a:lnTo>
                  <a:pt x="1449324" y="0"/>
                </a:lnTo>
                <a:lnTo>
                  <a:pt x="1449324" y="533400"/>
                </a:lnTo>
                <a:lnTo>
                  <a:pt x="0" y="533400"/>
                </a:lnTo>
                <a:lnTo>
                  <a:pt x="0" y="0"/>
                </a:lnTo>
                <a:close/>
              </a:path>
            </a:pathLst>
          </a:custGeom>
          <a:solidFill>
            <a:srgbClr val="118CAA"/>
          </a:solidFill>
        </p:spPr>
        <p:txBody>
          <a:bodyPr wrap="square" lIns="0" tIns="0" rIns="0" bIns="0" rtlCol="0">
            <a:noAutofit/>
          </a:bodyPr>
          <a:lstStyle/>
          <a:p>
            <a:endParaRPr/>
          </a:p>
        </p:txBody>
      </p:sp>
      <p:sp>
        <p:nvSpPr>
          <p:cNvPr id="45" name="object 45"/>
          <p:cNvSpPr txBox="1"/>
          <p:nvPr/>
        </p:nvSpPr>
        <p:spPr>
          <a:xfrm>
            <a:off x="6919976" y="2662935"/>
            <a:ext cx="730885" cy="454659"/>
          </a:xfrm>
          <a:prstGeom prst="rect">
            <a:avLst/>
          </a:prstGeom>
        </p:spPr>
        <p:txBody>
          <a:bodyPr vert="horz" wrap="square" lIns="0" tIns="0" rIns="0" bIns="0" rtlCol="0">
            <a:noAutofit/>
          </a:bodyPr>
          <a:lstStyle/>
          <a:p>
            <a:pPr marL="1905" algn="ctr">
              <a:lnSpc>
                <a:spcPct val="100000"/>
              </a:lnSpc>
            </a:pPr>
            <a:r>
              <a:rPr sz="1400" b="1" spc="-10" dirty="0">
                <a:latin typeface="Arial"/>
                <a:cs typeface="Arial"/>
              </a:rPr>
              <a:t>T</a:t>
            </a:r>
            <a:r>
              <a:rPr sz="1400" b="1" spc="0" dirty="0">
                <a:latin typeface="Arial"/>
                <a:cs typeface="Arial"/>
              </a:rPr>
              <a:t>P</a:t>
            </a:r>
            <a:r>
              <a:rPr sz="1400" b="1" spc="5" dirty="0">
                <a:latin typeface="Arial"/>
                <a:cs typeface="Arial"/>
              </a:rPr>
              <a:t>I</a:t>
            </a:r>
            <a:r>
              <a:rPr sz="1400" b="1" spc="0" dirty="0">
                <a:latin typeface="Arial"/>
                <a:cs typeface="Arial"/>
              </a:rPr>
              <a:t>U</a:t>
            </a:r>
            <a:endParaRPr sz="1400">
              <a:latin typeface="Arial"/>
              <a:cs typeface="Arial"/>
            </a:endParaRPr>
          </a:p>
          <a:p>
            <a:pPr algn="ctr">
              <a:lnSpc>
                <a:spcPct val="100000"/>
              </a:lnSpc>
              <a:spcBef>
                <a:spcPts val="365"/>
              </a:spcBef>
            </a:pPr>
            <a:r>
              <a:rPr sz="1200" spc="-40" dirty="0">
                <a:latin typeface="Arial"/>
                <a:cs typeface="Arial"/>
              </a:rPr>
              <a:t>T</a:t>
            </a:r>
            <a:r>
              <a:rPr sz="1200" spc="-5" dirty="0">
                <a:latin typeface="Arial"/>
                <a:cs typeface="Arial"/>
              </a:rPr>
              <a:t>r</a:t>
            </a:r>
            <a:r>
              <a:rPr sz="1200" spc="0" dirty="0">
                <a:latin typeface="Arial"/>
                <a:cs typeface="Arial"/>
              </a:rPr>
              <a:t>ace</a:t>
            </a:r>
            <a:r>
              <a:rPr sz="1200" spc="-20" dirty="0">
                <a:latin typeface="Arial"/>
                <a:cs typeface="Arial"/>
              </a:rPr>
              <a:t> </a:t>
            </a:r>
            <a:r>
              <a:rPr sz="1200" spc="0" dirty="0">
                <a:latin typeface="Arial"/>
                <a:cs typeface="Arial"/>
              </a:rPr>
              <a:t>Po</a:t>
            </a:r>
            <a:r>
              <a:rPr sz="1200" spc="-5" dirty="0">
                <a:latin typeface="Arial"/>
                <a:cs typeface="Arial"/>
              </a:rPr>
              <a:t>r</a:t>
            </a:r>
            <a:r>
              <a:rPr sz="1200" spc="0" dirty="0">
                <a:latin typeface="Arial"/>
                <a:cs typeface="Arial"/>
              </a:rPr>
              <a:t>t</a:t>
            </a:r>
            <a:endParaRPr sz="1200">
              <a:latin typeface="Arial"/>
              <a:cs typeface="Arial"/>
            </a:endParaRPr>
          </a:p>
        </p:txBody>
      </p:sp>
      <p:sp>
        <p:nvSpPr>
          <p:cNvPr id="46" name="object 46"/>
          <p:cNvSpPr/>
          <p:nvPr/>
        </p:nvSpPr>
        <p:spPr>
          <a:xfrm>
            <a:off x="6848856" y="2348610"/>
            <a:ext cx="114300" cy="274319"/>
          </a:xfrm>
          <a:custGeom>
            <a:avLst/>
            <a:gdLst/>
            <a:ahLst/>
            <a:cxnLst/>
            <a:rect l="l" t="t" r="r" b="b"/>
            <a:pathLst>
              <a:path w="114300" h="274319">
                <a:moveTo>
                  <a:pt x="38100" y="160019"/>
                </a:moveTo>
                <a:lnTo>
                  <a:pt x="0" y="160019"/>
                </a:lnTo>
                <a:lnTo>
                  <a:pt x="56388" y="274319"/>
                </a:lnTo>
                <a:lnTo>
                  <a:pt x="104261" y="179831"/>
                </a:lnTo>
                <a:lnTo>
                  <a:pt x="38100" y="179831"/>
                </a:lnTo>
                <a:lnTo>
                  <a:pt x="38100" y="160019"/>
                </a:lnTo>
                <a:close/>
              </a:path>
              <a:path w="114300" h="274319">
                <a:moveTo>
                  <a:pt x="76200" y="0"/>
                </a:moveTo>
                <a:lnTo>
                  <a:pt x="38100" y="0"/>
                </a:lnTo>
                <a:lnTo>
                  <a:pt x="38100" y="179831"/>
                </a:lnTo>
                <a:lnTo>
                  <a:pt x="76200" y="179831"/>
                </a:lnTo>
                <a:lnTo>
                  <a:pt x="76200" y="0"/>
                </a:lnTo>
                <a:close/>
              </a:path>
              <a:path w="114300" h="274319">
                <a:moveTo>
                  <a:pt x="114300" y="160019"/>
                </a:moveTo>
                <a:lnTo>
                  <a:pt x="76200" y="160019"/>
                </a:lnTo>
                <a:lnTo>
                  <a:pt x="76200" y="179831"/>
                </a:lnTo>
                <a:lnTo>
                  <a:pt x="104261" y="179831"/>
                </a:lnTo>
                <a:lnTo>
                  <a:pt x="114300" y="160019"/>
                </a:lnTo>
                <a:close/>
              </a:path>
            </a:pathLst>
          </a:custGeom>
          <a:solidFill>
            <a:srgbClr val="006384"/>
          </a:solidFill>
        </p:spPr>
        <p:txBody>
          <a:bodyPr wrap="square" lIns="0" tIns="0" rIns="0" bIns="0" rtlCol="0">
            <a:noAutofit/>
          </a:bodyPr>
          <a:lstStyle/>
          <a:p>
            <a:endParaRPr/>
          </a:p>
        </p:txBody>
      </p:sp>
      <p:sp>
        <p:nvSpPr>
          <p:cNvPr id="47" name="object 47"/>
          <p:cNvSpPr/>
          <p:nvPr/>
        </p:nvSpPr>
        <p:spPr>
          <a:xfrm>
            <a:off x="6847331" y="3156330"/>
            <a:ext cx="114300" cy="256032"/>
          </a:xfrm>
          <a:custGeom>
            <a:avLst/>
            <a:gdLst/>
            <a:ahLst/>
            <a:cxnLst/>
            <a:rect l="l" t="t" r="r" b="b"/>
            <a:pathLst>
              <a:path w="114300" h="256032">
                <a:moveTo>
                  <a:pt x="77724" y="96012"/>
                </a:moveTo>
                <a:lnTo>
                  <a:pt x="39624" y="96012"/>
                </a:lnTo>
                <a:lnTo>
                  <a:pt x="38100" y="256032"/>
                </a:lnTo>
                <a:lnTo>
                  <a:pt x="76200" y="256032"/>
                </a:lnTo>
                <a:lnTo>
                  <a:pt x="77724" y="96012"/>
                </a:lnTo>
                <a:close/>
              </a:path>
              <a:path w="114300" h="256032">
                <a:moveTo>
                  <a:pt x="57912" y="0"/>
                </a:moveTo>
                <a:lnTo>
                  <a:pt x="0" y="114300"/>
                </a:lnTo>
                <a:lnTo>
                  <a:pt x="39449" y="114300"/>
                </a:lnTo>
                <a:lnTo>
                  <a:pt x="39624" y="96012"/>
                </a:lnTo>
                <a:lnTo>
                  <a:pt x="105277" y="96012"/>
                </a:lnTo>
                <a:lnTo>
                  <a:pt x="57912" y="0"/>
                </a:lnTo>
                <a:close/>
              </a:path>
              <a:path w="114300" h="256032">
                <a:moveTo>
                  <a:pt x="105277" y="96012"/>
                </a:moveTo>
                <a:lnTo>
                  <a:pt x="77724" y="96012"/>
                </a:lnTo>
                <a:lnTo>
                  <a:pt x="77549" y="114300"/>
                </a:lnTo>
                <a:lnTo>
                  <a:pt x="114300" y="114300"/>
                </a:lnTo>
                <a:lnTo>
                  <a:pt x="105277" y="96012"/>
                </a:lnTo>
                <a:close/>
              </a:path>
            </a:pathLst>
          </a:custGeom>
          <a:solidFill>
            <a:srgbClr val="006384"/>
          </a:solidFill>
        </p:spPr>
        <p:txBody>
          <a:bodyPr wrap="square" lIns="0" tIns="0" rIns="0" bIns="0" rtlCol="0">
            <a:noAutofit/>
          </a:bodyPr>
          <a:lstStyle/>
          <a:p>
            <a:endParaRPr/>
          </a:p>
        </p:txBody>
      </p:sp>
      <p:sp>
        <p:nvSpPr>
          <p:cNvPr id="48" name="object 48"/>
          <p:cNvSpPr/>
          <p:nvPr/>
        </p:nvSpPr>
        <p:spPr>
          <a:xfrm>
            <a:off x="7281671" y="3156330"/>
            <a:ext cx="114300" cy="1071372"/>
          </a:xfrm>
          <a:custGeom>
            <a:avLst/>
            <a:gdLst/>
            <a:ahLst/>
            <a:cxnLst/>
            <a:rect l="l" t="t" r="r" b="b"/>
            <a:pathLst>
              <a:path w="114300" h="1071372">
                <a:moveTo>
                  <a:pt x="76200" y="96012"/>
                </a:moveTo>
                <a:lnTo>
                  <a:pt x="38100" y="96012"/>
                </a:lnTo>
                <a:lnTo>
                  <a:pt x="38100" y="1071372"/>
                </a:lnTo>
                <a:lnTo>
                  <a:pt x="76200" y="1071372"/>
                </a:lnTo>
                <a:lnTo>
                  <a:pt x="76200" y="96012"/>
                </a:lnTo>
                <a:close/>
              </a:path>
              <a:path w="114300" h="1071372">
                <a:moveTo>
                  <a:pt x="57911" y="0"/>
                </a:moveTo>
                <a:lnTo>
                  <a:pt x="0" y="114300"/>
                </a:lnTo>
                <a:lnTo>
                  <a:pt x="38100" y="114300"/>
                </a:lnTo>
                <a:lnTo>
                  <a:pt x="38100" y="96012"/>
                </a:lnTo>
                <a:lnTo>
                  <a:pt x="105277" y="96012"/>
                </a:lnTo>
                <a:lnTo>
                  <a:pt x="57911" y="0"/>
                </a:lnTo>
                <a:close/>
              </a:path>
              <a:path w="114300" h="1071372">
                <a:moveTo>
                  <a:pt x="105277" y="96012"/>
                </a:moveTo>
                <a:lnTo>
                  <a:pt x="76200" y="96012"/>
                </a:lnTo>
                <a:lnTo>
                  <a:pt x="76200" y="114300"/>
                </a:lnTo>
                <a:lnTo>
                  <a:pt x="114300" y="114300"/>
                </a:lnTo>
                <a:lnTo>
                  <a:pt x="105277" y="96012"/>
                </a:lnTo>
                <a:close/>
              </a:path>
            </a:pathLst>
          </a:custGeom>
          <a:solidFill>
            <a:srgbClr val="006384"/>
          </a:solidFill>
        </p:spPr>
        <p:txBody>
          <a:bodyPr wrap="square" lIns="0" tIns="0" rIns="0" bIns="0" rtlCol="0">
            <a:noAutofit/>
          </a:bodyPr>
          <a:lstStyle/>
          <a:p>
            <a:endParaRPr/>
          </a:p>
        </p:txBody>
      </p:sp>
      <p:sp>
        <p:nvSpPr>
          <p:cNvPr id="49" name="object 49"/>
          <p:cNvSpPr/>
          <p:nvPr/>
        </p:nvSpPr>
        <p:spPr>
          <a:xfrm>
            <a:off x="1478280" y="2056002"/>
            <a:ext cx="644651" cy="114300"/>
          </a:xfrm>
          <a:custGeom>
            <a:avLst/>
            <a:gdLst/>
            <a:ahLst/>
            <a:cxnLst/>
            <a:rect l="l" t="t" r="r" b="b"/>
            <a:pathLst>
              <a:path w="644651" h="114300">
                <a:moveTo>
                  <a:pt x="530351" y="0"/>
                </a:moveTo>
                <a:lnTo>
                  <a:pt x="530351" y="114300"/>
                </a:lnTo>
                <a:lnTo>
                  <a:pt x="607581" y="76200"/>
                </a:lnTo>
                <a:lnTo>
                  <a:pt x="548639" y="76200"/>
                </a:lnTo>
                <a:lnTo>
                  <a:pt x="548639" y="38100"/>
                </a:lnTo>
                <a:lnTo>
                  <a:pt x="605549" y="38100"/>
                </a:lnTo>
                <a:lnTo>
                  <a:pt x="530351" y="0"/>
                </a:lnTo>
                <a:close/>
              </a:path>
              <a:path w="644651" h="114300">
                <a:moveTo>
                  <a:pt x="530351" y="38100"/>
                </a:moveTo>
                <a:lnTo>
                  <a:pt x="0" y="38100"/>
                </a:lnTo>
                <a:lnTo>
                  <a:pt x="0" y="76200"/>
                </a:lnTo>
                <a:lnTo>
                  <a:pt x="530351" y="76200"/>
                </a:lnTo>
                <a:lnTo>
                  <a:pt x="530351" y="38100"/>
                </a:lnTo>
                <a:close/>
              </a:path>
              <a:path w="644651" h="114300">
                <a:moveTo>
                  <a:pt x="605549" y="38100"/>
                </a:moveTo>
                <a:lnTo>
                  <a:pt x="548639" y="38100"/>
                </a:lnTo>
                <a:lnTo>
                  <a:pt x="548639" y="76200"/>
                </a:lnTo>
                <a:lnTo>
                  <a:pt x="607581" y="76200"/>
                </a:lnTo>
                <a:lnTo>
                  <a:pt x="644651" y="57912"/>
                </a:lnTo>
                <a:lnTo>
                  <a:pt x="605549" y="38100"/>
                </a:lnTo>
                <a:close/>
              </a:path>
            </a:pathLst>
          </a:custGeom>
          <a:solidFill>
            <a:srgbClr val="006384"/>
          </a:solidFill>
        </p:spPr>
        <p:txBody>
          <a:bodyPr wrap="square" lIns="0" tIns="0" rIns="0" bIns="0" rtlCol="0">
            <a:noAutofit/>
          </a:bodyPr>
          <a:lstStyle/>
          <a:p>
            <a:endParaRPr/>
          </a:p>
        </p:txBody>
      </p:sp>
      <p:sp>
        <p:nvSpPr>
          <p:cNvPr id="50" name="object 50"/>
          <p:cNvSpPr/>
          <p:nvPr/>
        </p:nvSpPr>
        <p:spPr>
          <a:xfrm>
            <a:off x="8011668" y="2999358"/>
            <a:ext cx="477011" cy="114300"/>
          </a:xfrm>
          <a:custGeom>
            <a:avLst/>
            <a:gdLst/>
            <a:ahLst/>
            <a:cxnLst/>
            <a:rect l="l" t="t" r="r" b="b"/>
            <a:pathLst>
              <a:path w="477011" h="114300">
                <a:moveTo>
                  <a:pt x="362711" y="0"/>
                </a:moveTo>
                <a:lnTo>
                  <a:pt x="362711" y="114300"/>
                </a:lnTo>
                <a:lnTo>
                  <a:pt x="437909" y="76200"/>
                </a:lnTo>
                <a:lnTo>
                  <a:pt x="381000" y="76200"/>
                </a:lnTo>
                <a:lnTo>
                  <a:pt x="381000" y="38100"/>
                </a:lnTo>
                <a:lnTo>
                  <a:pt x="439941" y="38100"/>
                </a:lnTo>
                <a:lnTo>
                  <a:pt x="362711" y="0"/>
                </a:lnTo>
                <a:close/>
              </a:path>
              <a:path w="477011" h="114300">
                <a:moveTo>
                  <a:pt x="362711" y="38100"/>
                </a:moveTo>
                <a:lnTo>
                  <a:pt x="0" y="38100"/>
                </a:lnTo>
                <a:lnTo>
                  <a:pt x="0" y="76200"/>
                </a:lnTo>
                <a:lnTo>
                  <a:pt x="362711" y="76200"/>
                </a:lnTo>
                <a:lnTo>
                  <a:pt x="362711" y="38100"/>
                </a:lnTo>
                <a:close/>
              </a:path>
              <a:path w="477011" h="114300">
                <a:moveTo>
                  <a:pt x="439941" y="38100"/>
                </a:moveTo>
                <a:lnTo>
                  <a:pt x="381000" y="38100"/>
                </a:lnTo>
                <a:lnTo>
                  <a:pt x="381000" y="76200"/>
                </a:lnTo>
                <a:lnTo>
                  <a:pt x="437909" y="76200"/>
                </a:lnTo>
                <a:lnTo>
                  <a:pt x="477011" y="56387"/>
                </a:lnTo>
                <a:lnTo>
                  <a:pt x="439941" y="38100"/>
                </a:lnTo>
                <a:close/>
              </a:path>
            </a:pathLst>
          </a:custGeom>
          <a:solidFill>
            <a:srgbClr val="006384"/>
          </a:solidFill>
        </p:spPr>
        <p:txBody>
          <a:bodyPr wrap="square" lIns="0" tIns="0" rIns="0" bIns="0" rtlCol="0">
            <a:noAutofit/>
          </a:bodyPr>
          <a:lstStyle/>
          <a:p>
            <a:endParaRPr/>
          </a:p>
        </p:txBody>
      </p:sp>
      <p:sp>
        <p:nvSpPr>
          <p:cNvPr id="51" name="object 51"/>
          <p:cNvSpPr txBox="1"/>
          <p:nvPr/>
        </p:nvSpPr>
        <p:spPr>
          <a:xfrm>
            <a:off x="8509507" y="2406903"/>
            <a:ext cx="958215" cy="1241425"/>
          </a:xfrm>
          <a:prstGeom prst="rect">
            <a:avLst/>
          </a:prstGeom>
        </p:spPr>
        <p:txBody>
          <a:bodyPr vert="horz" wrap="square" lIns="0" tIns="0" rIns="0" bIns="0" rtlCol="0">
            <a:noAutofit/>
          </a:bodyPr>
          <a:lstStyle/>
          <a:p>
            <a:pPr marR="92710" algn="ctr">
              <a:lnSpc>
                <a:spcPct val="100000"/>
              </a:lnSpc>
            </a:pPr>
            <a:r>
              <a:rPr sz="1400" dirty="0">
                <a:latin typeface="Arial"/>
                <a:cs typeface="Arial"/>
              </a:rPr>
              <a:t>(5-pin</a:t>
            </a:r>
            <a:r>
              <a:rPr sz="1400" spc="5" dirty="0">
                <a:latin typeface="Arial"/>
                <a:cs typeface="Arial"/>
              </a:rPr>
              <a:t>s</a:t>
            </a:r>
            <a:r>
              <a:rPr sz="1400" spc="0" dirty="0">
                <a:latin typeface="Arial"/>
                <a:cs typeface="Arial"/>
              </a:rPr>
              <a:t>)</a:t>
            </a:r>
            <a:endParaRPr sz="1400">
              <a:latin typeface="Arial"/>
              <a:cs typeface="Arial"/>
            </a:endParaRPr>
          </a:p>
          <a:p>
            <a:pPr marR="50165" algn="ctr">
              <a:lnSpc>
                <a:spcPct val="100000"/>
              </a:lnSpc>
            </a:pPr>
            <a:r>
              <a:rPr sz="1400" b="1" spc="-80" dirty="0">
                <a:latin typeface="Arial"/>
                <a:cs typeface="Arial"/>
              </a:rPr>
              <a:t>T</a:t>
            </a:r>
            <a:r>
              <a:rPr sz="1400" b="1" spc="5" dirty="0">
                <a:latin typeface="Arial"/>
                <a:cs typeface="Arial"/>
              </a:rPr>
              <a:t>r</a:t>
            </a:r>
            <a:r>
              <a:rPr sz="1400" b="1" spc="0" dirty="0">
                <a:latin typeface="Arial"/>
                <a:cs typeface="Arial"/>
              </a:rPr>
              <a:t>ace</a:t>
            </a:r>
            <a:r>
              <a:rPr sz="1400" b="1" spc="-45" dirty="0">
                <a:latin typeface="Arial"/>
                <a:cs typeface="Arial"/>
              </a:rPr>
              <a:t> </a:t>
            </a:r>
            <a:r>
              <a:rPr sz="1400" b="1" spc="0" dirty="0">
                <a:latin typeface="Arial"/>
                <a:cs typeface="Arial"/>
              </a:rPr>
              <a:t>P</a:t>
            </a:r>
            <a:r>
              <a:rPr sz="1400" b="1" spc="-10" dirty="0">
                <a:latin typeface="Arial"/>
                <a:cs typeface="Arial"/>
              </a:rPr>
              <a:t>o</a:t>
            </a:r>
            <a:r>
              <a:rPr sz="1400" b="1" spc="5" dirty="0">
                <a:latin typeface="Arial"/>
                <a:cs typeface="Arial"/>
              </a:rPr>
              <a:t>r</a:t>
            </a:r>
            <a:r>
              <a:rPr sz="1400" b="1" spc="0" dirty="0">
                <a:latin typeface="Arial"/>
                <a:cs typeface="Arial"/>
              </a:rPr>
              <a:t>t</a:t>
            </a:r>
            <a:endParaRPr sz="1400">
              <a:latin typeface="Arial"/>
              <a:cs typeface="Arial"/>
            </a:endParaRPr>
          </a:p>
          <a:p>
            <a:pPr>
              <a:lnSpc>
                <a:spcPts val="850"/>
              </a:lnSpc>
              <a:spcBef>
                <a:spcPts val="14"/>
              </a:spcBef>
            </a:pPr>
            <a:endParaRPr sz="850"/>
          </a:p>
          <a:p>
            <a:pPr marL="12700" marR="12700" indent="0" algn="ctr">
              <a:lnSpc>
                <a:spcPct val="100000"/>
              </a:lnSpc>
            </a:pPr>
            <a:r>
              <a:rPr sz="1400" b="1" dirty="0">
                <a:latin typeface="Arial"/>
                <a:cs typeface="Arial"/>
              </a:rPr>
              <a:t>Ser</a:t>
            </a:r>
            <a:r>
              <a:rPr sz="1400" b="1" spc="5" dirty="0">
                <a:latin typeface="Arial"/>
                <a:cs typeface="Arial"/>
              </a:rPr>
              <a:t>i</a:t>
            </a:r>
            <a:r>
              <a:rPr sz="1400" b="1" spc="0" dirty="0">
                <a:latin typeface="Arial"/>
                <a:cs typeface="Arial"/>
              </a:rPr>
              <a:t>a</a:t>
            </a:r>
            <a:r>
              <a:rPr sz="1400" b="1" spc="5" dirty="0">
                <a:latin typeface="Arial"/>
                <a:cs typeface="Arial"/>
              </a:rPr>
              <a:t>l</a:t>
            </a:r>
            <a:r>
              <a:rPr sz="1400" b="1" spc="0" dirty="0">
                <a:latin typeface="Arial"/>
                <a:cs typeface="Arial"/>
              </a:rPr>
              <a:t>-</a:t>
            </a:r>
            <a:r>
              <a:rPr sz="1400" b="1" spc="-20" dirty="0">
                <a:latin typeface="Arial"/>
                <a:cs typeface="Arial"/>
              </a:rPr>
              <a:t>W</a:t>
            </a:r>
            <a:r>
              <a:rPr sz="1400" b="1" spc="5" dirty="0">
                <a:latin typeface="Arial"/>
                <a:cs typeface="Arial"/>
              </a:rPr>
              <a:t>ir</a:t>
            </a:r>
            <a:r>
              <a:rPr sz="1400" b="1" spc="0" dirty="0">
                <a:latin typeface="Arial"/>
                <a:cs typeface="Arial"/>
              </a:rPr>
              <a:t>e </a:t>
            </a:r>
            <a:r>
              <a:rPr sz="1400" b="1" spc="-25" dirty="0">
                <a:latin typeface="Arial"/>
                <a:cs typeface="Arial"/>
              </a:rPr>
              <a:t>V</a:t>
            </a:r>
            <a:r>
              <a:rPr sz="1400" b="1" spc="5" dirty="0">
                <a:latin typeface="Arial"/>
                <a:cs typeface="Arial"/>
              </a:rPr>
              <a:t>i</a:t>
            </a:r>
            <a:r>
              <a:rPr sz="1400" b="1" spc="-15" dirty="0">
                <a:latin typeface="Arial"/>
                <a:cs typeface="Arial"/>
              </a:rPr>
              <a:t>e</a:t>
            </a:r>
            <a:r>
              <a:rPr sz="1400" b="1" spc="20" dirty="0">
                <a:latin typeface="Arial"/>
                <a:cs typeface="Arial"/>
              </a:rPr>
              <a:t>w</a:t>
            </a:r>
            <a:r>
              <a:rPr sz="1400" b="1" spc="0" dirty="0">
                <a:latin typeface="Arial"/>
                <a:cs typeface="Arial"/>
              </a:rPr>
              <a:t>er</a:t>
            </a:r>
            <a:endParaRPr sz="1400">
              <a:latin typeface="Arial"/>
              <a:cs typeface="Arial"/>
            </a:endParaRPr>
          </a:p>
          <a:p>
            <a:pPr marR="2540" algn="ctr">
              <a:lnSpc>
                <a:spcPct val="100000"/>
              </a:lnSpc>
              <a:spcBef>
                <a:spcPts val="420"/>
              </a:spcBef>
            </a:pPr>
            <a:r>
              <a:rPr sz="1400" dirty="0">
                <a:latin typeface="Arial"/>
                <a:cs typeface="Arial"/>
              </a:rPr>
              <a:t>(1-pin)</a:t>
            </a:r>
            <a:endParaRPr sz="1400">
              <a:latin typeface="Arial"/>
              <a:cs typeface="Arial"/>
            </a:endParaRPr>
          </a:p>
        </p:txBody>
      </p:sp>
      <p:sp>
        <p:nvSpPr>
          <p:cNvPr id="52" name="object 52"/>
          <p:cNvSpPr/>
          <p:nvPr/>
        </p:nvSpPr>
        <p:spPr>
          <a:xfrm>
            <a:off x="1478280" y="3372739"/>
            <a:ext cx="1100327" cy="114300"/>
          </a:xfrm>
          <a:custGeom>
            <a:avLst/>
            <a:gdLst/>
            <a:ahLst/>
            <a:cxnLst/>
            <a:rect l="l" t="t" r="r" b="b"/>
            <a:pathLst>
              <a:path w="1100327" h="114300">
                <a:moveTo>
                  <a:pt x="986027" y="0"/>
                </a:moveTo>
                <a:lnTo>
                  <a:pt x="986027" y="114300"/>
                </a:lnTo>
                <a:lnTo>
                  <a:pt x="1061060" y="76200"/>
                </a:lnTo>
                <a:lnTo>
                  <a:pt x="1004315" y="76200"/>
                </a:lnTo>
                <a:lnTo>
                  <a:pt x="1004315" y="38100"/>
                </a:lnTo>
                <a:lnTo>
                  <a:pt x="1063432" y="38100"/>
                </a:lnTo>
                <a:lnTo>
                  <a:pt x="986027" y="0"/>
                </a:lnTo>
                <a:close/>
              </a:path>
              <a:path w="1100327" h="114300">
                <a:moveTo>
                  <a:pt x="986027" y="38100"/>
                </a:moveTo>
                <a:lnTo>
                  <a:pt x="0" y="38100"/>
                </a:lnTo>
                <a:lnTo>
                  <a:pt x="0" y="76200"/>
                </a:lnTo>
                <a:lnTo>
                  <a:pt x="986027" y="76200"/>
                </a:lnTo>
                <a:lnTo>
                  <a:pt x="986027" y="38100"/>
                </a:lnTo>
                <a:close/>
              </a:path>
              <a:path w="1100327" h="114300">
                <a:moveTo>
                  <a:pt x="1063432" y="38100"/>
                </a:moveTo>
                <a:lnTo>
                  <a:pt x="1004315" y="38100"/>
                </a:lnTo>
                <a:lnTo>
                  <a:pt x="1004315" y="76200"/>
                </a:lnTo>
                <a:lnTo>
                  <a:pt x="1061060" y="76200"/>
                </a:lnTo>
                <a:lnTo>
                  <a:pt x="1100327" y="56261"/>
                </a:lnTo>
                <a:lnTo>
                  <a:pt x="1063432" y="38100"/>
                </a:lnTo>
                <a:close/>
              </a:path>
            </a:pathLst>
          </a:custGeom>
          <a:solidFill>
            <a:srgbClr val="006384"/>
          </a:solidFill>
        </p:spPr>
        <p:txBody>
          <a:bodyPr wrap="square" lIns="0" tIns="0" rIns="0" bIns="0" rtlCol="0">
            <a:noAutofit/>
          </a:bodyPr>
          <a:lstStyle/>
          <a:p>
            <a:endParaRPr/>
          </a:p>
        </p:txBody>
      </p:sp>
      <p:sp>
        <p:nvSpPr>
          <p:cNvPr id="53" name="object 53"/>
          <p:cNvSpPr/>
          <p:nvPr/>
        </p:nvSpPr>
        <p:spPr>
          <a:xfrm>
            <a:off x="2968751" y="6140322"/>
            <a:ext cx="172212" cy="483108"/>
          </a:xfrm>
          <a:custGeom>
            <a:avLst/>
            <a:gdLst/>
            <a:ahLst/>
            <a:cxnLst/>
            <a:rect l="l" t="t" r="r" b="b"/>
            <a:pathLst>
              <a:path w="172212" h="483107">
                <a:moveTo>
                  <a:pt x="0" y="310895"/>
                </a:moveTo>
                <a:lnTo>
                  <a:pt x="85343" y="483107"/>
                </a:lnTo>
                <a:lnTo>
                  <a:pt x="158251" y="339851"/>
                </a:lnTo>
                <a:lnTo>
                  <a:pt x="57912" y="339851"/>
                </a:lnTo>
                <a:lnTo>
                  <a:pt x="57912" y="311408"/>
                </a:lnTo>
                <a:lnTo>
                  <a:pt x="0" y="310895"/>
                </a:lnTo>
                <a:close/>
              </a:path>
              <a:path w="172212" h="483107">
                <a:moveTo>
                  <a:pt x="57912" y="311408"/>
                </a:moveTo>
                <a:lnTo>
                  <a:pt x="57912" y="339851"/>
                </a:lnTo>
                <a:lnTo>
                  <a:pt x="114300" y="339851"/>
                </a:lnTo>
                <a:lnTo>
                  <a:pt x="114516" y="311909"/>
                </a:lnTo>
                <a:lnTo>
                  <a:pt x="57912" y="311408"/>
                </a:lnTo>
                <a:close/>
              </a:path>
              <a:path w="172212" h="483107">
                <a:moveTo>
                  <a:pt x="114516" y="311909"/>
                </a:moveTo>
                <a:lnTo>
                  <a:pt x="114300" y="339851"/>
                </a:lnTo>
                <a:lnTo>
                  <a:pt x="158251" y="339851"/>
                </a:lnTo>
                <a:lnTo>
                  <a:pt x="172212" y="312419"/>
                </a:lnTo>
                <a:lnTo>
                  <a:pt x="114516" y="311909"/>
                </a:lnTo>
                <a:close/>
              </a:path>
              <a:path w="172212" h="483107">
                <a:moveTo>
                  <a:pt x="115824" y="143255"/>
                </a:moveTo>
                <a:lnTo>
                  <a:pt x="57912" y="143255"/>
                </a:lnTo>
                <a:lnTo>
                  <a:pt x="57912" y="311408"/>
                </a:lnTo>
                <a:lnTo>
                  <a:pt x="114516" y="311909"/>
                </a:lnTo>
                <a:lnTo>
                  <a:pt x="115824" y="143255"/>
                </a:lnTo>
                <a:close/>
              </a:path>
              <a:path w="172212" h="483107">
                <a:moveTo>
                  <a:pt x="86868" y="0"/>
                </a:moveTo>
                <a:lnTo>
                  <a:pt x="1524" y="172211"/>
                </a:lnTo>
                <a:lnTo>
                  <a:pt x="57912" y="172211"/>
                </a:lnTo>
                <a:lnTo>
                  <a:pt x="57912" y="143255"/>
                </a:lnTo>
                <a:lnTo>
                  <a:pt x="157862" y="143255"/>
                </a:lnTo>
                <a:lnTo>
                  <a:pt x="86868" y="0"/>
                </a:lnTo>
                <a:close/>
              </a:path>
              <a:path w="172212" h="483107">
                <a:moveTo>
                  <a:pt x="157862" y="143255"/>
                </a:moveTo>
                <a:lnTo>
                  <a:pt x="115824" y="143255"/>
                </a:lnTo>
                <a:lnTo>
                  <a:pt x="115599" y="172211"/>
                </a:lnTo>
                <a:lnTo>
                  <a:pt x="172212" y="172211"/>
                </a:lnTo>
                <a:lnTo>
                  <a:pt x="157862" y="143255"/>
                </a:lnTo>
                <a:close/>
              </a:path>
            </a:pathLst>
          </a:custGeom>
          <a:solidFill>
            <a:srgbClr val="006384"/>
          </a:solidFill>
        </p:spPr>
        <p:txBody>
          <a:bodyPr wrap="square" lIns="0" tIns="0" rIns="0" bIns="0" rtlCol="0">
            <a:noAutofit/>
          </a:bodyPr>
          <a:lstStyle/>
          <a:p>
            <a:endParaRPr/>
          </a:p>
        </p:txBody>
      </p:sp>
      <p:sp>
        <p:nvSpPr>
          <p:cNvPr id="54" name="object 54"/>
          <p:cNvSpPr/>
          <p:nvPr/>
        </p:nvSpPr>
        <p:spPr>
          <a:xfrm>
            <a:off x="8011668" y="2685414"/>
            <a:ext cx="477011" cy="114300"/>
          </a:xfrm>
          <a:custGeom>
            <a:avLst/>
            <a:gdLst/>
            <a:ahLst/>
            <a:cxnLst/>
            <a:rect l="l" t="t" r="r" b="b"/>
            <a:pathLst>
              <a:path w="477011" h="114300">
                <a:moveTo>
                  <a:pt x="362711" y="0"/>
                </a:moveTo>
                <a:lnTo>
                  <a:pt x="362711" y="114300"/>
                </a:lnTo>
                <a:lnTo>
                  <a:pt x="437909" y="76200"/>
                </a:lnTo>
                <a:lnTo>
                  <a:pt x="381000" y="76200"/>
                </a:lnTo>
                <a:lnTo>
                  <a:pt x="381000" y="38100"/>
                </a:lnTo>
                <a:lnTo>
                  <a:pt x="439941" y="38100"/>
                </a:lnTo>
                <a:lnTo>
                  <a:pt x="362711" y="0"/>
                </a:lnTo>
                <a:close/>
              </a:path>
              <a:path w="477011" h="114300">
                <a:moveTo>
                  <a:pt x="362711" y="38100"/>
                </a:moveTo>
                <a:lnTo>
                  <a:pt x="0" y="38100"/>
                </a:lnTo>
                <a:lnTo>
                  <a:pt x="0" y="76200"/>
                </a:lnTo>
                <a:lnTo>
                  <a:pt x="362711" y="76200"/>
                </a:lnTo>
                <a:lnTo>
                  <a:pt x="362711" y="38100"/>
                </a:lnTo>
                <a:close/>
              </a:path>
              <a:path w="477011" h="114300">
                <a:moveTo>
                  <a:pt x="439941" y="38100"/>
                </a:moveTo>
                <a:lnTo>
                  <a:pt x="381000" y="38100"/>
                </a:lnTo>
                <a:lnTo>
                  <a:pt x="381000" y="76200"/>
                </a:lnTo>
                <a:lnTo>
                  <a:pt x="437909" y="76200"/>
                </a:lnTo>
                <a:lnTo>
                  <a:pt x="477011" y="56387"/>
                </a:lnTo>
                <a:lnTo>
                  <a:pt x="439941" y="38100"/>
                </a:lnTo>
                <a:close/>
              </a:path>
            </a:pathLst>
          </a:custGeom>
          <a:solidFill>
            <a:srgbClr val="006384"/>
          </a:solidFill>
        </p:spPr>
        <p:txBody>
          <a:bodyPr wrap="square" lIns="0" tIns="0" rIns="0" bIns="0" rtlCol="0">
            <a:noAutofit/>
          </a:bodyPr>
          <a:lstStyle/>
          <a:p>
            <a:endParaRPr/>
          </a:p>
        </p:txBody>
      </p:sp>
      <p:sp>
        <p:nvSpPr>
          <p:cNvPr id="55" name="object 55"/>
          <p:cNvSpPr/>
          <p:nvPr/>
        </p:nvSpPr>
        <p:spPr>
          <a:xfrm>
            <a:off x="3608832" y="6152515"/>
            <a:ext cx="172212" cy="481584"/>
          </a:xfrm>
          <a:custGeom>
            <a:avLst/>
            <a:gdLst/>
            <a:ahLst/>
            <a:cxnLst/>
            <a:rect l="l" t="t" r="r" b="b"/>
            <a:pathLst>
              <a:path w="172212" h="481583">
                <a:moveTo>
                  <a:pt x="57912" y="310896"/>
                </a:moveTo>
                <a:lnTo>
                  <a:pt x="0" y="310896"/>
                </a:lnTo>
                <a:lnTo>
                  <a:pt x="85343" y="481584"/>
                </a:lnTo>
                <a:lnTo>
                  <a:pt x="157475" y="339852"/>
                </a:lnTo>
                <a:lnTo>
                  <a:pt x="57912" y="339852"/>
                </a:lnTo>
                <a:lnTo>
                  <a:pt x="57912" y="310896"/>
                </a:lnTo>
                <a:close/>
              </a:path>
              <a:path w="172212" h="481583">
                <a:moveTo>
                  <a:pt x="57912" y="141732"/>
                </a:moveTo>
                <a:lnTo>
                  <a:pt x="57912" y="339852"/>
                </a:lnTo>
                <a:lnTo>
                  <a:pt x="114300" y="339852"/>
                </a:lnTo>
                <a:lnTo>
                  <a:pt x="115823" y="143256"/>
                </a:lnTo>
                <a:lnTo>
                  <a:pt x="57912" y="141732"/>
                </a:lnTo>
                <a:close/>
              </a:path>
              <a:path w="172212" h="481583">
                <a:moveTo>
                  <a:pt x="172212" y="310896"/>
                </a:moveTo>
                <a:lnTo>
                  <a:pt x="114524" y="310896"/>
                </a:lnTo>
                <a:lnTo>
                  <a:pt x="114300" y="339852"/>
                </a:lnTo>
                <a:lnTo>
                  <a:pt x="157475" y="339852"/>
                </a:lnTo>
                <a:lnTo>
                  <a:pt x="172212" y="310896"/>
                </a:lnTo>
                <a:close/>
              </a:path>
              <a:path w="172212" h="481583">
                <a:moveTo>
                  <a:pt x="86867" y="0"/>
                </a:moveTo>
                <a:lnTo>
                  <a:pt x="1523" y="170688"/>
                </a:lnTo>
                <a:lnTo>
                  <a:pt x="57912" y="170688"/>
                </a:lnTo>
                <a:lnTo>
                  <a:pt x="57912" y="141732"/>
                </a:lnTo>
                <a:lnTo>
                  <a:pt x="157734" y="141732"/>
                </a:lnTo>
                <a:lnTo>
                  <a:pt x="86867" y="0"/>
                </a:lnTo>
                <a:close/>
              </a:path>
              <a:path w="172212" h="481583">
                <a:moveTo>
                  <a:pt x="157734" y="141732"/>
                </a:moveTo>
                <a:lnTo>
                  <a:pt x="57912" y="141732"/>
                </a:lnTo>
                <a:lnTo>
                  <a:pt x="115823" y="143256"/>
                </a:lnTo>
                <a:lnTo>
                  <a:pt x="115611" y="170688"/>
                </a:lnTo>
                <a:lnTo>
                  <a:pt x="172212" y="170688"/>
                </a:lnTo>
                <a:lnTo>
                  <a:pt x="157734" y="141732"/>
                </a:lnTo>
                <a:close/>
              </a:path>
            </a:pathLst>
          </a:custGeom>
          <a:solidFill>
            <a:srgbClr val="006384"/>
          </a:solidFill>
        </p:spPr>
        <p:txBody>
          <a:bodyPr wrap="square" lIns="0" tIns="0" rIns="0" bIns="0" rtlCol="0">
            <a:noAutofit/>
          </a:bodyPr>
          <a:lstStyle/>
          <a:p>
            <a:endParaRPr/>
          </a:p>
        </p:txBody>
      </p:sp>
      <p:sp>
        <p:nvSpPr>
          <p:cNvPr id="56" name="object 56"/>
          <p:cNvSpPr/>
          <p:nvPr/>
        </p:nvSpPr>
        <p:spPr>
          <a:xfrm>
            <a:off x="6816852" y="6152515"/>
            <a:ext cx="172212" cy="481584"/>
          </a:xfrm>
          <a:custGeom>
            <a:avLst/>
            <a:gdLst/>
            <a:ahLst/>
            <a:cxnLst/>
            <a:rect l="l" t="t" r="r" b="b"/>
            <a:pathLst>
              <a:path w="172212" h="481583">
                <a:moveTo>
                  <a:pt x="57912" y="310896"/>
                </a:moveTo>
                <a:lnTo>
                  <a:pt x="0" y="310896"/>
                </a:lnTo>
                <a:lnTo>
                  <a:pt x="85344" y="481584"/>
                </a:lnTo>
                <a:lnTo>
                  <a:pt x="157475" y="339852"/>
                </a:lnTo>
                <a:lnTo>
                  <a:pt x="57912" y="339852"/>
                </a:lnTo>
                <a:lnTo>
                  <a:pt x="57912" y="310896"/>
                </a:lnTo>
                <a:close/>
              </a:path>
              <a:path w="172212" h="481583">
                <a:moveTo>
                  <a:pt x="57912" y="141732"/>
                </a:moveTo>
                <a:lnTo>
                  <a:pt x="57912" y="339852"/>
                </a:lnTo>
                <a:lnTo>
                  <a:pt x="114300" y="339852"/>
                </a:lnTo>
                <a:lnTo>
                  <a:pt x="115824" y="143256"/>
                </a:lnTo>
                <a:lnTo>
                  <a:pt x="57912" y="141732"/>
                </a:lnTo>
                <a:close/>
              </a:path>
              <a:path w="172212" h="481583">
                <a:moveTo>
                  <a:pt x="172212" y="310896"/>
                </a:moveTo>
                <a:lnTo>
                  <a:pt x="114524" y="310896"/>
                </a:lnTo>
                <a:lnTo>
                  <a:pt x="114300" y="339852"/>
                </a:lnTo>
                <a:lnTo>
                  <a:pt x="157475" y="339852"/>
                </a:lnTo>
                <a:lnTo>
                  <a:pt x="172212" y="310896"/>
                </a:lnTo>
                <a:close/>
              </a:path>
              <a:path w="172212" h="481583">
                <a:moveTo>
                  <a:pt x="86868" y="0"/>
                </a:moveTo>
                <a:lnTo>
                  <a:pt x="1524" y="170688"/>
                </a:lnTo>
                <a:lnTo>
                  <a:pt x="57912" y="170688"/>
                </a:lnTo>
                <a:lnTo>
                  <a:pt x="57912" y="141732"/>
                </a:lnTo>
                <a:lnTo>
                  <a:pt x="157734" y="141732"/>
                </a:lnTo>
                <a:lnTo>
                  <a:pt x="86868" y="0"/>
                </a:lnTo>
                <a:close/>
              </a:path>
              <a:path w="172212" h="481583">
                <a:moveTo>
                  <a:pt x="157734" y="141732"/>
                </a:moveTo>
                <a:lnTo>
                  <a:pt x="57912" y="141732"/>
                </a:lnTo>
                <a:lnTo>
                  <a:pt x="115824" y="143256"/>
                </a:lnTo>
                <a:lnTo>
                  <a:pt x="115611" y="170688"/>
                </a:lnTo>
                <a:lnTo>
                  <a:pt x="172212" y="170688"/>
                </a:lnTo>
                <a:lnTo>
                  <a:pt x="157734" y="141732"/>
                </a:lnTo>
                <a:close/>
              </a:path>
            </a:pathLst>
          </a:custGeom>
          <a:solidFill>
            <a:srgbClr val="006384"/>
          </a:solidFill>
        </p:spPr>
        <p:txBody>
          <a:bodyPr wrap="square" lIns="0" tIns="0" rIns="0" bIns="0" rtlCol="0">
            <a:noAutofit/>
          </a:bodyPr>
          <a:lstStyle/>
          <a:p>
            <a:endParaRPr/>
          </a:p>
        </p:txBody>
      </p:sp>
      <p:sp>
        <p:nvSpPr>
          <p:cNvPr id="57" name="object 57"/>
          <p:cNvSpPr/>
          <p:nvPr/>
        </p:nvSpPr>
        <p:spPr>
          <a:xfrm>
            <a:off x="4724400" y="3528186"/>
            <a:ext cx="653796" cy="304800"/>
          </a:xfrm>
          <a:custGeom>
            <a:avLst/>
            <a:gdLst/>
            <a:ahLst/>
            <a:cxnLst/>
            <a:rect l="l" t="t" r="r" b="b"/>
            <a:pathLst>
              <a:path w="653796" h="304800">
                <a:moveTo>
                  <a:pt x="0" y="0"/>
                </a:moveTo>
                <a:lnTo>
                  <a:pt x="653796" y="0"/>
                </a:lnTo>
                <a:lnTo>
                  <a:pt x="653796" y="304800"/>
                </a:lnTo>
                <a:lnTo>
                  <a:pt x="0" y="304800"/>
                </a:lnTo>
                <a:lnTo>
                  <a:pt x="0" y="0"/>
                </a:lnTo>
                <a:close/>
              </a:path>
            </a:pathLst>
          </a:custGeom>
          <a:solidFill>
            <a:srgbClr val="99897A"/>
          </a:solidFill>
        </p:spPr>
        <p:txBody>
          <a:bodyPr wrap="square" lIns="0" tIns="0" rIns="0" bIns="0" rtlCol="0">
            <a:noAutofit/>
          </a:bodyPr>
          <a:lstStyle/>
          <a:p>
            <a:endParaRPr/>
          </a:p>
        </p:txBody>
      </p:sp>
      <p:sp>
        <p:nvSpPr>
          <p:cNvPr id="58" name="object 58"/>
          <p:cNvSpPr txBox="1"/>
          <p:nvPr/>
        </p:nvSpPr>
        <p:spPr>
          <a:xfrm>
            <a:off x="4838191" y="3566667"/>
            <a:ext cx="424180" cy="224790"/>
          </a:xfrm>
          <a:prstGeom prst="rect">
            <a:avLst/>
          </a:prstGeom>
        </p:spPr>
        <p:txBody>
          <a:bodyPr vert="horz" wrap="square" lIns="0" tIns="0" rIns="0" bIns="0" rtlCol="0">
            <a:noAutofit/>
          </a:bodyPr>
          <a:lstStyle/>
          <a:p>
            <a:pPr marL="12700">
              <a:lnSpc>
                <a:spcPct val="100000"/>
              </a:lnSpc>
            </a:pPr>
            <a:r>
              <a:rPr sz="1400" b="1" spc="15" dirty="0">
                <a:solidFill>
                  <a:srgbClr val="FFFFFF"/>
                </a:solidFill>
                <a:latin typeface="Arial"/>
                <a:cs typeface="Arial"/>
              </a:rPr>
              <a:t>M</a:t>
            </a:r>
            <a:r>
              <a:rPr sz="1400" b="1" spc="0" dirty="0">
                <a:solidFill>
                  <a:srgbClr val="FFFFFF"/>
                </a:solidFill>
                <a:latin typeface="Arial"/>
                <a:cs typeface="Arial"/>
              </a:rPr>
              <a:t>PU</a:t>
            </a:r>
            <a:endParaRPr sz="1400">
              <a:latin typeface="Arial"/>
              <a:cs typeface="Arial"/>
            </a:endParaRPr>
          </a:p>
        </p:txBody>
      </p:sp>
      <p:sp>
        <p:nvSpPr>
          <p:cNvPr id="59" name="object 59"/>
          <p:cNvSpPr/>
          <p:nvPr/>
        </p:nvSpPr>
        <p:spPr>
          <a:xfrm>
            <a:off x="4536947" y="3645534"/>
            <a:ext cx="187451" cy="85343"/>
          </a:xfrm>
          <a:custGeom>
            <a:avLst/>
            <a:gdLst/>
            <a:ahLst/>
            <a:cxnLst/>
            <a:rect l="l" t="t" r="r" b="b"/>
            <a:pathLst>
              <a:path w="187451" h="85343">
                <a:moveTo>
                  <a:pt x="102107" y="0"/>
                </a:moveTo>
                <a:lnTo>
                  <a:pt x="102107" y="85343"/>
                </a:lnTo>
                <a:lnTo>
                  <a:pt x="160019" y="56387"/>
                </a:lnTo>
                <a:lnTo>
                  <a:pt x="115824" y="56387"/>
                </a:lnTo>
                <a:lnTo>
                  <a:pt x="115824" y="28955"/>
                </a:lnTo>
                <a:lnTo>
                  <a:pt x="160019" y="28955"/>
                </a:lnTo>
                <a:lnTo>
                  <a:pt x="102107" y="0"/>
                </a:lnTo>
                <a:close/>
              </a:path>
              <a:path w="187451" h="85343">
                <a:moveTo>
                  <a:pt x="102107" y="28955"/>
                </a:moveTo>
                <a:lnTo>
                  <a:pt x="0" y="28955"/>
                </a:lnTo>
                <a:lnTo>
                  <a:pt x="0" y="56387"/>
                </a:lnTo>
                <a:lnTo>
                  <a:pt x="102107" y="56387"/>
                </a:lnTo>
                <a:lnTo>
                  <a:pt x="102107" y="28955"/>
                </a:lnTo>
                <a:close/>
              </a:path>
              <a:path w="187451" h="85343">
                <a:moveTo>
                  <a:pt x="160019" y="28955"/>
                </a:moveTo>
                <a:lnTo>
                  <a:pt x="115824" y="28955"/>
                </a:lnTo>
                <a:lnTo>
                  <a:pt x="115824" y="56387"/>
                </a:lnTo>
                <a:lnTo>
                  <a:pt x="160019" y="56387"/>
                </a:lnTo>
                <a:lnTo>
                  <a:pt x="187451" y="42672"/>
                </a:lnTo>
                <a:lnTo>
                  <a:pt x="160019" y="28955"/>
                </a:lnTo>
                <a:close/>
              </a:path>
            </a:pathLst>
          </a:custGeom>
          <a:solidFill>
            <a:srgbClr val="99897A"/>
          </a:solidFill>
        </p:spPr>
        <p:txBody>
          <a:bodyPr wrap="square" lIns="0" tIns="0" rIns="0" bIns="0" rtlCol="0">
            <a:noAutofit/>
          </a:bodyPr>
          <a:lstStyle/>
          <a:p>
            <a:endParaRPr/>
          </a:p>
        </p:txBody>
      </p:sp>
      <p:sp>
        <p:nvSpPr>
          <p:cNvPr id="60" name="object 60"/>
          <p:cNvSpPr/>
          <p:nvPr/>
        </p:nvSpPr>
        <p:spPr>
          <a:xfrm>
            <a:off x="5378196" y="3631819"/>
            <a:ext cx="208787" cy="114300"/>
          </a:xfrm>
          <a:custGeom>
            <a:avLst/>
            <a:gdLst/>
            <a:ahLst/>
            <a:cxnLst/>
            <a:rect l="l" t="t" r="r" b="b"/>
            <a:pathLst>
              <a:path w="208787" h="114300">
                <a:moveTo>
                  <a:pt x="114300" y="0"/>
                </a:moveTo>
                <a:lnTo>
                  <a:pt x="0" y="56387"/>
                </a:lnTo>
                <a:lnTo>
                  <a:pt x="114300" y="114300"/>
                </a:lnTo>
                <a:lnTo>
                  <a:pt x="114300" y="76200"/>
                </a:lnTo>
                <a:lnTo>
                  <a:pt x="96012" y="76200"/>
                </a:lnTo>
                <a:lnTo>
                  <a:pt x="96012" y="38100"/>
                </a:lnTo>
                <a:lnTo>
                  <a:pt x="114300" y="38100"/>
                </a:lnTo>
                <a:lnTo>
                  <a:pt x="114300" y="0"/>
                </a:lnTo>
                <a:close/>
              </a:path>
              <a:path w="208787" h="114300">
                <a:moveTo>
                  <a:pt x="114300" y="38100"/>
                </a:moveTo>
                <a:lnTo>
                  <a:pt x="96012" y="38100"/>
                </a:lnTo>
                <a:lnTo>
                  <a:pt x="96012" y="76200"/>
                </a:lnTo>
                <a:lnTo>
                  <a:pt x="114300" y="76200"/>
                </a:lnTo>
                <a:lnTo>
                  <a:pt x="114300" y="38100"/>
                </a:lnTo>
                <a:close/>
              </a:path>
              <a:path w="208787" h="114300">
                <a:moveTo>
                  <a:pt x="208787" y="38100"/>
                </a:moveTo>
                <a:lnTo>
                  <a:pt x="114300" y="38100"/>
                </a:lnTo>
                <a:lnTo>
                  <a:pt x="114300" y="76200"/>
                </a:lnTo>
                <a:lnTo>
                  <a:pt x="208787" y="76200"/>
                </a:lnTo>
                <a:lnTo>
                  <a:pt x="208787" y="38100"/>
                </a:lnTo>
                <a:close/>
              </a:path>
            </a:pathLst>
          </a:custGeom>
          <a:solidFill>
            <a:srgbClr val="99897A"/>
          </a:solidFill>
        </p:spPr>
        <p:txBody>
          <a:bodyPr wrap="square" lIns="0" tIns="0" rIns="0" bIns="0" rtlCol="0">
            <a:noAutofit/>
          </a:bodyPr>
          <a:lstStyle/>
          <a:p>
            <a:endParaRPr/>
          </a:p>
        </p:txBody>
      </p:sp>
      <p:sp>
        <p:nvSpPr>
          <p:cNvPr id="63" name="Slide Number Placeholder 6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38</a:t>
            </a:fld>
            <a:endParaRPr lang="en-US" sz="900">
              <a:latin typeface="Arial"/>
              <a:cs typeface="Arial"/>
            </a:endParaRPr>
          </a:p>
        </p:txBody>
      </p:sp>
    </p:spTree>
    <p:extLst>
      <p:ext uri="{BB962C8B-B14F-4D97-AF65-F5344CB8AC3E}">
        <p14:creationId xmlns:p14="http://schemas.microsoft.com/office/powerpoint/2010/main" val="293349629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2204" y="249975"/>
            <a:ext cx="8579104" cy="556623"/>
          </a:xfrm>
        </p:spPr>
        <p:txBody>
          <a:bodyPr/>
          <a:lstStyle/>
          <a:p>
            <a:r>
              <a:rPr lang="en-US" dirty="0"/>
              <a:t>Various Bus Interfaces on Cortex M3 </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39</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523074" y="1003299"/>
            <a:ext cx="9647252" cy="5549901"/>
          </a:xfrm>
          <a:prstGeom prst="rect">
            <a:avLst/>
          </a:prstGeom>
        </p:spPr>
      </p:pic>
    </p:spTree>
    <p:extLst>
      <p:ext uri="{BB962C8B-B14F-4D97-AF65-F5344CB8AC3E}">
        <p14:creationId xmlns:p14="http://schemas.microsoft.com/office/powerpoint/2010/main" val="3962238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E9A946-72E6-486B-9098-02B0514D3E51}"/>
              </a:ext>
            </a:extLst>
          </p:cNvPr>
          <p:cNvSpPr>
            <a:spLocks noGrp="1"/>
          </p:cNvSpPr>
          <p:nvPr>
            <p:ph type="title"/>
          </p:nvPr>
        </p:nvSpPr>
        <p:spPr>
          <a:xfrm>
            <a:off x="306140" y="490728"/>
            <a:ext cx="9865096" cy="556623"/>
          </a:xfrm>
        </p:spPr>
        <p:txBody>
          <a:bodyPr/>
          <a:lstStyle/>
          <a:p>
            <a:r>
              <a:rPr lang="en-US" dirty="0"/>
              <a:t>Cortex M3 @ S/W Developer point of View</a:t>
            </a:r>
          </a:p>
        </p:txBody>
      </p:sp>
      <p:sp>
        <p:nvSpPr>
          <p:cNvPr id="3" name="Text Placeholder 2">
            <a:extLst>
              <a:ext uri="{FF2B5EF4-FFF2-40B4-BE49-F238E27FC236}">
                <a16:creationId xmlns:a16="http://schemas.microsoft.com/office/drawing/2014/main" id="{EB81EDE4-60D1-4E02-A9E6-2051D45CC3C3}"/>
              </a:ext>
            </a:extLst>
          </p:cNvPr>
          <p:cNvSpPr>
            <a:spLocks noGrp="1"/>
          </p:cNvSpPr>
          <p:nvPr>
            <p:ph type="body" idx="1"/>
          </p:nvPr>
        </p:nvSpPr>
        <p:spPr/>
        <p:txBody>
          <a:bodyPr/>
          <a:lstStyle/>
          <a:p>
            <a:r>
              <a:rPr lang="en-US" dirty="0"/>
              <a:t>Programming Model</a:t>
            </a:r>
          </a:p>
          <a:p>
            <a:r>
              <a:rPr lang="en-US" dirty="0"/>
              <a:t>How exceptions are handled</a:t>
            </a:r>
          </a:p>
          <a:p>
            <a:r>
              <a:rPr lang="en-US" dirty="0"/>
              <a:t>The Memory Map</a:t>
            </a:r>
          </a:p>
          <a:p>
            <a:r>
              <a:rPr lang="en-US" dirty="0"/>
              <a:t>Peripheral Interfacing</a:t>
            </a:r>
          </a:p>
          <a:p>
            <a:r>
              <a:rPr lang="en-US" dirty="0"/>
              <a:t>How to use software driver libraries from Microcontroller Vendor.</a:t>
            </a:r>
          </a:p>
          <a:p>
            <a:r>
              <a:rPr lang="en-US" dirty="0"/>
              <a:t>CMSIS Core API’s</a:t>
            </a:r>
          </a:p>
          <a:p>
            <a:r>
              <a:rPr lang="en-US" dirty="0"/>
              <a:t>STM32CUBE Libraries</a:t>
            </a:r>
          </a:p>
        </p:txBody>
      </p:sp>
      <p:sp>
        <p:nvSpPr>
          <p:cNvPr id="4" name="Slide Number Placeholder 3">
            <a:extLst>
              <a:ext uri="{FF2B5EF4-FFF2-40B4-BE49-F238E27FC236}">
                <a16:creationId xmlns:a16="http://schemas.microsoft.com/office/drawing/2014/main" id="{373DC3E8-3180-4630-96F7-655157D19BF6}"/>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a:t>
            </a:fld>
            <a:endParaRPr lang="en-US" sz="900">
              <a:latin typeface="Arial"/>
              <a:cs typeface="Arial"/>
            </a:endParaRPr>
          </a:p>
        </p:txBody>
      </p:sp>
    </p:spTree>
    <p:extLst>
      <p:ext uri="{BB962C8B-B14F-4D97-AF65-F5344CB8AC3E}">
        <p14:creationId xmlns:p14="http://schemas.microsoft.com/office/powerpoint/2010/main" val="76246224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668267" y="1722247"/>
            <a:ext cx="2362200" cy="914400"/>
          </a:xfrm>
          <a:custGeom>
            <a:avLst/>
            <a:gdLst/>
            <a:ahLst/>
            <a:cxnLst/>
            <a:rect l="l" t="t" r="r" b="b"/>
            <a:pathLst>
              <a:path w="2362200" h="914400">
                <a:moveTo>
                  <a:pt x="0" y="0"/>
                </a:moveTo>
                <a:lnTo>
                  <a:pt x="2362200" y="0"/>
                </a:lnTo>
                <a:lnTo>
                  <a:pt x="2362200" y="914400"/>
                </a:lnTo>
                <a:lnTo>
                  <a:pt x="0" y="914400"/>
                </a:lnTo>
                <a:lnTo>
                  <a:pt x="0" y="0"/>
                </a:lnTo>
                <a:close/>
              </a:path>
            </a:pathLst>
          </a:custGeom>
          <a:solidFill>
            <a:srgbClr val="99897A"/>
          </a:solidFill>
        </p:spPr>
        <p:txBody>
          <a:bodyPr wrap="square" lIns="0" tIns="0" rIns="0" bIns="0" rtlCol="0">
            <a:noAutofit/>
          </a:bodyPr>
          <a:lstStyle/>
          <a:p>
            <a:endParaRPr/>
          </a:p>
        </p:txBody>
      </p:sp>
      <p:sp>
        <p:nvSpPr>
          <p:cNvPr id="3" name="object 3"/>
          <p:cNvSpPr/>
          <p:nvPr/>
        </p:nvSpPr>
        <p:spPr>
          <a:xfrm>
            <a:off x="3662171" y="1716151"/>
            <a:ext cx="2375916" cy="928115"/>
          </a:xfrm>
          <a:custGeom>
            <a:avLst/>
            <a:gdLst/>
            <a:ahLst/>
            <a:cxnLst/>
            <a:rect l="l" t="t" r="r" b="b"/>
            <a:pathLst>
              <a:path w="2375916" h="928115">
                <a:moveTo>
                  <a:pt x="2375916" y="0"/>
                </a:moveTo>
                <a:lnTo>
                  <a:pt x="0" y="0"/>
                </a:lnTo>
                <a:lnTo>
                  <a:pt x="0" y="928115"/>
                </a:lnTo>
                <a:lnTo>
                  <a:pt x="2375916" y="928115"/>
                </a:lnTo>
                <a:lnTo>
                  <a:pt x="2375916" y="920496"/>
                </a:lnTo>
                <a:lnTo>
                  <a:pt x="13715" y="920496"/>
                </a:lnTo>
                <a:lnTo>
                  <a:pt x="6095" y="914400"/>
                </a:lnTo>
                <a:lnTo>
                  <a:pt x="13715" y="914400"/>
                </a:lnTo>
                <a:lnTo>
                  <a:pt x="13715" y="13715"/>
                </a:lnTo>
                <a:lnTo>
                  <a:pt x="6095" y="13715"/>
                </a:lnTo>
                <a:lnTo>
                  <a:pt x="13715" y="6096"/>
                </a:lnTo>
                <a:lnTo>
                  <a:pt x="2375916" y="6096"/>
                </a:lnTo>
                <a:lnTo>
                  <a:pt x="2375916" y="0"/>
                </a:lnTo>
                <a:close/>
              </a:path>
              <a:path w="2375916" h="928115">
                <a:moveTo>
                  <a:pt x="13715" y="914400"/>
                </a:moveTo>
                <a:lnTo>
                  <a:pt x="6095" y="914400"/>
                </a:lnTo>
                <a:lnTo>
                  <a:pt x="13715" y="920496"/>
                </a:lnTo>
                <a:lnTo>
                  <a:pt x="13715" y="914400"/>
                </a:lnTo>
                <a:close/>
              </a:path>
              <a:path w="2375916" h="928115">
                <a:moveTo>
                  <a:pt x="2362200" y="914400"/>
                </a:moveTo>
                <a:lnTo>
                  <a:pt x="13715" y="914400"/>
                </a:lnTo>
                <a:lnTo>
                  <a:pt x="13715" y="920496"/>
                </a:lnTo>
                <a:lnTo>
                  <a:pt x="2362200" y="920496"/>
                </a:lnTo>
                <a:lnTo>
                  <a:pt x="2362200" y="914400"/>
                </a:lnTo>
                <a:close/>
              </a:path>
              <a:path w="2375916" h="928115">
                <a:moveTo>
                  <a:pt x="2362200" y="6096"/>
                </a:moveTo>
                <a:lnTo>
                  <a:pt x="2362200" y="920496"/>
                </a:lnTo>
                <a:lnTo>
                  <a:pt x="2368295" y="914400"/>
                </a:lnTo>
                <a:lnTo>
                  <a:pt x="2375916" y="914400"/>
                </a:lnTo>
                <a:lnTo>
                  <a:pt x="2375916" y="13715"/>
                </a:lnTo>
                <a:lnTo>
                  <a:pt x="2368295" y="13715"/>
                </a:lnTo>
                <a:lnTo>
                  <a:pt x="2362200" y="6096"/>
                </a:lnTo>
                <a:close/>
              </a:path>
              <a:path w="2375916" h="928115">
                <a:moveTo>
                  <a:pt x="2375916" y="914400"/>
                </a:moveTo>
                <a:lnTo>
                  <a:pt x="2368295" y="914400"/>
                </a:lnTo>
                <a:lnTo>
                  <a:pt x="2362200" y="920496"/>
                </a:lnTo>
                <a:lnTo>
                  <a:pt x="2375916" y="920496"/>
                </a:lnTo>
                <a:lnTo>
                  <a:pt x="2375916" y="914400"/>
                </a:lnTo>
                <a:close/>
              </a:path>
              <a:path w="2375916" h="928115">
                <a:moveTo>
                  <a:pt x="13715" y="6096"/>
                </a:moveTo>
                <a:lnTo>
                  <a:pt x="6095" y="13715"/>
                </a:lnTo>
                <a:lnTo>
                  <a:pt x="13715" y="13715"/>
                </a:lnTo>
                <a:lnTo>
                  <a:pt x="13715" y="6096"/>
                </a:lnTo>
                <a:close/>
              </a:path>
              <a:path w="2375916" h="928115">
                <a:moveTo>
                  <a:pt x="2362200" y="6096"/>
                </a:moveTo>
                <a:lnTo>
                  <a:pt x="13715" y="6096"/>
                </a:lnTo>
                <a:lnTo>
                  <a:pt x="13715" y="13715"/>
                </a:lnTo>
                <a:lnTo>
                  <a:pt x="2362200" y="13715"/>
                </a:lnTo>
                <a:lnTo>
                  <a:pt x="2362200" y="6096"/>
                </a:lnTo>
                <a:close/>
              </a:path>
              <a:path w="2375916" h="928115">
                <a:moveTo>
                  <a:pt x="2375916" y="6096"/>
                </a:moveTo>
                <a:lnTo>
                  <a:pt x="2362200" y="6096"/>
                </a:lnTo>
                <a:lnTo>
                  <a:pt x="2368295" y="13715"/>
                </a:lnTo>
                <a:lnTo>
                  <a:pt x="2375916" y="13715"/>
                </a:lnTo>
                <a:lnTo>
                  <a:pt x="2375916" y="6096"/>
                </a:lnTo>
                <a:close/>
              </a:path>
            </a:pathLst>
          </a:custGeom>
          <a:solidFill>
            <a:srgbClr val="000000"/>
          </a:solidFill>
        </p:spPr>
        <p:txBody>
          <a:bodyPr wrap="square" lIns="0" tIns="0" rIns="0" bIns="0" rtlCol="0">
            <a:noAutofit/>
          </a:bodyPr>
          <a:lstStyle/>
          <a:p>
            <a:endParaRPr/>
          </a:p>
        </p:txBody>
      </p:sp>
      <p:sp>
        <p:nvSpPr>
          <p:cNvPr id="4" name="object 4"/>
          <p:cNvSpPr txBox="1"/>
          <p:nvPr/>
        </p:nvSpPr>
        <p:spPr>
          <a:xfrm>
            <a:off x="3963415" y="1930400"/>
            <a:ext cx="1770380" cy="498475"/>
          </a:xfrm>
          <a:prstGeom prst="rect">
            <a:avLst/>
          </a:prstGeom>
        </p:spPr>
        <p:txBody>
          <a:bodyPr vert="horz" wrap="square" lIns="0" tIns="0" rIns="0" bIns="0" rtlCol="0">
            <a:noAutofit/>
          </a:bodyPr>
          <a:lstStyle/>
          <a:p>
            <a:pPr marL="135890" marR="12700" indent="-123825">
              <a:lnSpc>
                <a:spcPct val="100000"/>
              </a:lnSpc>
            </a:pPr>
            <a:r>
              <a:rPr sz="1600" b="1" spc="-10" dirty="0">
                <a:solidFill>
                  <a:srgbClr val="FFFFFF"/>
                </a:solidFill>
                <a:latin typeface="Arial"/>
                <a:cs typeface="Arial"/>
              </a:rPr>
              <a:t>Hi</a:t>
            </a:r>
            <a:r>
              <a:rPr sz="1600" b="1" spc="-15" dirty="0">
                <a:solidFill>
                  <a:srgbClr val="FFFFFF"/>
                </a:solidFill>
                <a:latin typeface="Arial"/>
                <a:cs typeface="Arial"/>
              </a:rPr>
              <a:t>g</a:t>
            </a:r>
            <a:r>
              <a:rPr sz="1600" b="1" spc="-10" dirty="0">
                <a:solidFill>
                  <a:srgbClr val="FFFFFF"/>
                </a:solidFill>
                <a:latin typeface="Arial"/>
                <a:cs typeface="Arial"/>
              </a:rPr>
              <a:t>h</a:t>
            </a:r>
            <a:r>
              <a:rPr sz="1600" b="1" spc="-5" dirty="0">
                <a:solidFill>
                  <a:srgbClr val="FFFFFF"/>
                </a:solidFill>
                <a:latin typeface="Arial"/>
                <a:cs typeface="Arial"/>
              </a:rPr>
              <a:t> </a:t>
            </a:r>
            <a:r>
              <a:rPr sz="1600" b="1" spc="-10" dirty="0">
                <a:solidFill>
                  <a:srgbClr val="FFFFFF"/>
                </a:solidFill>
                <a:latin typeface="Arial"/>
                <a:cs typeface="Arial"/>
              </a:rPr>
              <a:t>Per</a:t>
            </a:r>
            <a:r>
              <a:rPr sz="1600" b="1" spc="-15" dirty="0">
                <a:solidFill>
                  <a:srgbClr val="FFFFFF"/>
                </a:solidFill>
                <a:latin typeface="Arial"/>
                <a:cs typeface="Arial"/>
              </a:rPr>
              <a:t>fo</a:t>
            </a:r>
            <a:r>
              <a:rPr sz="1600" b="1" spc="-10" dirty="0">
                <a:solidFill>
                  <a:srgbClr val="FFFFFF"/>
                </a:solidFill>
                <a:latin typeface="Arial"/>
                <a:cs typeface="Arial"/>
              </a:rPr>
              <a:t>r</a:t>
            </a:r>
            <a:r>
              <a:rPr sz="1600" b="1" spc="-20" dirty="0">
                <a:solidFill>
                  <a:srgbClr val="FFFFFF"/>
                </a:solidFill>
                <a:latin typeface="Arial"/>
                <a:cs typeface="Arial"/>
              </a:rPr>
              <a:t>m</a:t>
            </a:r>
            <a:r>
              <a:rPr sz="1600" b="1" spc="-10" dirty="0">
                <a:solidFill>
                  <a:srgbClr val="FFFFFF"/>
                </a:solidFill>
                <a:latin typeface="Arial"/>
                <a:cs typeface="Arial"/>
              </a:rPr>
              <a:t>a</a:t>
            </a:r>
            <a:r>
              <a:rPr sz="1600" b="1" spc="-15" dirty="0">
                <a:solidFill>
                  <a:srgbClr val="FFFFFF"/>
                </a:solidFill>
                <a:latin typeface="Arial"/>
                <a:cs typeface="Arial"/>
              </a:rPr>
              <a:t>n</a:t>
            </a:r>
            <a:r>
              <a:rPr sz="1600" b="1" spc="-10" dirty="0">
                <a:solidFill>
                  <a:srgbClr val="FFFFFF"/>
                </a:solidFill>
                <a:latin typeface="Arial"/>
                <a:cs typeface="Arial"/>
              </a:rPr>
              <a:t>ce</a:t>
            </a:r>
            <a:r>
              <a:rPr sz="1600" b="1" spc="-5" dirty="0">
                <a:solidFill>
                  <a:srgbClr val="FFFFFF"/>
                </a:solidFill>
                <a:latin typeface="Arial"/>
                <a:cs typeface="Arial"/>
              </a:rPr>
              <a:t> </a:t>
            </a:r>
            <a:r>
              <a:rPr sz="1600" b="1" spc="-65" dirty="0">
                <a:solidFill>
                  <a:srgbClr val="FFFFFF"/>
                </a:solidFill>
                <a:latin typeface="Arial"/>
                <a:cs typeface="Arial"/>
              </a:rPr>
              <a:t>A</a:t>
            </a:r>
            <a:r>
              <a:rPr sz="1600" b="1" spc="-15" dirty="0">
                <a:solidFill>
                  <a:srgbClr val="FFFFFF"/>
                </a:solidFill>
                <a:latin typeface="Arial"/>
                <a:cs typeface="Arial"/>
              </a:rPr>
              <a:t>RM</a:t>
            </a:r>
            <a:r>
              <a:rPr sz="1600" b="1" spc="45" dirty="0">
                <a:solidFill>
                  <a:srgbClr val="FFFFFF"/>
                </a:solidFill>
                <a:latin typeface="Arial"/>
                <a:cs typeface="Arial"/>
              </a:rPr>
              <a:t> </a:t>
            </a:r>
            <a:r>
              <a:rPr sz="1600" b="1" spc="-15" dirty="0">
                <a:solidFill>
                  <a:srgbClr val="FFFFFF"/>
                </a:solidFill>
                <a:latin typeface="Arial"/>
                <a:cs typeface="Arial"/>
              </a:rPr>
              <a:t>p</a:t>
            </a:r>
            <a:r>
              <a:rPr sz="1600" b="1" spc="-10" dirty="0">
                <a:solidFill>
                  <a:srgbClr val="FFFFFF"/>
                </a:solidFill>
                <a:latin typeface="Arial"/>
                <a:cs typeface="Arial"/>
              </a:rPr>
              <a:t>r</a:t>
            </a:r>
            <a:r>
              <a:rPr sz="1600" b="1" spc="-15" dirty="0">
                <a:solidFill>
                  <a:srgbClr val="FFFFFF"/>
                </a:solidFill>
                <a:latin typeface="Arial"/>
                <a:cs typeface="Arial"/>
              </a:rPr>
              <a:t>o</a:t>
            </a:r>
            <a:r>
              <a:rPr sz="1600" b="1" spc="-10" dirty="0">
                <a:solidFill>
                  <a:srgbClr val="FFFFFF"/>
                </a:solidFill>
                <a:latin typeface="Arial"/>
                <a:cs typeface="Arial"/>
              </a:rPr>
              <a:t>cess</a:t>
            </a:r>
            <a:r>
              <a:rPr sz="1600" b="1" spc="-15" dirty="0">
                <a:solidFill>
                  <a:srgbClr val="FFFFFF"/>
                </a:solidFill>
                <a:latin typeface="Arial"/>
                <a:cs typeface="Arial"/>
              </a:rPr>
              <a:t>o</a:t>
            </a:r>
            <a:r>
              <a:rPr sz="1600" b="1" spc="-10" dirty="0">
                <a:solidFill>
                  <a:srgbClr val="FFFFFF"/>
                </a:solidFill>
                <a:latin typeface="Arial"/>
                <a:cs typeface="Arial"/>
              </a:rPr>
              <a:t>r</a:t>
            </a:r>
            <a:endParaRPr sz="1600">
              <a:latin typeface="Arial"/>
              <a:cs typeface="Arial"/>
            </a:endParaRPr>
          </a:p>
        </p:txBody>
      </p:sp>
      <p:sp>
        <p:nvSpPr>
          <p:cNvPr id="5" name="object 5"/>
          <p:cNvSpPr/>
          <p:nvPr/>
        </p:nvSpPr>
        <p:spPr>
          <a:xfrm>
            <a:off x="2830067" y="4160646"/>
            <a:ext cx="1905000" cy="914400"/>
          </a:xfrm>
          <a:custGeom>
            <a:avLst/>
            <a:gdLst/>
            <a:ahLst/>
            <a:cxnLst/>
            <a:rect l="l" t="t" r="r" b="b"/>
            <a:pathLst>
              <a:path w="1905000" h="914400">
                <a:moveTo>
                  <a:pt x="0" y="0"/>
                </a:moveTo>
                <a:lnTo>
                  <a:pt x="1905000" y="0"/>
                </a:lnTo>
                <a:lnTo>
                  <a:pt x="1905000" y="914400"/>
                </a:lnTo>
                <a:lnTo>
                  <a:pt x="0" y="914400"/>
                </a:lnTo>
                <a:lnTo>
                  <a:pt x="0" y="0"/>
                </a:lnTo>
                <a:close/>
              </a:path>
            </a:pathLst>
          </a:custGeom>
          <a:solidFill>
            <a:srgbClr val="118CAA"/>
          </a:solidFill>
        </p:spPr>
        <p:txBody>
          <a:bodyPr wrap="square" lIns="0" tIns="0" rIns="0" bIns="0" rtlCol="0">
            <a:noAutofit/>
          </a:bodyPr>
          <a:lstStyle/>
          <a:p>
            <a:endParaRPr/>
          </a:p>
        </p:txBody>
      </p:sp>
      <p:sp>
        <p:nvSpPr>
          <p:cNvPr id="6" name="object 6"/>
          <p:cNvSpPr/>
          <p:nvPr/>
        </p:nvSpPr>
        <p:spPr>
          <a:xfrm>
            <a:off x="2823972" y="4154551"/>
            <a:ext cx="1918715" cy="928116"/>
          </a:xfrm>
          <a:custGeom>
            <a:avLst/>
            <a:gdLst/>
            <a:ahLst/>
            <a:cxnLst/>
            <a:rect l="l" t="t" r="r" b="b"/>
            <a:pathLst>
              <a:path w="1918715" h="928116">
                <a:moveTo>
                  <a:pt x="1918715" y="0"/>
                </a:moveTo>
                <a:lnTo>
                  <a:pt x="0" y="0"/>
                </a:lnTo>
                <a:lnTo>
                  <a:pt x="0" y="928116"/>
                </a:lnTo>
                <a:lnTo>
                  <a:pt x="1918715" y="928116"/>
                </a:lnTo>
                <a:lnTo>
                  <a:pt x="1918715" y="920496"/>
                </a:lnTo>
                <a:lnTo>
                  <a:pt x="13715" y="920496"/>
                </a:lnTo>
                <a:lnTo>
                  <a:pt x="6095" y="914400"/>
                </a:lnTo>
                <a:lnTo>
                  <a:pt x="13715" y="914400"/>
                </a:lnTo>
                <a:lnTo>
                  <a:pt x="13715" y="13715"/>
                </a:lnTo>
                <a:lnTo>
                  <a:pt x="6095" y="13715"/>
                </a:lnTo>
                <a:lnTo>
                  <a:pt x="13715" y="6096"/>
                </a:lnTo>
                <a:lnTo>
                  <a:pt x="1918715" y="6096"/>
                </a:lnTo>
                <a:lnTo>
                  <a:pt x="1918715" y="0"/>
                </a:lnTo>
                <a:close/>
              </a:path>
              <a:path w="1918715" h="928116">
                <a:moveTo>
                  <a:pt x="13715" y="914400"/>
                </a:moveTo>
                <a:lnTo>
                  <a:pt x="6095" y="914400"/>
                </a:lnTo>
                <a:lnTo>
                  <a:pt x="13715" y="920496"/>
                </a:lnTo>
                <a:lnTo>
                  <a:pt x="13715" y="914400"/>
                </a:lnTo>
                <a:close/>
              </a:path>
              <a:path w="1918715" h="928116">
                <a:moveTo>
                  <a:pt x="1905000" y="914400"/>
                </a:moveTo>
                <a:lnTo>
                  <a:pt x="13715" y="914400"/>
                </a:lnTo>
                <a:lnTo>
                  <a:pt x="13715" y="920496"/>
                </a:lnTo>
                <a:lnTo>
                  <a:pt x="1905000" y="920496"/>
                </a:lnTo>
                <a:lnTo>
                  <a:pt x="1905000" y="914400"/>
                </a:lnTo>
                <a:close/>
              </a:path>
              <a:path w="1918715" h="928116">
                <a:moveTo>
                  <a:pt x="1905000" y="6096"/>
                </a:moveTo>
                <a:lnTo>
                  <a:pt x="1905000" y="920496"/>
                </a:lnTo>
                <a:lnTo>
                  <a:pt x="1911095" y="914400"/>
                </a:lnTo>
                <a:lnTo>
                  <a:pt x="1918715" y="914400"/>
                </a:lnTo>
                <a:lnTo>
                  <a:pt x="1918715" y="13715"/>
                </a:lnTo>
                <a:lnTo>
                  <a:pt x="1911095" y="13715"/>
                </a:lnTo>
                <a:lnTo>
                  <a:pt x="1905000" y="6096"/>
                </a:lnTo>
                <a:close/>
              </a:path>
              <a:path w="1918715" h="928116">
                <a:moveTo>
                  <a:pt x="1918715" y="914400"/>
                </a:moveTo>
                <a:lnTo>
                  <a:pt x="1911095" y="914400"/>
                </a:lnTo>
                <a:lnTo>
                  <a:pt x="1905000" y="920496"/>
                </a:lnTo>
                <a:lnTo>
                  <a:pt x="1918715" y="920496"/>
                </a:lnTo>
                <a:lnTo>
                  <a:pt x="1918715" y="914400"/>
                </a:lnTo>
                <a:close/>
              </a:path>
              <a:path w="1918715" h="928116">
                <a:moveTo>
                  <a:pt x="13715" y="6096"/>
                </a:moveTo>
                <a:lnTo>
                  <a:pt x="6095" y="13715"/>
                </a:lnTo>
                <a:lnTo>
                  <a:pt x="13715" y="13715"/>
                </a:lnTo>
                <a:lnTo>
                  <a:pt x="13715" y="6096"/>
                </a:lnTo>
                <a:close/>
              </a:path>
              <a:path w="1918715" h="928116">
                <a:moveTo>
                  <a:pt x="1905000" y="6096"/>
                </a:moveTo>
                <a:lnTo>
                  <a:pt x="13715" y="6096"/>
                </a:lnTo>
                <a:lnTo>
                  <a:pt x="13715" y="13715"/>
                </a:lnTo>
                <a:lnTo>
                  <a:pt x="1905000" y="13715"/>
                </a:lnTo>
                <a:lnTo>
                  <a:pt x="1905000" y="6096"/>
                </a:lnTo>
                <a:close/>
              </a:path>
              <a:path w="1918715" h="928116">
                <a:moveTo>
                  <a:pt x="1918715" y="6096"/>
                </a:moveTo>
                <a:lnTo>
                  <a:pt x="1905000" y="6096"/>
                </a:lnTo>
                <a:lnTo>
                  <a:pt x="1911095" y="13715"/>
                </a:lnTo>
                <a:lnTo>
                  <a:pt x="1918715" y="13715"/>
                </a:lnTo>
                <a:lnTo>
                  <a:pt x="1918715" y="6096"/>
                </a:lnTo>
                <a:close/>
              </a:path>
            </a:pathLst>
          </a:custGeom>
          <a:solidFill>
            <a:srgbClr val="000000"/>
          </a:solidFill>
        </p:spPr>
        <p:txBody>
          <a:bodyPr wrap="square" lIns="0" tIns="0" rIns="0" bIns="0" rtlCol="0">
            <a:noAutofit/>
          </a:bodyPr>
          <a:lstStyle/>
          <a:p>
            <a:endParaRPr/>
          </a:p>
        </p:txBody>
      </p:sp>
      <p:sp>
        <p:nvSpPr>
          <p:cNvPr id="7" name="object 7"/>
          <p:cNvSpPr txBox="1"/>
          <p:nvPr/>
        </p:nvSpPr>
        <p:spPr>
          <a:xfrm>
            <a:off x="3001772" y="4368800"/>
            <a:ext cx="1558925" cy="498475"/>
          </a:xfrm>
          <a:prstGeom prst="rect">
            <a:avLst/>
          </a:prstGeom>
        </p:spPr>
        <p:txBody>
          <a:bodyPr vert="horz" wrap="square" lIns="0" tIns="0" rIns="0" bIns="0" rtlCol="0">
            <a:noAutofit/>
          </a:bodyPr>
          <a:lstStyle/>
          <a:p>
            <a:pPr marL="157480" marR="12700" indent="-144780">
              <a:lnSpc>
                <a:spcPct val="100000"/>
              </a:lnSpc>
            </a:pPr>
            <a:r>
              <a:rPr sz="1600" b="1" spc="-10" dirty="0">
                <a:latin typeface="Arial"/>
                <a:cs typeface="Arial"/>
              </a:rPr>
              <a:t>Hi</a:t>
            </a:r>
            <a:r>
              <a:rPr sz="1600" b="1" spc="-15" dirty="0">
                <a:latin typeface="Arial"/>
                <a:cs typeface="Arial"/>
              </a:rPr>
              <a:t>gh-b</a:t>
            </a:r>
            <a:r>
              <a:rPr sz="1600" b="1" spc="-10" dirty="0">
                <a:latin typeface="Arial"/>
                <a:cs typeface="Arial"/>
              </a:rPr>
              <a:t>a</a:t>
            </a:r>
            <a:r>
              <a:rPr sz="1600" b="1" spc="-15" dirty="0">
                <a:latin typeface="Arial"/>
                <a:cs typeface="Arial"/>
              </a:rPr>
              <a:t>nd</a:t>
            </a:r>
            <a:r>
              <a:rPr sz="1600" b="1" spc="25" dirty="0">
                <a:latin typeface="Arial"/>
                <a:cs typeface="Arial"/>
              </a:rPr>
              <a:t>w</a:t>
            </a:r>
            <a:r>
              <a:rPr sz="1600" b="1" spc="-5" dirty="0">
                <a:latin typeface="Arial"/>
                <a:cs typeface="Arial"/>
              </a:rPr>
              <a:t>i</a:t>
            </a:r>
            <a:r>
              <a:rPr sz="1600" b="1" spc="-15" dirty="0">
                <a:latin typeface="Arial"/>
                <a:cs typeface="Arial"/>
              </a:rPr>
              <a:t>dt</a:t>
            </a:r>
            <a:r>
              <a:rPr sz="1600" b="1" spc="-10" dirty="0">
                <a:latin typeface="Arial"/>
                <a:cs typeface="Arial"/>
              </a:rPr>
              <a:t>h</a:t>
            </a:r>
            <a:r>
              <a:rPr sz="1600" b="1" spc="-5" dirty="0">
                <a:latin typeface="Arial"/>
                <a:cs typeface="Arial"/>
              </a:rPr>
              <a:t> </a:t>
            </a:r>
            <a:r>
              <a:rPr sz="1600" b="1" spc="-15" dirty="0">
                <a:latin typeface="Arial"/>
                <a:cs typeface="Arial"/>
              </a:rPr>
              <a:t>on-</a:t>
            </a:r>
            <a:r>
              <a:rPr sz="1600" b="1" spc="-10" dirty="0">
                <a:latin typeface="Arial"/>
                <a:cs typeface="Arial"/>
              </a:rPr>
              <a:t>c</a:t>
            </a:r>
            <a:r>
              <a:rPr sz="1600" b="1" spc="-15" dirty="0">
                <a:latin typeface="Arial"/>
                <a:cs typeface="Arial"/>
              </a:rPr>
              <a:t>h</a:t>
            </a:r>
            <a:r>
              <a:rPr sz="1600" b="1" spc="-10" dirty="0">
                <a:latin typeface="Arial"/>
                <a:cs typeface="Arial"/>
              </a:rPr>
              <a:t>ip</a:t>
            </a:r>
            <a:r>
              <a:rPr sz="1600" b="1" spc="20" dirty="0">
                <a:latin typeface="Arial"/>
                <a:cs typeface="Arial"/>
              </a:rPr>
              <a:t> </a:t>
            </a:r>
            <a:r>
              <a:rPr sz="1600" b="1" spc="-15" dirty="0">
                <a:latin typeface="Arial"/>
                <a:cs typeface="Arial"/>
              </a:rPr>
              <a:t>R</a:t>
            </a:r>
            <a:r>
              <a:rPr sz="1600" b="1" spc="-65" dirty="0">
                <a:latin typeface="Arial"/>
                <a:cs typeface="Arial"/>
              </a:rPr>
              <a:t>A</a:t>
            </a:r>
            <a:r>
              <a:rPr sz="1600" b="1" spc="-15" dirty="0">
                <a:latin typeface="Arial"/>
                <a:cs typeface="Arial"/>
              </a:rPr>
              <a:t>M</a:t>
            </a:r>
            <a:endParaRPr sz="1600">
              <a:latin typeface="Arial"/>
              <a:cs typeface="Arial"/>
            </a:endParaRPr>
          </a:p>
        </p:txBody>
      </p:sp>
      <p:sp>
        <p:nvSpPr>
          <p:cNvPr id="8" name="object 8"/>
          <p:cNvSpPr/>
          <p:nvPr/>
        </p:nvSpPr>
        <p:spPr>
          <a:xfrm>
            <a:off x="1306067" y="2636647"/>
            <a:ext cx="1371600" cy="1524000"/>
          </a:xfrm>
          <a:custGeom>
            <a:avLst/>
            <a:gdLst/>
            <a:ahLst/>
            <a:cxnLst/>
            <a:rect l="l" t="t" r="r" b="b"/>
            <a:pathLst>
              <a:path w="1371600" h="1524000">
                <a:moveTo>
                  <a:pt x="0" y="0"/>
                </a:moveTo>
                <a:lnTo>
                  <a:pt x="1371600" y="0"/>
                </a:lnTo>
                <a:lnTo>
                  <a:pt x="1371600" y="1524000"/>
                </a:lnTo>
                <a:lnTo>
                  <a:pt x="0" y="1524000"/>
                </a:lnTo>
                <a:lnTo>
                  <a:pt x="0" y="0"/>
                </a:lnTo>
                <a:close/>
              </a:path>
            </a:pathLst>
          </a:custGeom>
          <a:solidFill>
            <a:srgbClr val="A3CEE2"/>
          </a:solidFill>
        </p:spPr>
        <p:txBody>
          <a:bodyPr wrap="square" lIns="0" tIns="0" rIns="0" bIns="0" rtlCol="0">
            <a:noAutofit/>
          </a:bodyPr>
          <a:lstStyle/>
          <a:p>
            <a:endParaRPr/>
          </a:p>
        </p:txBody>
      </p:sp>
      <p:sp>
        <p:nvSpPr>
          <p:cNvPr id="9" name="object 9"/>
          <p:cNvSpPr/>
          <p:nvPr/>
        </p:nvSpPr>
        <p:spPr>
          <a:xfrm>
            <a:off x="1299972" y="2630551"/>
            <a:ext cx="1385316" cy="1537715"/>
          </a:xfrm>
          <a:custGeom>
            <a:avLst/>
            <a:gdLst/>
            <a:ahLst/>
            <a:cxnLst/>
            <a:rect l="l" t="t" r="r" b="b"/>
            <a:pathLst>
              <a:path w="1385315" h="1537715">
                <a:moveTo>
                  <a:pt x="1385316" y="0"/>
                </a:moveTo>
                <a:lnTo>
                  <a:pt x="0" y="0"/>
                </a:lnTo>
                <a:lnTo>
                  <a:pt x="0" y="1537715"/>
                </a:lnTo>
                <a:lnTo>
                  <a:pt x="1385316" y="1537715"/>
                </a:lnTo>
                <a:lnTo>
                  <a:pt x="1385316" y="1530096"/>
                </a:lnTo>
                <a:lnTo>
                  <a:pt x="13715" y="1530096"/>
                </a:lnTo>
                <a:lnTo>
                  <a:pt x="6096" y="1524000"/>
                </a:lnTo>
                <a:lnTo>
                  <a:pt x="13715" y="1524000"/>
                </a:lnTo>
                <a:lnTo>
                  <a:pt x="13715" y="13715"/>
                </a:lnTo>
                <a:lnTo>
                  <a:pt x="6096" y="13715"/>
                </a:lnTo>
                <a:lnTo>
                  <a:pt x="13715" y="6096"/>
                </a:lnTo>
                <a:lnTo>
                  <a:pt x="1385316" y="6096"/>
                </a:lnTo>
                <a:lnTo>
                  <a:pt x="1385316" y="0"/>
                </a:lnTo>
                <a:close/>
              </a:path>
              <a:path w="1385315" h="1537715">
                <a:moveTo>
                  <a:pt x="13715" y="1524000"/>
                </a:moveTo>
                <a:lnTo>
                  <a:pt x="6096" y="1524000"/>
                </a:lnTo>
                <a:lnTo>
                  <a:pt x="13715" y="1530096"/>
                </a:lnTo>
                <a:lnTo>
                  <a:pt x="13715" y="1524000"/>
                </a:lnTo>
                <a:close/>
              </a:path>
              <a:path w="1385315" h="1537715">
                <a:moveTo>
                  <a:pt x="1371600" y="1524000"/>
                </a:moveTo>
                <a:lnTo>
                  <a:pt x="13715" y="1524000"/>
                </a:lnTo>
                <a:lnTo>
                  <a:pt x="13715" y="1530096"/>
                </a:lnTo>
                <a:lnTo>
                  <a:pt x="1371600" y="1530096"/>
                </a:lnTo>
                <a:lnTo>
                  <a:pt x="1371600" y="1524000"/>
                </a:lnTo>
                <a:close/>
              </a:path>
              <a:path w="1385315" h="1537715">
                <a:moveTo>
                  <a:pt x="1371600" y="6096"/>
                </a:moveTo>
                <a:lnTo>
                  <a:pt x="1371600" y="1530096"/>
                </a:lnTo>
                <a:lnTo>
                  <a:pt x="1377696" y="1524000"/>
                </a:lnTo>
                <a:lnTo>
                  <a:pt x="1385316" y="1524000"/>
                </a:lnTo>
                <a:lnTo>
                  <a:pt x="1385316" y="13715"/>
                </a:lnTo>
                <a:lnTo>
                  <a:pt x="1377696" y="13715"/>
                </a:lnTo>
                <a:lnTo>
                  <a:pt x="1371600" y="6096"/>
                </a:lnTo>
                <a:close/>
              </a:path>
              <a:path w="1385315" h="1537715">
                <a:moveTo>
                  <a:pt x="1385316" y="1524000"/>
                </a:moveTo>
                <a:lnTo>
                  <a:pt x="1377696" y="1524000"/>
                </a:lnTo>
                <a:lnTo>
                  <a:pt x="1371600" y="1530096"/>
                </a:lnTo>
                <a:lnTo>
                  <a:pt x="1385316" y="1530096"/>
                </a:lnTo>
                <a:lnTo>
                  <a:pt x="1385316" y="1524000"/>
                </a:lnTo>
                <a:close/>
              </a:path>
              <a:path w="1385315" h="1537715">
                <a:moveTo>
                  <a:pt x="13715" y="6096"/>
                </a:moveTo>
                <a:lnTo>
                  <a:pt x="6096" y="13715"/>
                </a:lnTo>
                <a:lnTo>
                  <a:pt x="13715" y="13715"/>
                </a:lnTo>
                <a:lnTo>
                  <a:pt x="13715" y="6096"/>
                </a:lnTo>
                <a:close/>
              </a:path>
              <a:path w="1385315" h="1537715">
                <a:moveTo>
                  <a:pt x="1371600" y="6096"/>
                </a:moveTo>
                <a:lnTo>
                  <a:pt x="13715" y="6096"/>
                </a:lnTo>
                <a:lnTo>
                  <a:pt x="13715" y="13715"/>
                </a:lnTo>
                <a:lnTo>
                  <a:pt x="1371600" y="13715"/>
                </a:lnTo>
                <a:lnTo>
                  <a:pt x="1371600" y="6096"/>
                </a:lnTo>
                <a:close/>
              </a:path>
              <a:path w="1385315" h="1537715">
                <a:moveTo>
                  <a:pt x="1385316" y="6096"/>
                </a:moveTo>
                <a:lnTo>
                  <a:pt x="1371600" y="6096"/>
                </a:lnTo>
                <a:lnTo>
                  <a:pt x="1377696" y="13715"/>
                </a:lnTo>
                <a:lnTo>
                  <a:pt x="1385316" y="13715"/>
                </a:lnTo>
                <a:lnTo>
                  <a:pt x="1385316" y="6096"/>
                </a:lnTo>
                <a:close/>
              </a:path>
            </a:pathLst>
          </a:custGeom>
          <a:solidFill>
            <a:srgbClr val="000000"/>
          </a:solidFill>
        </p:spPr>
        <p:txBody>
          <a:bodyPr wrap="square" lIns="0" tIns="0" rIns="0" bIns="0" rtlCol="0">
            <a:noAutofit/>
          </a:bodyPr>
          <a:lstStyle/>
          <a:p>
            <a:endParaRPr/>
          </a:p>
        </p:txBody>
      </p:sp>
      <p:sp>
        <p:nvSpPr>
          <p:cNvPr id="10" name="object 10"/>
          <p:cNvSpPr txBox="1"/>
          <p:nvPr/>
        </p:nvSpPr>
        <p:spPr>
          <a:xfrm>
            <a:off x="1457960" y="2783840"/>
            <a:ext cx="1065530" cy="1229995"/>
          </a:xfrm>
          <a:prstGeom prst="rect">
            <a:avLst/>
          </a:prstGeom>
        </p:spPr>
        <p:txBody>
          <a:bodyPr vert="horz" wrap="square" lIns="0" tIns="0" rIns="0" bIns="0" rtlCol="0">
            <a:noAutofit/>
          </a:bodyPr>
          <a:lstStyle/>
          <a:p>
            <a:pPr marL="12700" marR="12700" indent="1270" algn="ctr">
              <a:lnSpc>
                <a:spcPct val="100000"/>
              </a:lnSpc>
            </a:pPr>
            <a:r>
              <a:rPr sz="1600" b="1" spc="-10" dirty="0">
                <a:latin typeface="Arial"/>
                <a:cs typeface="Arial"/>
              </a:rPr>
              <a:t>Hi</a:t>
            </a:r>
            <a:r>
              <a:rPr sz="1600" b="1" spc="-15" dirty="0">
                <a:latin typeface="Arial"/>
                <a:cs typeface="Arial"/>
              </a:rPr>
              <a:t>g</a:t>
            </a:r>
            <a:r>
              <a:rPr sz="1600" b="1" spc="-10" dirty="0">
                <a:latin typeface="Arial"/>
                <a:cs typeface="Arial"/>
              </a:rPr>
              <a:t>h Ba</a:t>
            </a:r>
            <a:r>
              <a:rPr sz="1600" b="1" spc="-15" dirty="0">
                <a:latin typeface="Arial"/>
                <a:cs typeface="Arial"/>
              </a:rPr>
              <a:t>nd</a:t>
            </a:r>
            <a:r>
              <a:rPr sz="1600" b="1" spc="25" dirty="0">
                <a:latin typeface="Arial"/>
                <a:cs typeface="Arial"/>
              </a:rPr>
              <a:t>w</a:t>
            </a:r>
            <a:r>
              <a:rPr sz="1600" b="1" spc="-5" dirty="0">
                <a:latin typeface="Arial"/>
                <a:cs typeface="Arial"/>
              </a:rPr>
              <a:t>i</a:t>
            </a:r>
            <a:r>
              <a:rPr sz="1600" b="1" spc="-15" dirty="0">
                <a:latin typeface="Arial"/>
                <a:cs typeface="Arial"/>
              </a:rPr>
              <a:t>dt</a:t>
            </a:r>
            <a:r>
              <a:rPr sz="1600" b="1" spc="-10" dirty="0">
                <a:latin typeface="Arial"/>
                <a:cs typeface="Arial"/>
              </a:rPr>
              <a:t>h Ex</a:t>
            </a:r>
            <a:r>
              <a:rPr sz="1600" b="1" spc="-15" dirty="0">
                <a:latin typeface="Arial"/>
                <a:cs typeface="Arial"/>
              </a:rPr>
              <a:t>t</a:t>
            </a:r>
            <a:r>
              <a:rPr sz="1600" b="1" spc="-10" dirty="0">
                <a:latin typeface="Arial"/>
                <a:cs typeface="Arial"/>
              </a:rPr>
              <a:t>er</a:t>
            </a:r>
            <a:r>
              <a:rPr sz="1600" b="1" spc="-15" dirty="0">
                <a:latin typeface="Arial"/>
                <a:cs typeface="Arial"/>
              </a:rPr>
              <a:t>n</a:t>
            </a:r>
            <a:r>
              <a:rPr sz="1600" b="1" spc="-10" dirty="0">
                <a:latin typeface="Arial"/>
                <a:cs typeface="Arial"/>
              </a:rPr>
              <a:t>al Me</a:t>
            </a:r>
            <a:r>
              <a:rPr sz="1600" b="1" spc="-20" dirty="0">
                <a:latin typeface="Arial"/>
                <a:cs typeface="Arial"/>
              </a:rPr>
              <a:t>m</a:t>
            </a:r>
            <a:r>
              <a:rPr sz="1600" b="1" spc="-15" dirty="0">
                <a:latin typeface="Arial"/>
                <a:cs typeface="Arial"/>
              </a:rPr>
              <a:t>o</a:t>
            </a:r>
            <a:r>
              <a:rPr sz="1600" b="1" spc="-10" dirty="0">
                <a:latin typeface="Arial"/>
                <a:cs typeface="Arial"/>
              </a:rPr>
              <a:t>ry</a:t>
            </a:r>
            <a:r>
              <a:rPr sz="1600" b="1" spc="-5" dirty="0">
                <a:latin typeface="Arial"/>
                <a:cs typeface="Arial"/>
              </a:rPr>
              <a:t> I</a:t>
            </a:r>
            <a:r>
              <a:rPr sz="1600" b="1" spc="-15" dirty="0">
                <a:latin typeface="Arial"/>
                <a:cs typeface="Arial"/>
              </a:rPr>
              <a:t>nt</a:t>
            </a:r>
            <a:r>
              <a:rPr sz="1600" b="1" spc="-10" dirty="0">
                <a:latin typeface="Arial"/>
                <a:cs typeface="Arial"/>
              </a:rPr>
              <a:t>er</a:t>
            </a:r>
            <a:r>
              <a:rPr sz="1600" b="1" spc="-15" dirty="0">
                <a:latin typeface="Arial"/>
                <a:cs typeface="Arial"/>
              </a:rPr>
              <a:t>f</a:t>
            </a:r>
            <a:r>
              <a:rPr sz="1600" b="1" spc="-10" dirty="0">
                <a:latin typeface="Arial"/>
                <a:cs typeface="Arial"/>
              </a:rPr>
              <a:t>ace</a:t>
            </a:r>
            <a:endParaRPr sz="1600">
              <a:latin typeface="Arial"/>
              <a:cs typeface="Arial"/>
            </a:endParaRPr>
          </a:p>
        </p:txBody>
      </p:sp>
      <p:sp>
        <p:nvSpPr>
          <p:cNvPr id="11" name="object 11"/>
          <p:cNvSpPr/>
          <p:nvPr/>
        </p:nvSpPr>
        <p:spPr>
          <a:xfrm>
            <a:off x="4887467" y="4160646"/>
            <a:ext cx="1600200" cy="914400"/>
          </a:xfrm>
          <a:custGeom>
            <a:avLst/>
            <a:gdLst/>
            <a:ahLst/>
            <a:cxnLst/>
            <a:rect l="l" t="t" r="r" b="b"/>
            <a:pathLst>
              <a:path w="1600200" h="914400">
                <a:moveTo>
                  <a:pt x="0" y="0"/>
                </a:moveTo>
                <a:lnTo>
                  <a:pt x="1600200" y="0"/>
                </a:lnTo>
                <a:lnTo>
                  <a:pt x="1600200" y="914400"/>
                </a:lnTo>
                <a:lnTo>
                  <a:pt x="0" y="914400"/>
                </a:lnTo>
                <a:lnTo>
                  <a:pt x="0" y="0"/>
                </a:lnTo>
                <a:close/>
              </a:path>
            </a:pathLst>
          </a:custGeom>
          <a:solidFill>
            <a:srgbClr val="91191C"/>
          </a:solidFill>
        </p:spPr>
        <p:txBody>
          <a:bodyPr wrap="square" lIns="0" tIns="0" rIns="0" bIns="0" rtlCol="0">
            <a:noAutofit/>
          </a:bodyPr>
          <a:lstStyle/>
          <a:p>
            <a:endParaRPr/>
          </a:p>
        </p:txBody>
      </p:sp>
      <p:sp>
        <p:nvSpPr>
          <p:cNvPr id="12" name="object 12"/>
          <p:cNvSpPr/>
          <p:nvPr/>
        </p:nvSpPr>
        <p:spPr>
          <a:xfrm>
            <a:off x="4881371" y="4154551"/>
            <a:ext cx="1613915" cy="928116"/>
          </a:xfrm>
          <a:custGeom>
            <a:avLst/>
            <a:gdLst/>
            <a:ahLst/>
            <a:cxnLst/>
            <a:rect l="l" t="t" r="r" b="b"/>
            <a:pathLst>
              <a:path w="1613915" h="928116">
                <a:moveTo>
                  <a:pt x="1613915" y="0"/>
                </a:moveTo>
                <a:lnTo>
                  <a:pt x="0" y="0"/>
                </a:lnTo>
                <a:lnTo>
                  <a:pt x="0" y="928116"/>
                </a:lnTo>
                <a:lnTo>
                  <a:pt x="1613915" y="928116"/>
                </a:lnTo>
                <a:lnTo>
                  <a:pt x="1613915" y="920496"/>
                </a:lnTo>
                <a:lnTo>
                  <a:pt x="13715" y="920496"/>
                </a:lnTo>
                <a:lnTo>
                  <a:pt x="6095" y="914400"/>
                </a:lnTo>
                <a:lnTo>
                  <a:pt x="13715" y="914400"/>
                </a:lnTo>
                <a:lnTo>
                  <a:pt x="13715" y="13715"/>
                </a:lnTo>
                <a:lnTo>
                  <a:pt x="6095" y="13715"/>
                </a:lnTo>
                <a:lnTo>
                  <a:pt x="13715" y="6096"/>
                </a:lnTo>
                <a:lnTo>
                  <a:pt x="1613915" y="6096"/>
                </a:lnTo>
                <a:lnTo>
                  <a:pt x="1613915" y="0"/>
                </a:lnTo>
                <a:close/>
              </a:path>
              <a:path w="1613915" h="928116">
                <a:moveTo>
                  <a:pt x="13715" y="914400"/>
                </a:moveTo>
                <a:lnTo>
                  <a:pt x="6095" y="914400"/>
                </a:lnTo>
                <a:lnTo>
                  <a:pt x="13715" y="920496"/>
                </a:lnTo>
                <a:lnTo>
                  <a:pt x="13715" y="914400"/>
                </a:lnTo>
                <a:close/>
              </a:path>
              <a:path w="1613915" h="928116">
                <a:moveTo>
                  <a:pt x="1600200" y="914400"/>
                </a:moveTo>
                <a:lnTo>
                  <a:pt x="13715" y="914400"/>
                </a:lnTo>
                <a:lnTo>
                  <a:pt x="13715" y="920496"/>
                </a:lnTo>
                <a:lnTo>
                  <a:pt x="1600200" y="920496"/>
                </a:lnTo>
                <a:lnTo>
                  <a:pt x="1600200" y="914400"/>
                </a:lnTo>
                <a:close/>
              </a:path>
              <a:path w="1613915" h="928116">
                <a:moveTo>
                  <a:pt x="1600200" y="6096"/>
                </a:moveTo>
                <a:lnTo>
                  <a:pt x="1600200" y="920496"/>
                </a:lnTo>
                <a:lnTo>
                  <a:pt x="1606295" y="914400"/>
                </a:lnTo>
                <a:lnTo>
                  <a:pt x="1613915" y="914400"/>
                </a:lnTo>
                <a:lnTo>
                  <a:pt x="1613915" y="13715"/>
                </a:lnTo>
                <a:lnTo>
                  <a:pt x="1606295" y="13715"/>
                </a:lnTo>
                <a:lnTo>
                  <a:pt x="1600200" y="6096"/>
                </a:lnTo>
                <a:close/>
              </a:path>
              <a:path w="1613915" h="928116">
                <a:moveTo>
                  <a:pt x="1613915" y="914400"/>
                </a:moveTo>
                <a:lnTo>
                  <a:pt x="1606295" y="914400"/>
                </a:lnTo>
                <a:lnTo>
                  <a:pt x="1600200" y="920496"/>
                </a:lnTo>
                <a:lnTo>
                  <a:pt x="1613915" y="920496"/>
                </a:lnTo>
                <a:lnTo>
                  <a:pt x="1613915" y="914400"/>
                </a:lnTo>
                <a:close/>
              </a:path>
              <a:path w="1613915" h="928116">
                <a:moveTo>
                  <a:pt x="13715" y="6096"/>
                </a:moveTo>
                <a:lnTo>
                  <a:pt x="6095" y="13715"/>
                </a:lnTo>
                <a:lnTo>
                  <a:pt x="13715" y="13715"/>
                </a:lnTo>
                <a:lnTo>
                  <a:pt x="13715" y="6096"/>
                </a:lnTo>
                <a:close/>
              </a:path>
              <a:path w="1613915" h="928116">
                <a:moveTo>
                  <a:pt x="1600200" y="6096"/>
                </a:moveTo>
                <a:lnTo>
                  <a:pt x="13715" y="6096"/>
                </a:lnTo>
                <a:lnTo>
                  <a:pt x="13715" y="13715"/>
                </a:lnTo>
                <a:lnTo>
                  <a:pt x="1600200" y="13715"/>
                </a:lnTo>
                <a:lnTo>
                  <a:pt x="1600200" y="6096"/>
                </a:lnTo>
                <a:close/>
              </a:path>
              <a:path w="1613915" h="928116">
                <a:moveTo>
                  <a:pt x="1613915" y="6096"/>
                </a:moveTo>
                <a:lnTo>
                  <a:pt x="1600200" y="6096"/>
                </a:lnTo>
                <a:lnTo>
                  <a:pt x="1606295" y="13715"/>
                </a:lnTo>
                <a:lnTo>
                  <a:pt x="1613915" y="13715"/>
                </a:lnTo>
                <a:lnTo>
                  <a:pt x="1613915" y="6096"/>
                </a:lnTo>
                <a:close/>
              </a:path>
            </a:pathLst>
          </a:custGeom>
          <a:solidFill>
            <a:srgbClr val="000000"/>
          </a:solidFill>
        </p:spPr>
        <p:txBody>
          <a:bodyPr wrap="square" lIns="0" tIns="0" rIns="0" bIns="0" rtlCol="0">
            <a:noAutofit/>
          </a:bodyPr>
          <a:lstStyle/>
          <a:p>
            <a:endParaRPr/>
          </a:p>
        </p:txBody>
      </p:sp>
      <p:sp>
        <p:nvSpPr>
          <p:cNvPr id="13" name="object 13"/>
          <p:cNvSpPr txBox="1"/>
          <p:nvPr/>
        </p:nvSpPr>
        <p:spPr>
          <a:xfrm>
            <a:off x="5127752" y="4368800"/>
            <a:ext cx="1117600" cy="498475"/>
          </a:xfrm>
          <a:prstGeom prst="rect">
            <a:avLst/>
          </a:prstGeom>
        </p:spPr>
        <p:txBody>
          <a:bodyPr vert="horz" wrap="square" lIns="0" tIns="0" rIns="0" bIns="0" rtlCol="0">
            <a:noAutofit/>
          </a:bodyPr>
          <a:lstStyle/>
          <a:p>
            <a:pPr marL="6350" algn="ctr">
              <a:lnSpc>
                <a:spcPct val="100000"/>
              </a:lnSpc>
            </a:pPr>
            <a:r>
              <a:rPr sz="1600" b="1" spc="-15" dirty="0">
                <a:solidFill>
                  <a:srgbClr val="FFFFFF"/>
                </a:solidFill>
                <a:latin typeface="Arial"/>
                <a:cs typeface="Arial"/>
              </a:rPr>
              <a:t>DMA</a:t>
            </a:r>
            <a:endParaRPr sz="1600">
              <a:latin typeface="Arial"/>
              <a:cs typeface="Arial"/>
            </a:endParaRPr>
          </a:p>
          <a:p>
            <a:pPr algn="ctr">
              <a:lnSpc>
                <a:spcPct val="100000"/>
              </a:lnSpc>
            </a:pPr>
            <a:r>
              <a:rPr sz="1600" b="1" spc="-15" dirty="0">
                <a:solidFill>
                  <a:srgbClr val="FFFFFF"/>
                </a:solidFill>
                <a:latin typeface="Arial"/>
                <a:cs typeface="Arial"/>
              </a:rPr>
              <a:t>Bu</a:t>
            </a:r>
            <a:r>
              <a:rPr sz="1600" b="1" spc="-10" dirty="0">
                <a:solidFill>
                  <a:srgbClr val="FFFFFF"/>
                </a:solidFill>
                <a:latin typeface="Arial"/>
                <a:cs typeface="Arial"/>
              </a:rPr>
              <a:t>s</a:t>
            </a:r>
            <a:r>
              <a:rPr sz="1600" b="1" spc="-5" dirty="0">
                <a:solidFill>
                  <a:srgbClr val="FFFFFF"/>
                </a:solidFill>
                <a:latin typeface="Arial"/>
                <a:cs typeface="Arial"/>
              </a:rPr>
              <a:t> </a:t>
            </a:r>
            <a:r>
              <a:rPr sz="1600" b="1" spc="-15" dirty="0">
                <a:solidFill>
                  <a:srgbClr val="FFFFFF"/>
                </a:solidFill>
                <a:latin typeface="Arial"/>
                <a:cs typeface="Arial"/>
              </a:rPr>
              <a:t>Mast</a:t>
            </a:r>
            <a:r>
              <a:rPr sz="1600" b="1" spc="-10" dirty="0">
                <a:solidFill>
                  <a:srgbClr val="FFFFFF"/>
                </a:solidFill>
                <a:latin typeface="Arial"/>
                <a:cs typeface="Arial"/>
              </a:rPr>
              <a:t>er</a:t>
            </a:r>
            <a:endParaRPr sz="1600">
              <a:latin typeface="Arial"/>
              <a:cs typeface="Arial"/>
            </a:endParaRPr>
          </a:p>
        </p:txBody>
      </p:sp>
      <p:sp>
        <p:nvSpPr>
          <p:cNvPr id="14" name="object 14"/>
          <p:cNvSpPr/>
          <p:nvPr/>
        </p:nvSpPr>
        <p:spPr>
          <a:xfrm>
            <a:off x="6487667" y="2865247"/>
            <a:ext cx="1066799" cy="1066800"/>
          </a:xfrm>
          <a:custGeom>
            <a:avLst/>
            <a:gdLst/>
            <a:ahLst/>
            <a:cxnLst/>
            <a:rect l="l" t="t" r="r" b="b"/>
            <a:pathLst>
              <a:path w="1066800" h="1066800">
                <a:moveTo>
                  <a:pt x="0" y="0"/>
                </a:moveTo>
                <a:lnTo>
                  <a:pt x="1066799" y="0"/>
                </a:lnTo>
                <a:lnTo>
                  <a:pt x="1066799" y="1066800"/>
                </a:lnTo>
                <a:lnTo>
                  <a:pt x="0" y="1066800"/>
                </a:lnTo>
                <a:lnTo>
                  <a:pt x="0" y="0"/>
                </a:lnTo>
                <a:close/>
              </a:path>
            </a:pathLst>
          </a:custGeom>
          <a:solidFill>
            <a:srgbClr val="9EB23A"/>
          </a:solidFill>
        </p:spPr>
        <p:txBody>
          <a:bodyPr wrap="square" lIns="0" tIns="0" rIns="0" bIns="0" rtlCol="0">
            <a:noAutofit/>
          </a:bodyPr>
          <a:lstStyle/>
          <a:p>
            <a:endParaRPr/>
          </a:p>
        </p:txBody>
      </p:sp>
      <p:sp>
        <p:nvSpPr>
          <p:cNvPr id="15" name="object 15"/>
          <p:cNvSpPr/>
          <p:nvPr/>
        </p:nvSpPr>
        <p:spPr>
          <a:xfrm>
            <a:off x="6481571" y="2859151"/>
            <a:ext cx="1080516" cy="1080515"/>
          </a:xfrm>
          <a:custGeom>
            <a:avLst/>
            <a:gdLst/>
            <a:ahLst/>
            <a:cxnLst/>
            <a:rect l="l" t="t" r="r" b="b"/>
            <a:pathLst>
              <a:path w="1080516" h="1080515">
                <a:moveTo>
                  <a:pt x="1080516" y="0"/>
                </a:moveTo>
                <a:lnTo>
                  <a:pt x="0" y="0"/>
                </a:lnTo>
                <a:lnTo>
                  <a:pt x="0" y="1080515"/>
                </a:lnTo>
                <a:lnTo>
                  <a:pt x="1080516" y="1080515"/>
                </a:lnTo>
                <a:lnTo>
                  <a:pt x="1080516" y="1072896"/>
                </a:lnTo>
                <a:lnTo>
                  <a:pt x="13715" y="1072896"/>
                </a:lnTo>
                <a:lnTo>
                  <a:pt x="6095" y="1066800"/>
                </a:lnTo>
                <a:lnTo>
                  <a:pt x="13715" y="1066800"/>
                </a:lnTo>
                <a:lnTo>
                  <a:pt x="13715" y="13715"/>
                </a:lnTo>
                <a:lnTo>
                  <a:pt x="6095" y="13715"/>
                </a:lnTo>
                <a:lnTo>
                  <a:pt x="13715" y="6096"/>
                </a:lnTo>
                <a:lnTo>
                  <a:pt x="1080516" y="6096"/>
                </a:lnTo>
                <a:lnTo>
                  <a:pt x="1080516" y="0"/>
                </a:lnTo>
                <a:close/>
              </a:path>
              <a:path w="1080516" h="1080515">
                <a:moveTo>
                  <a:pt x="13715" y="1066800"/>
                </a:moveTo>
                <a:lnTo>
                  <a:pt x="6095" y="1066800"/>
                </a:lnTo>
                <a:lnTo>
                  <a:pt x="13715" y="1072896"/>
                </a:lnTo>
                <a:lnTo>
                  <a:pt x="13715" y="1066800"/>
                </a:lnTo>
                <a:close/>
              </a:path>
              <a:path w="1080516" h="1080515">
                <a:moveTo>
                  <a:pt x="1066800" y="1066800"/>
                </a:moveTo>
                <a:lnTo>
                  <a:pt x="13715" y="1066800"/>
                </a:lnTo>
                <a:lnTo>
                  <a:pt x="13715" y="1072896"/>
                </a:lnTo>
                <a:lnTo>
                  <a:pt x="1066800" y="1072896"/>
                </a:lnTo>
                <a:lnTo>
                  <a:pt x="1066800" y="1066800"/>
                </a:lnTo>
                <a:close/>
              </a:path>
              <a:path w="1080516" h="1080515">
                <a:moveTo>
                  <a:pt x="1066800" y="6096"/>
                </a:moveTo>
                <a:lnTo>
                  <a:pt x="1066800" y="1072896"/>
                </a:lnTo>
                <a:lnTo>
                  <a:pt x="1072896" y="1066800"/>
                </a:lnTo>
                <a:lnTo>
                  <a:pt x="1080516" y="1066800"/>
                </a:lnTo>
                <a:lnTo>
                  <a:pt x="1080516" y="13715"/>
                </a:lnTo>
                <a:lnTo>
                  <a:pt x="1072896" y="13715"/>
                </a:lnTo>
                <a:lnTo>
                  <a:pt x="1066800" y="6096"/>
                </a:lnTo>
                <a:close/>
              </a:path>
              <a:path w="1080516" h="1080515">
                <a:moveTo>
                  <a:pt x="1080516" y="1066800"/>
                </a:moveTo>
                <a:lnTo>
                  <a:pt x="1072896" y="1066800"/>
                </a:lnTo>
                <a:lnTo>
                  <a:pt x="1066800" y="1072896"/>
                </a:lnTo>
                <a:lnTo>
                  <a:pt x="1080516" y="1072896"/>
                </a:lnTo>
                <a:lnTo>
                  <a:pt x="1080516" y="1066800"/>
                </a:lnTo>
                <a:close/>
              </a:path>
              <a:path w="1080516" h="1080515">
                <a:moveTo>
                  <a:pt x="13715" y="6096"/>
                </a:moveTo>
                <a:lnTo>
                  <a:pt x="6095" y="13715"/>
                </a:lnTo>
                <a:lnTo>
                  <a:pt x="13715" y="13715"/>
                </a:lnTo>
                <a:lnTo>
                  <a:pt x="13715" y="6096"/>
                </a:lnTo>
                <a:close/>
              </a:path>
              <a:path w="1080516" h="1080515">
                <a:moveTo>
                  <a:pt x="1066800" y="6096"/>
                </a:moveTo>
                <a:lnTo>
                  <a:pt x="13715" y="6096"/>
                </a:lnTo>
                <a:lnTo>
                  <a:pt x="13715" y="13715"/>
                </a:lnTo>
                <a:lnTo>
                  <a:pt x="1066800" y="13715"/>
                </a:lnTo>
                <a:lnTo>
                  <a:pt x="1066800" y="6096"/>
                </a:lnTo>
                <a:close/>
              </a:path>
              <a:path w="1080516" h="1080515">
                <a:moveTo>
                  <a:pt x="1080516" y="6096"/>
                </a:moveTo>
                <a:lnTo>
                  <a:pt x="1066800" y="6096"/>
                </a:lnTo>
                <a:lnTo>
                  <a:pt x="1072896" y="13715"/>
                </a:lnTo>
                <a:lnTo>
                  <a:pt x="1080516" y="13715"/>
                </a:lnTo>
                <a:lnTo>
                  <a:pt x="1080516" y="6096"/>
                </a:lnTo>
                <a:close/>
              </a:path>
            </a:pathLst>
          </a:custGeom>
          <a:solidFill>
            <a:srgbClr val="000000"/>
          </a:solidFill>
        </p:spPr>
        <p:txBody>
          <a:bodyPr wrap="square" lIns="0" tIns="0" rIns="0" bIns="0" rtlCol="0">
            <a:noAutofit/>
          </a:bodyPr>
          <a:lstStyle/>
          <a:p>
            <a:endParaRPr/>
          </a:p>
        </p:txBody>
      </p:sp>
      <p:sp>
        <p:nvSpPr>
          <p:cNvPr id="16" name="object 16"/>
          <p:cNvSpPr txBox="1"/>
          <p:nvPr/>
        </p:nvSpPr>
        <p:spPr>
          <a:xfrm>
            <a:off x="6686804" y="3149600"/>
            <a:ext cx="667385" cy="498475"/>
          </a:xfrm>
          <a:prstGeom prst="rect">
            <a:avLst/>
          </a:prstGeom>
        </p:spPr>
        <p:txBody>
          <a:bodyPr vert="horz" wrap="square" lIns="0" tIns="0" rIns="0" bIns="0" rtlCol="0">
            <a:noAutofit/>
          </a:bodyPr>
          <a:lstStyle/>
          <a:p>
            <a:pPr marL="0" algn="ctr">
              <a:lnSpc>
                <a:spcPct val="100000"/>
              </a:lnSpc>
            </a:pPr>
            <a:r>
              <a:rPr sz="1600" b="1" spc="-65" dirty="0">
                <a:solidFill>
                  <a:srgbClr val="FFFFFF"/>
                </a:solidFill>
                <a:latin typeface="Arial"/>
                <a:cs typeface="Arial"/>
              </a:rPr>
              <a:t>A</a:t>
            </a:r>
            <a:r>
              <a:rPr sz="1600" b="1" spc="-15" dirty="0">
                <a:solidFill>
                  <a:srgbClr val="FFFFFF"/>
                </a:solidFill>
                <a:latin typeface="Arial"/>
                <a:cs typeface="Arial"/>
              </a:rPr>
              <a:t>PB</a:t>
            </a:r>
            <a:endParaRPr sz="1600">
              <a:latin typeface="Arial"/>
              <a:cs typeface="Arial"/>
            </a:endParaRPr>
          </a:p>
          <a:p>
            <a:pPr algn="ctr">
              <a:lnSpc>
                <a:spcPct val="100000"/>
              </a:lnSpc>
            </a:pPr>
            <a:r>
              <a:rPr sz="1600" b="1" spc="-10" dirty="0">
                <a:solidFill>
                  <a:srgbClr val="FFFFFF"/>
                </a:solidFill>
                <a:latin typeface="Arial"/>
                <a:cs typeface="Arial"/>
              </a:rPr>
              <a:t>Bri</a:t>
            </a:r>
            <a:r>
              <a:rPr sz="1600" b="1" spc="-15" dirty="0">
                <a:solidFill>
                  <a:srgbClr val="FFFFFF"/>
                </a:solidFill>
                <a:latin typeface="Arial"/>
                <a:cs typeface="Arial"/>
              </a:rPr>
              <a:t>dg</a:t>
            </a:r>
            <a:r>
              <a:rPr sz="1600" b="1" spc="-10" dirty="0">
                <a:solidFill>
                  <a:srgbClr val="FFFFFF"/>
                </a:solidFill>
                <a:latin typeface="Arial"/>
                <a:cs typeface="Arial"/>
              </a:rPr>
              <a:t>e</a:t>
            </a:r>
            <a:endParaRPr sz="1600">
              <a:latin typeface="Arial"/>
              <a:cs typeface="Arial"/>
            </a:endParaRPr>
          </a:p>
        </p:txBody>
      </p:sp>
      <p:sp>
        <p:nvSpPr>
          <p:cNvPr id="17" name="object 17"/>
          <p:cNvSpPr/>
          <p:nvPr/>
        </p:nvSpPr>
        <p:spPr>
          <a:xfrm>
            <a:off x="2677667" y="3360546"/>
            <a:ext cx="3810000" cy="76200"/>
          </a:xfrm>
          <a:custGeom>
            <a:avLst/>
            <a:gdLst/>
            <a:ahLst/>
            <a:cxnLst/>
            <a:rect l="l" t="t" r="r" b="b"/>
            <a:pathLst>
              <a:path w="3810000" h="76200">
                <a:moveTo>
                  <a:pt x="0" y="0"/>
                </a:moveTo>
                <a:lnTo>
                  <a:pt x="3810000" y="0"/>
                </a:lnTo>
                <a:lnTo>
                  <a:pt x="3810000" y="76200"/>
                </a:lnTo>
                <a:lnTo>
                  <a:pt x="0" y="76200"/>
                </a:lnTo>
                <a:lnTo>
                  <a:pt x="0" y="0"/>
                </a:lnTo>
                <a:close/>
              </a:path>
            </a:pathLst>
          </a:custGeom>
          <a:solidFill>
            <a:srgbClr val="000000"/>
          </a:solidFill>
        </p:spPr>
        <p:txBody>
          <a:bodyPr wrap="square" lIns="0" tIns="0" rIns="0" bIns="0" rtlCol="0">
            <a:noAutofit/>
          </a:bodyPr>
          <a:lstStyle/>
          <a:p>
            <a:endParaRPr/>
          </a:p>
        </p:txBody>
      </p:sp>
      <p:sp>
        <p:nvSpPr>
          <p:cNvPr id="18" name="object 18"/>
          <p:cNvSpPr/>
          <p:nvPr/>
        </p:nvSpPr>
        <p:spPr>
          <a:xfrm>
            <a:off x="3782567" y="3398646"/>
            <a:ext cx="76200" cy="762000"/>
          </a:xfrm>
          <a:custGeom>
            <a:avLst/>
            <a:gdLst/>
            <a:ahLst/>
            <a:cxnLst/>
            <a:rect l="l" t="t" r="r" b="b"/>
            <a:pathLst>
              <a:path w="76200" h="762000">
                <a:moveTo>
                  <a:pt x="0" y="762000"/>
                </a:moveTo>
                <a:lnTo>
                  <a:pt x="0" y="0"/>
                </a:lnTo>
                <a:lnTo>
                  <a:pt x="76200" y="0"/>
                </a:lnTo>
                <a:lnTo>
                  <a:pt x="76200" y="762000"/>
                </a:lnTo>
                <a:lnTo>
                  <a:pt x="0" y="762000"/>
                </a:lnTo>
                <a:close/>
              </a:path>
            </a:pathLst>
          </a:custGeom>
          <a:solidFill>
            <a:srgbClr val="000000"/>
          </a:solidFill>
        </p:spPr>
        <p:txBody>
          <a:bodyPr wrap="square" lIns="0" tIns="0" rIns="0" bIns="0" rtlCol="0">
            <a:noAutofit/>
          </a:bodyPr>
          <a:lstStyle/>
          <a:p>
            <a:endParaRPr/>
          </a:p>
        </p:txBody>
      </p:sp>
      <p:sp>
        <p:nvSpPr>
          <p:cNvPr id="19" name="object 19"/>
          <p:cNvSpPr/>
          <p:nvPr/>
        </p:nvSpPr>
        <p:spPr>
          <a:xfrm>
            <a:off x="5611367" y="3398646"/>
            <a:ext cx="76200" cy="762000"/>
          </a:xfrm>
          <a:custGeom>
            <a:avLst/>
            <a:gdLst/>
            <a:ahLst/>
            <a:cxnLst/>
            <a:rect l="l" t="t" r="r" b="b"/>
            <a:pathLst>
              <a:path w="76200" h="762000">
                <a:moveTo>
                  <a:pt x="0" y="762000"/>
                </a:moveTo>
                <a:lnTo>
                  <a:pt x="0" y="0"/>
                </a:lnTo>
                <a:lnTo>
                  <a:pt x="76200" y="0"/>
                </a:lnTo>
                <a:lnTo>
                  <a:pt x="76200" y="762000"/>
                </a:lnTo>
                <a:lnTo>
                  <a:pt x="0" y="762000"/>
                </a:lnTo>
                <a:close/>
              </a:path>
            </a:pathLst>
          </a:custGeom>
          <a:solidFill>
            <a:srgbClr val="000000"/>
          </a:solidFill>
        </p:spPr>
        <p:txBody>
          <a:bodyPr wrap="square" lIns="0" tIns="0" rIns="0" bIns="0" rtlCol="0">
            <a:noAutofit/>
          </a:bodyPr>
          <a:lstStyle/>
          <a:p>
            <a:endParaRPr/>
          </a:p>
        </p:txBody>
      </p:sp>
      <p:sp>
        <p:nvSpPr>
          <p:cNvPr id="20" name="object 20"/>
          <p:cNvSpPr/>
          <p:nvPr/>
        </p:nvSpPr>
        <p:spPr>
          <a:xfrm>
            <a:off x="4773167" y="2636647"/>
            <a:ext cx="76200" cy="762000"/>
          </a:xfrm>
          <a:custGeom>
            <a:avLst/>
            <a:gdLst/>
            <a:ahLst/>
            <a:cxnLst/>
            <a:rect l="l" t="t" r="r" b="b"/>
            <a:pathLst>
              <a:path w="76200" h="762000">
                <a:moveTo>
                  <a:pt x="76200" y="0"/>
                </a:moveTo>
                <a:lnTo>
                  <a:pt x="76200" y="762000"/>
                </a:lnTo>
                <a:lnTo>
                  <a:pt x="0" y="762000"/>
                </a:lnTo>
                <a:lnTo>
                  <a:pt x="0" y="0"/>
                </a:lnTo>
                <a:lnTo>
                  <a:pt x="76200" y="0"/>
                </a:lnTo>
                <a:close/>
              </a:path>
            </a:pathLst>
          </a:custGeom>
          <a:solidFill>
            <a:srgbClr val="000000"/>
          </a:solidFill>
        </p:spPr>
        <p:txBody>
          <a:bodyPr wrap="square" lIns="0" tIns="0" rIns="0" bIns="0" rtlCol="0">
            <a:noAutofit/>
          </a:bodyPr>
          <a:lstStyle/>
          <a:p>
            <a:endParaRPr/>
          </a:p>
        </p:txBody>
      </p:sp>
      <p:sp>
        <p:nvSpPr>
          <p:cNvPr id="21" name="object 21"/>
          <p:cNvSpPr/>
          <p:nvPr/>
        </p:nvSpPr>
        <p:spPr>
          <a:xfrm>
            <a:off x="7783830" y="2408047"/>
            <a:ext cx="0" cy="2057400"/>
          </a:xfrm>
          <a:custGeom>
            <a:avLst/>
            <a:gdLst/>
            <a:ahLst/>
            <a:cxnLst/>
            <a:rect l="l" t="t" r="r" b="b"/>
            <a:pathLst>
              <a:path h="2057400">
                <a:moveTo>
                  <a:pt x="0" y="0"/>
                </a:moveTo>
                <a:lnTo>
                  <a:pt x="0" y="2057400"/>
                </a:lnTo>
              </a:path>
            </a:pathLst>
          </a:custGeom>
          <a:ln w="39370">
            <a:solidFill>
              <a:srgbClr val="000000"/>
            </a:solidFill>
          </a:ln>
        </p:spPr>
        <p:txBody>
          <a:bodyPr wrap="square" lIns="0" tIns="0" rIns="0" bIns="0" rtlCol="0">
            <a:noAutofit/>
          </a:bodyPr>
          <a:lstStyle/>
          <a:p>
            <a:endParaRPr/>
          </a:p>
        </p:txBody>
      </p:sp>
      <p:sp>
        <p:nvSpPr>
          <p:cNvPr id="22" name="object 22"/>
          <p:cNvSpPr/>
          <p:nvPr/>
        </p:nvSpPr>
        <p:spPr>
          <a:xfrm>
            <a:off x="7554468" y="3399409"/>
            <a:ext cx="228600" cy="0"/>
          </a:xfrm>
          <a:custGeom>
            <a:avLst/>
            <a:gdLst/>
            <a:ahLst/>
            <a:cxnLst/>
            <a:rect l="l" t="t" r="r" b="b"/>
            <a:pathLst>
              <a:path w="228600">
                <a:moveTo>
                  <a:pt x="0" y="0"/>
                </a:moveTo>
                <a:lnTo>
                  <a:pt x="228600" y="0"/>
                </a:lnTo>
              </a:path>
            </a:pathLst>
          </a:custGeom>
          <a:ln w="39370">
            <a:solidFill>
              <a:srgbClr val="000000"/>
            </a:solidFill>
          </a:ln>
        </p:spPr>
        <p:txBody>
          <a:bodyPr wrap="square" lIns="0" tIns="0" rIns="0" bIns="0" rtlCol="0">
            <a:noAutofit/>
          </a:bodyPr>
          <a:lstStyle/>
          <a:p>
            <a:endParaRPr/>
          </a:p>
        </p:txBody>
      </p:sp>
      <p:sp>
        <p:nvSpPr>
          <p:cNvPr id="23" name="object 23"/>
          <p:cNvSpPr/>
          <p:nvPr/>
        </p:nvSpPr>
        <p:spPr>
          <a:xfrm>
            <a:off x="8011668" y="3474846"/>
            <a:ext cx="1143000" cy="533400"/>
          </a:xfrm>
          <a:custGeom>
            <a:avLst/>
            <a:gdLst/>
            <a:ahLst/>
            <a:cxnLst/>
            <a:rect l="l" t="t" r="r" b="b"/>
            <a:pathLst>
              <a:path w="1143000" h="533400">
                <a:moveTo>
                  <a:pt x="0" y="0"/>
                </a:moveTo>
                <a:lnTo>
                  <a:pt x="1143000" y="0"/>
                </a:lnTo>
                <a:lnTo>
                  <a:pt x="1143000" y="533400"/>
                </a:lnTo>
                <a:lnTo>
                  <a:pt x="0" y="533400"/>
                </a:lnTo>
                <a:lnTo>
                  <a:pt x="0" y="0"/>
                </a:lnTo>
                <a:close/>
              </a:path>
            </a:pathLst>
          </a:custGeom>
          <a:solidFill>
            <a:srgbClr val="F9A519"/>
          </a:solidFill>
        </p:spPr>
        <p:txBody>
          <a:bodyPr wrap="square" lIns="0" tIns="0" rIns="0" bIns="0" rtlCol="0">
            <a:noAutofit/>
          </a:bodyPr>
          <a:lstStyle/>
          <a:p>
            <a:endParaRPr/>
          </a:p>
        </p:txBody>
      </p:sp>
      <p:sp>
        <p:nvSpPr>
          <p:cNvPr id="24" name="object 24"/>
          <p:cNvSpPr/>
          <p:nvPr/>
        </p:nvSpPr>
        <p:spPr>
          <a:xfrm>
            <a:off x="8005571" y="3468751"/>
            <a:ext cx="1156716" cy="547115"/>
          </a:xfrm>
          <a:custGeom>
            <a:avLst/>
            <a:gdLst/>
            <a:ahLst/>
            <a:cxnLst/>
            <a:rect l="l" t="t" r="r" b="b"/>
            <a:pathLst>
              <a:path w="1156716" h="547115">
                <a:moveTo>
                  <a:pt x="1156716" y="0"/>
                </a:moveTo>
                <a:lnTo>
                  <a:pt x="0" y="0"/>
                </a:lnTo>
                <a:lnTo>
                  <a:pt x="0" y="547115"/>
                </a:lnTo>
                <a:lnTo>
                  <a:pt x="1156716" y="547115"/>
                </a:lnTo>
                <a:lnTo>
                  <a:pt x="1156716" y="539496"/>
                </a:lnTo>
                <a:lnTo>
                  <a:pt x="13716" y="539496"/>
                </a:lnTo>
                <a:lnTo>
                  <a:pt x="6096" y="533400"/>
                </a:lnTo>
                <a:lnTo>
                  <a:pt x="13716" y="533400"/>
                </a:lnTo>
                <a:lnTo>
                  <a:pt x="13716" y="13715"/>
                </a:lnTo>
                <a:lnTo>
                  <a:pt x="6096" y="13715"/>
                </a:lnTo>
                <a:lnTo>
                  <a:pt x="13716" y="6096"/>
                </a:lnTo>
                <a:lnTo>
                  <a:pt x="1156716" y="6096"/>
                </a:lnTo>
                <a:lnTo>
                  <a:pt x="1156716" y="0"/>
                </a:lnTo>
                <a:close/>
              </a:path>
              <a:path w="1156716" h="547115">
                <a:moveTo>
                  <a:pt x="13716" y="533400"/>
                </a:moveTo>
                <a:lnTo>
                  <a:pt x="6096" y="533400"/>
                </a:lnTo>
                <a:lnTo>
                  <a:pt x="13716" y="539496"/>
                </a:lnTo>
                <a:lnTo>
                  <a:pt x="13716" y="533400"/>
                </a:lnTo>
                <a:close/>
              </a:path>
              <a:path w="1156716" h="547115">
                <a:moveTo>
                  <a:pt x="1143000" y="533400"/>
                </a:moveTo>
                <a:lnTo>
                  <a:pt x="13716" y="533400"/>
                </a:lnTo>
                <a:lnTo>
                  <a:pt x="13716" y="539496"/>
                </a:lnTo>
                <a:lnTo>
                  <a:pt x="1143000" y="539496"/>
                </a:lnTo>
                <a:lnTo>
                  <a:pt x="1143000" y="533400"/>
                </a:lnTo>
                <a:close/>
              </a:path>
              <a:path w="1156716" h="547115">
                <a:moveTo>
                  <a:pt x="1143000" y="6096"/>
                </a:moveTo>
                <a:lnTo>
                  <a:pt x="1143000" y="539496"/>
                </a:lnTo>
                <a:lnTo>
                  <a:pt x="1149096" y="533400"/>
                </a:lnTo>
                <a:lnTo>
                  <a:pt x="1156716" y="533400"/>
                </a:lnTo>
                <a:lnTo>
                  <a:pt x="1156716" y="13715"/>
                </a:lnTo>
                <a:lnTo>
                  <a:pt x="1149096" y="13715"/>
                </a:lnTo>
                <a:lnTo>
                  <a:pt x="1143000" y="6096"/>
                </a:lnTo>
                <a:close/>
              </a:path>
              <a:path w="1156716" h="547115">
                <a:moveTo>
                  <a:pt x="1156716" y="533400"/>
                </a:moveTo>
                <a:lnTo>
                  <a:pt x="1149096" y="533400"/>
                </a:lnTo>
                <a:lnTo>
                  <a:pt x="1143000" y="539496"/>
                </a:lnTo>
                <a:lnTo>
                  <a:pt x="1156716" y="539496"/>
                </a:lnTo>
                <a:lnTo>
                  <a:pt x="1156716" y="533400"/>
                </a:lnTo>
                <a:close/>
              </a:path>
              <a:path w="1156716" h="547115">
                <a:moveTo>
                  <a:pt x="13716" y="6096"/>
                </a:moveTo>
                <a:lnTo>
                  <a:pt x="6096" y="13715"/>
                </a:lnTo>
                <a:lnTo>
                  <a:pt x="13716" y="13715"/>
                </a:lnTo>
                <a:lnTo>
                  <a:pt x="13716" y="6096"/>
                </a:lnTo>
                <a:close/>
              </a:path>
              <a:path w="1156716" h="547115">
                <a:moveTo>
                  <a:pt x="1143000" y="6096"/>
                </a:moveTo>
                <a:lnTo>
                  <a:pt x="13716" y="6096"/>
                </a:lnTo>
                <a:lnTo>
                  <a:pt x="13716" y="13715"/>
                </a:lnTo>
                <a:lnTo>
                  <a:pt x="1143000" y="13715"/>
                </a:lnTo>
                <a:lnTo>
                  <a:pt x="1143000" y="6096"/>
                </a:lnTo>
                <a:close/>
              </a:path>
              <a:path w="1156716" h="547115">
                <a:moveTo>
                  <a:pt x="1156716" y="6096"/>
                </a:moveTo>
                <a:lnTo>
                  <a:pt x="1143000" y="6096"/>
                </a:lnTo>
                <a:lnTo>
                  <a:pt x="1149096" y="13715"/>
                </a:lnTo>
                <a:lnTo>
                  <a:pt x="1156716" y="13715"/>
                </a:lnTo>
                <a:lnTo>
                  <a:pt x="1156716" y="6096"/>
                </a:lnTo>
                <a:close/>
              </a:path>
            </a:pathLst>
          </a:custGeom>
          <a:solidFill>
            <a:srgbClr val="000000"/>
          </a:solidFill>
        </p:spPr>
        <p:txBody>
          <a:bodyPr wrap="square" lIns="0" tIns="0" rIns="0" bIns="0" rtlCol="0">
            <a:noAutofit/>
          </a:bodyPr>
          <a:lstStyle/>
          <a:p>
            <a:endParaRPr/>
          </a:p>
        </p:txBody>
      </p:sp>
      <p:sp>
        <p:nvSpPr>
          <p:cNvPr id="25" name="object 25"/>
          <p:cNvSpPr txBox="1"/>
          <p:nvPr/>
        </p:nvSpPr>
        <p:spPr>
          <a:xfrm>
            <a:off x="8206231" y="3614420"/>
            <a:ext cx="753110" cy="254635"/>
          </a:xfrm>
          <a:prstGeom prst="rect">
            <a:avLst/>
          </a:prstGeom>
        </p:spPr>
        <p:txBody>
          <a:bodyPr vert="horz" wrap="square" lIns="0" tIns="0" rIns="0" bIns="0" rtlCol="0">
            <a:noAutofit/>
          </a:bodyPr>
          <a:lstStyle/>
          <a:p>
            <a:pPr marL="12700">
              <a:lnSpc>
                <a:spcPct val="100000"/>
              </a:lnSpc>
            </a:pPr>
            <a:r>
              <a:rPr sz="1600" b="1" spc="-15" dirty="0">
                <a:latin typeface="Arial"/>
                <a:cs typeface="Arial"/>
              </a:rPr>
              <a:t>Ke</a:t>
            </a:r>
            <a:r>
              <a:rPr sz="1600" b="1" spc="-50" dirty="0">
                <a:latin typeface="Arial"/>
                <a:cs typeface="Arial"/>
              </a:rPr>
              <a:t>y</a:t>
            </a:r>
            <a:r>
              <a:rPr sz="1600" b="1" spc="-15" dirty="0">
                <a:latin typeface="Arial"/>
                <a:cs typeface="Arial"/>
              </a:rPr>
              <a:t>p</a:t>
            </a:r>
            <a:r>
              <a:rPr sz="1600" b="1" spc="-10" dirty="0">
                <a:latin typeface="Arial"/>
                <a:cs typeface="Arial"/>
              </a:rPr>
              <a:t>ad</a:t>
            </a:r>
            <a:endParaRPr sz="1600">
              <a:latin typeface="Arial"/>
              <a:cs typeface="Arial"/>
            </a:endParaRPr>
          </a:p>
        </p:txBody>
      </p:sp>
      <p:sp>
        <p:nvSpPr>
          <p:cNvPr id="26" name="object 26"/>
          <p:cNvSpPr/>
          <p:nvPr/>
        </p:nvSpPr>
        <p:spPr>
          <a:xfrm>
            <a:off x="7783068" y="3780409"/>
            <a:ext cx="228600" cy="0"/>
          </a:xfrm>
          <a:custGeom>
            <a:avLst/>
            <a:gdLst/>
            <a:ahLst/>
            <a:cxnLst/>
            <a:rect l="l" t="t" r="r" b="b"/>
            <a:pathLst>
              <a:path w="228600">
                <a:moveTo>
                  <a:pt x="0" y="0"/>
                </a:moveTo>
                <a:lnTo>
                  <a:pt x="228600" y="0"/>
                </a:lnTo>
              </a:path>
            </a:pathLst>
          </a:custGeom>
          <a:ln w="39370">
            <a:solidFill>
              <a:srgbClr val="000000"/>
            </a:solidFill>
          </a:ln>
        </p:spPr>
        <p:txBody>
          <a:bodyPr wrap="square" lIns="0" tIns="0" rIns="0" bIns="0" rtlCol="0">
            <a:noAutofit/>
          </a:bodyPr>
          <a:lstStyle/>
          <a:p>
            <a:endParaRPr/>
          </a:p>
        </p:txBody>
      </p:sp>
      <p:sp>
        <p:nvSpPr>
          <p:cNvPr id="27" name="object 27"/>
          <p:cNvSpPr/>
          <p:nvPr/>
        </p:nvSpPr>
        <p:spPr>
          <a:xfrm>
            <a:off x="8011668" y="2103247"/>
            <a:ext cx="1143000" cy="533400"/>
          </a:xfrm>
          <a:custGeom>
            <a:avLst/>
            <a:gdLst/>
            <a:ahLst/>
            <a:cxnLst/>
            <a:rect l="l" t="t" r="r" b="b"/>
            <a:pathLst>
              <a:path w="1143000" h="533400">
                <a:moveTo>
                  <a:pt x="0" y="0"/>
                </a:moveTo>
                <a:lnTo>
                  <a:pt x="1143000" y="0"/>
                </a:lnTo>
                <a:lnTo>
                  <a:pt x="1143000" y="533400"/>
                </a:lnTo>
                <a:lnTo>
                  <a:pt x="0" y="533400"/>
                </a:lnTo>
                <a:lnTo>
                  <a:pt x="0" y="0"/>
                </a:lnTo>
                <a:close/>
              </a:path>
            </a:pathLst>
          </a:custGeom>
          <a:solidFill>
            <a:srgbClr val="F9A519"/>
          </a:solidFill>
        </p:spPr>
        <p:txBody>
          <a:bodyPr wrap="square" lIns="0" tIns="0" rIns="0" bIns="0" rtlCol="0">
            <a:noAutofit/>
          </a:bodyPr>
          <a:lstStyle/>
          <a:p>
            <a:endParaRPr/>
          </a:p>
        </p:txBody>
      </p:sp>
      <p:sp>
        <p:nvSpPr>
          <p:cNvPr id="28" name="object 28"/>
          <p:cNvSpPr/>
          <p:nvPr/>
        </p:nvSpPr>
        <p:spPr>
          <a:xfrm>
            <a:off x="8005571" y="2097151"/>
            <a:ext cx="1156716" cy="547115"/>
          </a:xfrm>
          <a:custGeom>
            <a:avLst/>
            <a:gdLst/>
            <a:ahLst/>
            <a:cxnLst/>
            <a:rect l="l" t="t" r="r" b="b"/>
            <a:pathLst>
              <a:path w="1156716" h="547115">
                <a:moveTo>
                  <a:pt x="1156716" y="0"/>
                </a:moveTo>
                <a:lnTo>
                  <a:pt x="0" y="0"/>
                </a:lnTo>
                <a:lnTo>
                  <a:pt x="0" y="547115"/>
                </a:lnTo>
                <a:lnTo>
                  <a:pt x="1156716" y="547115"/>
                </a:lnTo>
                <a:lnTo>
                  <a:pt x="1156716" y="539496"/>
                </a:lnTo>
                <a:lnTo>
                  <a:pt x="13716" y="539496"/>
                </a:lnTo>
                <a:lnTo>
                  <a:pt x="6096" y="533400"/>
                </a:lnTo>
                <a:lnTo>
                  <a:pt x="13716" y="533400"/>
                </a:lnTo>
                <a:lnTo>
                  <a:pt x="13716" y="13715"/>
                </a:lnTo>
                <a:lnTo>
                  <a:pt x="6096" y="13715"/>
                </a:lnTo>
                <a:lnTo>
                  <a:pt x="13716" y="6096"/>
                </a:lnTo>
                <a:lnTo>
                  <a:pt x="1156716" y="6096"/>
                </a:lnTo>
                <a:lnTo>
                  <a:pt x="1156716" y="0"/>
                </a:lnTo>
                <a:close/>
              </a:path>
              <a:path w="1156716" h="547115">
                <a:moveTo>
                  <a:pt x="13716" y="533400"/>
                </a:moveTo>
                <a:lnTo>
                  <a:pt x="6096" y="533400"/>
                </a:lnTo>
                <a:lnTo>
                  <a:pt x="13716" y="539496"/>
                </a:lnTo>
                <a:lnTo>
                  <a:pt x="13716" y="533400"/>
                </a:lnTo>
                <a:close/>
              </a:path>
              <a:path w="1156716" h="547115">
                <a:moveTo>
                  <a:pt x="1143000" y="533400"/>
                </a:moveTo>
                <a:lnTo>
                  <a:pt x="13716" y="533400"/>
                </a:lnTo>
                <a:lnTo>
                  <a:pt x="13716" y="539496"/>
                </a:lnTo>
                <a:lnTo>
                  <a:pt x="1143000" y="539496"/>
                </a:lnTo>
                <a:lnTo>
                  <a:pt x="1143000" y="533400"/>
                </a:lnTo>
                <a:close/>
              </a:path>
              <a:path w="1156716" h="547115">
                <a:moveTo>
                  <a:pt x="1143000" y="6096"/>
                </a:moveTo>
                <a:lnTo>
                  <a:pt x="1143000" y="539496"/>
                </a:lnTo>
                <a:lnTo>
                  <a:pt x="1149096" y="533400"/>
                </a:lnTo>
                <a:lnTo>
                  <a:pt x="1156716" y="533400"/>
                </a:lnTo>
                <a:lnTo>
                  <a:pt x="1156716" y="13715"/>
                </a:lnTo>
                <a:lnTo>
                  <a:pt x="1149096" y="13715"/>
                </a:lnTo>
                <a:lnTo>
                  <a:pt x="1143000" y="6096"/>
                </a:lnTo>
                <a:close/>
              </a:path>
              <a:path w="1156716" h="547115">
                <a:moveTo>
                  <a:pt x="1156716" y="533400"/>
                </a:moveTo>
                <a:lnTo>
                  <a:pt x="1149096" y="533400"/>
                </a:lnTo>
                <a:lnTo>
                  <a:pt x="1143000" y="539496"/>
                </a:lnTo>
                <a:lnTo>
                  <a:pt x="1156716" y="539496"/>
                </a:lnTo>
                <a:lnTo>
                  <a:pt x="1156716" y="533400"/>
                </a:lnTo>
                <a:close/>
              </a:path>
              <a:path w="1156716" h="547115">
                <a:moveTo>
                  <a:pt x="13716" y="6096"/>
                </a:moveTo>
                <a:lnTo>
                  <a:pt x="6096" y="13715"/>
                </a:lnTo>
                <a:lnTo>
                  <a:pt x="13716" y="13715"/>
                </a:lnTo>
                <a:lnTo>
                  <a:pt x="13716" y="6096"/>
                </a:lnTo>
                <a:close/>
              </a:path>
              <a:path w="1156716" h="547115">
                <a:moveTo>
                  <a:pt x="1143000" y="6096"/>
                </a:moveTo>
                <a:lnTo>
                  <a:pt x="13716" y="6096"/>
                </a:lnTo>
                <a:lnTo>
                  <a:pt x="13716" y="13715"/>
                </a:lnTo>
                <a:lnTo>
                  <a:pt x="1143000" y="13715"/>
                </a:lnTo>
                <a:lnTo>
                  <a:pt x="1143000" y="6096"/>
                </a:lnTo>
                <a:close/>
              </a:path>
              <a:path w="1156716" h="547115">
                <a:moveTo>
                  <a:pt x="1156716" y="6096"/>
                </a:moveTo>
                <a:lnTo>
                  <a:pt x="1143000" y="6096"/>
                </a:lnTo>
                <a:lnTo>
                  <a:pt x="1149096" y="13715"/>
                </a:lnTo>
                <a:lnTo>
                  <a:pt x="1156716" y="13715"/>
                </a:lnTo>
                <a:lnTo>
                  <a:pt x="1156716" y="6096"/>
                </a:lnTo>
                <a:close/>
              </a:path>
            </a:pathLst>
          </a:custGeom>
          <a:solidFill>
            <a:srgbClr val="000000"/>
          </a:solidFill>
        </p:spPr>
        <p:txBody>
          <a:bodyPr wrap="square" lIns="0" tIns="0" rIns="0" bIns="0" rtlCol="0">
            <a:noAutofit/>
          </a:bodyPr>
          <a:lstStyle/>
          <a:p>
            <a:endParaRPr/>
          </a:p>
        </p:txBody>
      </p:sp>
      <p:sp>
        <p:nvSpPr>
          <p:cNvPr id="29" name="object 29"/>
          <p:cNvSpPr txBox="1"/>
          <p:nvPr/>
        </p:nvSpPr>
        <p:spPr>
          <a:xfrm>
            <a:off x="8291576" y="2242820"/>
            <a:ext cx="582295" cy="254635"/>
          </a:xfrm>
          <a:prstGeom prst="rect">
            <a:avLst/>
          </a:prstGeom>
        </p:spPr>
        <p:txBody>
          <a:bodyPr vert="horz" wrap="square" lIns="0" tIns="0" rIns="0" bIns="0" rtlCol="0">
            <a:noAutofit/>
          </a:bodyPr>
          <a:lstStyle/>
          <a:p>
            <a:pPr marL="12700">
              <a:lnSpc>
                <a:spcPct val="100000"/>
              </a:lnSpc>
            </a:pPr>
            <a:r>
              <a:rPr sz="1600" b="1" spc="-15" dirty="0">
                <a:latin typeface="Arial"/>
                <a:cs typeface="Arial"/>
              </a:rPr>
              <a:t>U</a:t>
            </a:r>
            <a:r>
              <a:rPr sz="1600" b="1" spc="-65" dirty="0">
                <a:latin typeface="Arial"/>
                <a:cs typeface="Arial"/>
              </a:rPr>
              <a:t>A</a:t>
            </a:r>
            <a:r>
              <a:rPr sz="1600" b="1" spc="-15" dirty="0">
                <a:latin typeface="Arial"/>
                <a:cs typeface="Arial"/>
              </a:rPr>
              <a:t>RT</a:t>
            </a:r>
            <a:endParaRPr sz="1600">
              <a:latin typeface="Arial"/>
              <a:cs typeface="Arial"/>
            </a:endParaRPr>
          </a:p>
        </p:txBody>
      </p:sp>
      <p:sp>
        <p:nvSpPr>
          <p:cNvPr id="30" name="object 30"/>
          <p:cNvSpPr/>
          <p:nvPr/>
        </p:nvSpPr>
        <p:spPr>
          <a:xfrm>
            <a:off x="7783068" y="2408808"/>
            <a:ext cx="228600" cy="0"/>
          </a:xfrm>
          <a:custGeom>
            <a:avLst/>
            <a:gdLst/>
            <a:ahLst/>
            <a:cxnLst/>
            <a:rect l="l" t="t" r="r" b="b"/>
            <a:pathLst>
              <a:path w="228600">
                <a:moveTo>
                  <a:pt x="0" y="0"/>
                </a:moveTo>
                <a:lnTo>
                  <a:pt x="228600" y="0"/>
                </a:lnTo>
              </a:path>
            </a:pathLst>
          </a:custGeom>
          <a:ln w="39370">
            <a:solidFill>
              <a:srgbClr val="000000"/>
            </a:solidFill>
          </a:ln>
        </p:spPr>
        <p:txBody>
          <a:bodyPr wrap="square" lIns="0" tIns="0" rIns="0" bIns="0" rtlCol="0">
            <a:noAutofit/>
          </a:bodyPr>
          <a:lstStyle/>
          <a:p>
            <a:endParaRPr/>
          </a:p>
        </p:txBody>
      </p:sp>
      <p:sp>
        <p:nvSpPr>
          <p:cNvPr id="31" name="object 31"/>
          <p:cNvSpPr/>
          <p:nvPr/>
        </p:nvSpPr>
        <p:spPr>
          <a:xfrm>
            <a:off x="8011668" y="4160646"/>
            <a:ext cx="1143000" cy="533400"/>
          </a:xfrm>
          <a:custGeom>
            <a:avLst/>
            <a:gdLst/>
            <a:ahLst/>
            <a:cxnLst/>
            <a:rect l="l" t="t" r="r" b="b"/>
            <a:pathLst>
              <a:path w="1143000" h="533400">
                <a:moveTo>
                  <a:pt x="0" y="0"/>
                </a:moveTo>
                <a:lnTo>
                  <a:pt x="1143000" y="0"/>
                </a:lnTo>
                <a:lnTo>
                  <a:pt x="1143000" y="533400"/>
                </a:lnTo>
                <a:lnTo>
                  <a:pt x="0" y="533400"/>
                </a:lnTo>
                <a:lnTo>
                  <a:pt x="0" y="0"/>
                </a:lnTo>
                <a:close/>
              </a:path>
            </a:pathLst>
          </a:custGeom>
          <a:solidFill>
            <a:srgbClr val="F9A519"/>
          </a:solidFill>
        </p:spPr>
        <p:txBody>
          <a:bodyPr wrap="square" lIns="0" tIns="0" rIns="0" bIns="0" rtlCol="0">
            <a:noAutofit/>
          </a:bodyPr>
          <a:lstStyle/>
          <a:p>
            <a:endParaRPr/>
          </a:p>
        </p:txBody>
      </p:sp>
      <p:sp>
        <p:nvSpPr>
          <p:cNvPr id="32" name="object 32"/>
          <p:cNvSpPr/>
          <p:nvPr/>
        </p:nvSpPr>
        <p:spPr>
          <a:xfrm>
            <a:off x="8005571" y="4154551"/>
            <a:ext cx="1156716" cy="547116"/>
          </a:xfrm>
          <a:custGeom>
            <a:avLst/>
            <a:gdLst/>
            <a:ahLst/>
            <a:cxnLst/>
            <a:rect l="l" t="t" r="r" b="b"/>
            <a:pathLst>
              <a:path w="1156716" h="547116">
                <a:moveTo>
                  <a:pt x="1156716" y="0"/>
                </a:moveTo>
                <a:lnTo>
                  <a:pt x="0" y="0"/>
                </a:lnTo>
                <a:lnTo>
                  <a:pt x="0" y="547116"/>
                </a:lnTo>
                <a:lnTo>
                  <a:pt x="1156716" y="547116"/>
                </a:lnTo>
                <a:lnTo>
                  <a:pt x="1156716" y="539496"/>
                </a:lnTo>
                <a:lnTo>
                  <a:pt x="13716" y="539496"/>
                </a:lnTo>
                <a:lnTo>
                  <a:pt x="6096" y="533400"/>
                </a:lnTo>
                <a:lnTo>
                  <a:pt x="13716" y="533400"/>
                </a:lnTo>
                <a:lnTo>
                  <a:pt x="13716" y="13715"/>
                </a:lnTo>
                <a:lnTo>
                  <a:pt x="6096" y="13715"/>
                </a:lnTo>
                <a:lnTo>
                  <a:pt x="13716" y="6096"/>
                </a:lnTo>
                <a:lnTo>
                  <a:pt x="1156716" y="6096"/>
                </a:lnTo>
                <a:lnTo>
                  <a:pt x="1156716" y="0"/>
                </a:lnTo>
                <a:close/>
              </a:path>
              <a:path w="1156716" h="547116">
                <a:moveTo>
                  <a:pt x="13716" y="533400"/>
                </a:moveTo>
                <a:lnTo>
                  <a:pt x="6096" y="533400"/>
                </a:lnTo>
                <a:lnTo>
                  <a:pt x="13716" y="539496"/>
                </a:lnTo>
                <a:lnTo>
                  <a:pt x="13716" y="533400"/>
                </a:lnTo>
                <a:close/>
              </a:path>
              <a:path w="1156716" h="547116">
                <a:moveTo>
                  <a:pt x="1143000" y="533400"/>
                </a:moveTo>
                <a:lnTo>
                  <a:pt x="13716" y="533400"/>
                </a:lnTo>
                <a:lnTo>
                  <a:pt x="13716" y="539496"/>
                </a:lnTo>
                <a:lnTo>
                  <a:pt x="1143000" y="539496"/>
                </a:lnTo>
                <a:lnTo>
                  <a:pt x="1143000" y="533400"/>
                </a:lnTo>
                <a:close/>
              </a:path>
              <a:path w="1156716" h="547116">
                <a:moveTo>
                  <a:pt x="1143000" y="6096"/>
                </a:moveTo>
                <a:lnTo>
                  <a:pt x="1143000" y="539496"/>
                </a:lnTo>
                <a:lnTo>
                  <a:pt x="1149096" y="533400"/>
                </a:lnTo>
                <a:lnTo>
                  <a:pt x="1156716" y="533400"/>
                </a:lnTo>
                <a:lnTo>
                  <a:pt x="1156716" y="13715"/>
                </a:lnTo>
                <a:lnTo>
                  <a:pt x="1149096" y="13715"/>
                </a:lnTo>
                <a:lnTo>
                  <a:pt x="1143000" y="6096"/>
                </a:lnTo>
                <a:close/>
              </a:path>
              <a:path w="1156716" h="547116">
                <a:moveTo>
                  <a:pt x="1156716" y="533400"/>
                </a:moveTo>
                <a:lnTo>
                  <a:pt x="1149096" y="533400"/>
                </a:lnTo>
                <a:lnTo>
                  <a:pt x="1143000" y="539496"/>
                </a:lnTo>
                <a:lnTo>
                  <a:pt x="1156716" y="539496"/>
                </a:lnTo>
                <a:lnTo>
                  <a:pt x="1156716" y="533400"/>
                </a:lnTo>
                <a:close/>
              </a:path>
              <a:path w="1156716" h="547116">
                <a:moveTo>
                  <a:pt x="13716" y="6096"/>
                </a:moveTo>
                <a:lnTo>
                  <a:pt x="6096" y="13715"/>
                </a:lnTo>
                <a:lnTo>
                  <a:pt x="13716" y="13715"/>
                </a:lnTo>
                <a:lnTo>
                  <a:pt x="13716" y="6096"/>
                </a:lnTo>
                <a:close/>
              </a:path>
              <a:path w="1156716" h="547116">
                <a:moveTo>
                  <a:pt x="1143000" y="6096"/>
                </a:moveTo>
                <a:lnTo>
                  <a:pt x="13716" y="6096"/>
                </a:lnTo>
                <a:lnTo>
                  <a:pt x="13716" y="13715"/>
                </a:lnTo>
                <a:lnTo>
                  <a:pt x="1143000" y="13715"/>
                </a:lnTo>
                <a:lnTo>
                  <a:pt x="1143000" y="6096"/>
                </a:lnTo>
                <a:close/>
              </a:path>
              <a:path w="1156716" h="547116">
                <a:moveTo>
                  <a:pt x="1156716" y="6096"/>
                </a:moveTo>
                <a:lnTo>
                  <a:pt x="1143000" y="6096"/>
                </a:lnTo>
                <a:lnTo>
                  <a:pt x="1149096" y="13715"/>
                </a:lnTo>
                <a:lnTo>
                  <a:pt x="1156716" y="13715"/>
                </a:lnTo>
                <a:lnTo>
                  <a:pt x="1156716" y="6096"/>
                </a:lnTo>
                <a:close/>
              </a:path>
            </a:pathLst>
          </a:custGeom>
          <a:solidFill>
            <a:srgbClr val="000000"/>
          </a:solidFill>
        </p:spPr>
        <p:txBody>
          <a:bodyPr wrap="square" lIns="0" tIns="0" rIns="0" bIns="0" rtlCol="0">
            <a:noAutofit/>
          </a:bodyPr>
          <a:lstStyle/>
          <a:p>
            <a:endParaRPr/>
          </a:p>
        </p:txBody>
      </p:sp>
      <p:sp>
        <p:nvSpPr>
          <p:cNvPr id="33" name="object 33"/>
          <p:cNvSpPr txBox="1"/>
          <p:nvPr/>
        </p:nvSpPr>
        <p:spPr>
          <a:xfrm>
            <a:off x="8395207" y="4300220"/>
            <a:ext cx="375285" cy="254635"/>
          </a:xfrm>
          <a:prstGeom prst="rect">
            <a:avLst/>
          </a:prstGeom>
        </p:spPr>
        <p:txBody>
          <a:bodyPr vert="horz" wrap="square" lIns="0" tIns="0" rIns="0" bIns="0" rtlCol="0">
            <a:noAutofit/>
          </a:bodyPr>
          <a:lstStyle/>
          <a:p>
            <a:pPr marL="12700">
              <a:lnSpc>
                <a:spcPct val="100000"/>
              </a:lnSpc>
            </a:pPr>
            <a:r>
              <a:rPr sz="1600" b="1" spc="-10" dirty="0">
                <a:latin typeface="Arial"/>
                <a:cs typeface="Arial"/>
              </a:rPr>
              <a:t>PIO</a:t>
            </a:r>
            <a:endParaRPr sz="1600">
              <a:latin typeface="Arial"/>
              <a:cs typeface="Arial"/>
            </a:endParaRPr>
          </a:p>
        </p:txBody>
      </p:sp>
      <p:sp>
        <p:nvSpPr>
          <p:cNvPr id="34" name="object 34"/>
          <p:cNvSpPr/>
          <p:nvPr/>
        </p:nvSpPr>
        <p:spPr>
          <a:xfrm>
            <a:off x="7783068" y="4466209"/>
            <a:ext cx="228600" cy="0"/>
          </a:xfrm>
          <a:custGeom>
            <a:avLst/>
            <a:gdLst/>
            <a:ahLst/>
            <a:cxnLst/>
            <a:rect l="l" t="t" r="r" b="b"/>
            <a:pathLst>
              <a:path w="228600">
                <a:moveTo>
                  <a:pt x="0" y="0"/>
                </a:moveTo>
                <a:lnTo>
                  <a:pt x="228600" y="0"/>
                </a:lnTo>
              </a:path>
            </a:pathLst>
          </a:custGeom>
          <a:ln w="39370">
            <a:solidFill>
              <a:srgbClr val="000000"/>
            </a:solidFill>
          </a:ln>
        </p:spPr>
        <p:txBody>
          <a:bodyPr wrap="square" lIns="0" tIns="0" rIns="0" bIns="0" rtlCol="0">
            <a:noAutofit/>
          </a:bodyPr>
          <a:lstStyle/>
          <a:p>
            <a:endParaRPr/>
          </a:p>
        </p:txBody>
      </p:sp>
      <p:sp>
        <p:nvSpPr>
          <p:cNvPr id="35" name="object 35"/>
          <p:cNvSpPr/>
          <p:nvPr/>
        </p:nvSpPr>
        <p:spPr>
          <a:xfrm>
            <a:off x="8011668" y="2789047"/>
            <a:ext cx="1143000" cy="533400"/>
          </a:xfrm>
          <a:custGeom>
            <a:avLst/>
            <a:gdLst/>
            <a:ahLst/>
            <a:cxnLst/>
            <a:rect l="l" t="t" r="r" b="b"/>
            <a:pathLst>
              <a:path w="1143000" h="533400">
                <a:moveTo>
                  <a:pt x="0" y="0"/>
                </a:moveTo>
                <a:lnTo>
                  <a:pt x="1143000" y="0"/>
                </a:lnTo>
                <a:lnTo>
                  <a:pt x="1143000" y="533400"/>
                </a:lnTo>
                <a:lnTo>
                  <a:pt x="0" y="533400"/>
                </a:lnTo>
                <a:lnTo>
                  <a:pt x="0" y="0"/>
                </a:lnTo>
                <a:close/>
              </a:path>
            </a:pathLst>
          </a:custGeom>
          <a:solidFill>
            <a:srgbClr val="F9A519"/>
          </a:solidFill>
        </p:spPr>
        <p:txBody>
          <a:bodyPr wrap="square" lIns="0" tIns="0" rIns="0" bIns="0" rtlCol="0">
            <a:noAutofit/>
          </a:bodyPr>
          <a:lstStyle/>
          <a:p>
            <a:endParaRPr/>
          </a:p>
        </p:txBody>
      </p:sp>
      <p:sp>
        <p:nvSpPr>
          <p:cNvPr id="36" name="object 36"/>
          <p:cNvSpPr/>
          <p:nvPr/>
        </p:nvSpPr>
        <p:spPr>
          <a:xfrm>
            <a:off x="8005571" y="2782951"/>
            <a:ext cx="1156716" cy="547115"/>
          </a:xfrm>
          <a:custGeom>
            <a:avLst/>
            <a:gdLst/>
            <a:ahLst/>
            <a:cxnLst/>
            <a:rect l="l" t="t" r="r" b="b"/>
            <a:pathLst>
              <a:path w="1156716" h="547115">
                <a:moveTo>
                  <a:pt x="1156716" y="0"/>
                </a:moveTo>
                <a:lnTo>
                  <a:pt x="0" y="0"/>
                </a:lnTo>
                <a:lnTo>
                  <a:pt x="0" y="547115"/>
                </a:lnTo>
                <a:lnTo>
                  <a:pt x="1156716" y="547115"/>
                </a:lnTo>
                <a:lnTo>
                  <a:pt x="1156716" y="539496"/>
                </a:lnTo>
                <a:lnTo>
                  <a:pt x="13716" y="539496"/>
                </a:lnTo>
                <a:lnTo>
                  <a:pt x="6096" y="533400"/>
                </a:lnTo>
                <a:lnTo>
                  <a:pt x="13716" y="533400"/>
                </a:lnTo>
                <a:lnTo>
                  <a:pt x="13716" y="13715"/>
                </a:lnTo>
                <a:lnTo>
                  <a:pt x="6096" y="13715"/>
                </a:lnTo>
                <a:lnTo>
                  <a:pt x="13716" y="6096"/>
                </a:lnTo>
                <a:lnTo>
                  <a:pt x="1156716" y="6096"/>
                </a:lnTo>
                <a:lnTo>
                  <a:pt x="1156716" y="0"/>
                </a:lnTo>
                <a:close/>
              </a:path>
              <a:path w="1156716" h="547115">
                <a:moveTo>
                  <a:pt x="13716" y="533400"/>
                </a:moveTo>
                <a:lnTo>
                  <a:pt x="6096" y="533400"/>
                </a:lnTo>
                <a:lnTo>
                  <a:pt x="13716" y="539496"/>
                </a:lnTo>
                <a:lnTo>
                  <a:pt x="13716" y="533400"/>
                </a:lnTo>
                <a:close/>
              </a:path>
              <a:path w="1156716" h="547115">
                <a:moveTo>
                  <a:pt x="1143000" y="533400"/>
                </a:moveTo>
                <a:lnTo>
                  <a:pt x="13716" y="533400"/>
                </a:lnTo>
                <a:lnTo>
                  <a:pt x="13716" y="539496"/>
                </a:lnTo>
                <a:lnTo>
                  <a:pt x="1143000" y="539496"/>
                </a:lnTo>
                <a:lnTo>
                  <a:pt x="1143000" y="533400"/>
                </a:lnTo>
                <a:close/>
              </a:path>
              <a:path w="1156716" h="547115">
                <a:moveTo>
                  <a:pt x="1143000" y="6096"/>
                </a:moveTo>
                <a:lnTo>
                  <a:pt x="1143000" y="539496"/>
                </a:lnTo>
                <a:lnTo>
                  <a:pt x="1149096" y="533400"/>
                </a:lnTo>
                <a:lnTo>
                  <a:pt x="1156716" y="533400"/>
                </a:lnTo>
                <a:lnTo>
                  <a:pt x="1156716" y="13715"/>
                </a:lnTo>
                <a:lnTo>
                  <a:pt x="1149096" y="13715"/>
                </a:lnTo>
                <a:lnTo>
                  <a:pt x="1143000" y="6096"/>
                </a:lnTo>
                <a:close/>
              </a:path>
              <a:path w="1156716" h="547115">
                <a:moveTo>
                  <a:pt x="1156716" y="533400"/>
                </a:moveTo>
                <a:lnTo>
                  <a:pt x="1149096" y="533400"/>
                </a:lnTo>
                <a:lnTo>
                  <a:pt x="1143000" y="539496"/>
                </a:lnTo>
                <a:lnTo>
                  <a:pt x="1156716" y="539496"/>
                </a:lnTo>
                <a:lnTo>
                  <a:pt x="1156716" y="533400"/>
                </a:lnTo>
                <a:close/>
              </a:path>
              <a:path w="1156716" h="547115">
                <a:moveTo>
                  <a:pt x="13716" y="6096"/>
                </a:moveTo>
                <a:lnTo>
                  <a:pt x="6096" y="13715"/>
                </a:lnTo>
                <a:lnTo>
                  <a:pt x="13716" y="13715"/>
                </a:lnTo>
                <a:lnTo>
                  <a:pt x="13716" y="6096"/>
                </a:lnTo>
                <a:close/>
              </a:path>
              <a:path w="1156716" h="547115">
                <a:moveTo>
                  <a:pt x="1143000" y="6096"/>
                </a:moveTo>
                <a:lnTo>
                  <a:pt x="13716" y="6096"/>
                </a:lnTo>
                <a:lnTo>
                  <a:pt x="13716" y="13715"/>
                </a:lnTo>
                <a:lnTo>
                  <a:pt x="1143000" y="13715"/>
                </a:lnTo>
                <a:lnTo>
                  <a:pt x="1143000" y="6096"/>
                </a:lnTo>
                <a:close/>
              </a:path>
              <a:path w="1156716" h="547115">
                <a:moveTo>
                  <a:pt x="1156716" y="6096"/>
                </a:moveTo>
                <a:lnTo>
                  <a:pt x="1143000" y="6096"/>
                </a:lnTo>
                <a:lnTo>
                  <a:pt x="1149096" y="13715"/>
                </a:lnTo>
                <a:lnTo>
                  <a:pt x="1156716" y="13715"/>
                </a:lnTo>
                <a:lnTo>
                  <a:pt x="1156716" y="6096"/>
                </a:lnTo>
                <a:close/>
              </a:path>
            </a:pathLst>
          </a:custGeom>
          <a:solidFill>
            <a:srgbClr val="000000"/>
          </a:solidFill>
        </p:spPr>
        <p:txBody>
          <a:bodyPr wrap="square" lIns="0" tIns="0" rIns="0" bIns="0" rtlCol="0">
            <a:noAutofit/>
          </a:bodyPr>
          <a:lstStyle/>
          <a:p>
            <a:endParaRPr/>
          </a:p>
        </p:txBody>
      </p:sp>
      <p:sp>
        <p:nvSpPr>
          <p:cNvPr id="37" name="object 37"/>
          <p:cNvSpPr txBox="1"/>
          <p:nvPr/>
        </p:nvSpPr>
        <p:spPr>
          <a:xfrm>
            <a:off x="8294623" y="2928620"/>
            <a:ext cx="574040" cy="254635"/>
          </a:xfrm>
          <a:prstGeom prst="rect">
            <a:avLst/>
          </a:prstGeom>
        </p:spPr>
        <p:txBody>
          <a:bodyPr vert="horz" wrap="square" lIns="0" tIns="0" rIns="0" bIns="0" rtlCol="0">
            <a:noAutofit/>
          </a:bodyPr>
          <a:lstStyle/>
          <a:p>
            <a:pPr marL="12700">
              <a:lnSpc>
                <a:spcPct val="100000"/>
              </a:lnSpc>
            </a:pPr>
            <a:r>
              <a:rPr sz="1600" b="1" spc="-40" dirty="0">
                <a:latin typeface="Arial"/>
                <a:cs typeface="Arial"/>
              </a:rPr>
              <a:t>T</a:t>
            </a:r>
            <a:r>
              <a:rPr sz="1600" b="1" spc="-5" dirty="0">
                <a:latin typeface="Arial"/>
                <a:cs typeface="Arial"/>
              </a:rPr>
              <a:t>i</a:t>
            </a:r>
            <a:r>
              <a:rPr sz="1600" b="1" spc="-20" dirty="0">
                <a:latin typeface="Arial"/>
                <a:cs typeface="Arial"/>
              </a:rPr>
              <a:t>m</a:t>
            </a:r>
            <a:r>
              <a:rPr sz="1600" b="1" spc="-10" dirty="0">
                <a:latin typeface="Arial"/>
                <a:cs typeface="Arial"/>
              </a:rPr>
              <a:t>er</a:t>
            </a:r>
            <a:endParaRPr sz="1600">
              <a:latin typeface="Arial"/>
              <a:cs typeface="Arial"/>
            </a:endParaRPr>
          </a:p>
        </p:txBody>
      </p:sp>
      <p:sp>
        <p:nvSpPr>
          <p:cNvPr id="38" name="object 38"/>
          <p:cNvSpPr/>
          <p:nvPr/>
        </p:nvSpPr>
        <p:spPr>
          <a:xfrm>
            <a:off x="7783068" y="3094608"/>
            <a:ext cx="228600" cy="0"/>
          </a:xfrm>
          <a:custGeom>
            <a:avLst/>
            <a:gdLst/>
            <a:ahLst/>
            <a:cxnLst/>
            <a:rect l="l" t="t" r="r" b="b"/>
            <a:pathLst>
              <a:path w="228600">
                <a:moveTo>
                  <a:pt x="0" y="0"/>
                </a:moveTo>
                <a:lnTo>
                  <a:pt x="228600" y="0"/>
                </a:lnTo>
              </a:path>
            </a:pathLst>
          </a:custGeom>
          <a:ln w="39370">
            <a:solidFill>
              <a:srgbClr val="000000"/>
            </a:solidFill>
          </a:ln>
        </p:spPr>
        <p:txBody>
          <a:bodyPr wrap="square" lIns="0" tIns="0" rIns="0" bIns="0" rtlCol="0">
            <a:noAutofit/>
          </a:bodyPr>
          <a:lstStyle/>
          <a:p>
            <a:endParaRPr/>
          </a:p>
        </p:txBody>
      </p:sp>
      <p:sp>
        <p:nvSpPr>
          <p:cNvPr id="39" name="object 39"/>
          <p:cNvSpPr txBox="1"/>
          <p:nvPr/>
        </p:nvSpPr>
        <p:spPr>
          <a:xfrm>
            <a:off x="4966208" y="3027679"/>
            <a:ext cx="458470" cy="254635"/>
          </a:xfrm>
          <a:prstGeom prst="rect">
            <a:avLst/>
          </a:prstGeom>
        </p:spPr>
        <p:txBody>
          <a:bodyPr vert="horz" wrap="square" lIns="0" tIns="0" rIns="0" bIns="0" rtlCol="0">
            <a:noAutofit/>
          </a:bodyPr>
          <a:lstStyle/>
          <a:p>
            <a:pPr marL="12700">
              <a:lnSpc>
                <a:spcPct val="100000"/>
              </a:lnSpc>
            </a:pPr>
            <a:r>
              <a:rPr sz="1600" b="1" spc="-65" dirty="0">
                <a:latin typeface="Arial"/>
                <a:cs typeface="Arial"/>
              </a:rPr>
              <a:t>A</a:t>
            </a:r>
            <a:r>
              <a:rPr sz="1600" b="1" spc="-15" dirty="0">
                <a:latin typeface="Arial"/>
                <a:cs typeface="Arial"/>
              </a:rPr>
              <a:t>HB</a:t>
            </a:r>
            <a:endParaRPr sz="1600">
              <a:latin typeface="Arial"/>
              <a:cs typeface="Arial"/>
            </a:endParaRPr>
          </a:p>
        </p:txBody>
      </p:sp>
      <p:sp>
        <p:nvSpPr>
          <p:cNvPr id="40" name="object 40"/>
          <p:cNvSpPr txBox="1"/>
          <p:nvPr/>
        </p:nvSpPr>
        <p:spPr>
          <a:xfrm>
            <a:off x="7252207" y="2037079"/>
            <a:ext cx="447675" cy="254635"/>
          </a:xfrm>
          <a:prstGeom prst="rect">
            <a:avLst/>
          </a:prstGeom>
        </p:spPr>
        <p:txBody>
          <a:bodyPr vert="horz" wrap="square" lIns="0" tIns="0" rIns="0" bIns="0" rtlCol="0">
            <a:noAutofit/>
          </a:bodyPr>
          <a:lstStyle/>
          <a:p>
            <a:pPr marL="12700">
              <a:lnSpc>
                <a:spcPct val="100000"/>
              </a:lnSpc>
            </a:pPr>
            <a:r>
              <a:rPr sz="1600" b="1" spc="-65" dirty="0">
                <a:latin typeface="Arial"/>
                <a:cs typeface="Arial"/>
              </a:rPr>
              <a:t>A</a:t>
            </a:r>
            <a:r>
              <a:rPr sz="1600" b="1" spc="-15" dirty="0">
                <a:latin typeface="Arial"/>
                <a:cs typeface="Arial"/>
              </a:rPr>
              <a:t>PB</a:t>
            </a:r>
            <a:endParaRPr sz="1600">
              <a:latin typeface="Arial"/>
              <a:cs typeface="Arial"/>
            </a:endParaRPr>
          </a:p>
        </p:txBody>
      </p:sp>
      <p:sp>
        <p:nvSpPr>
          <p:cNvPr id="41" name="object 41"/>
          <p:cNvSpPr txBox="1"/>
          <p:nvPr/>
        </p:nvSpPr>
        <p:spPr>
          <a:xfrm>
            <a:off x="3750055" y="5390895"/>
            <a:ext cx="1801495" cy="864869"/>
          </a:xfrm>
          <a:prstGeom prst="rect">
            <a:avLst/>
          </a:prstGeom>
        </p:spPr>
        <p:txBody>
          <a:bodyPr vert="horz" wrap="square" lIns="0" tIns="0" rIns="0" bIns="0" rtlCol="0">
            <a:noAutofit/>
          </a:bodyPr>
          <a:lstStyle/>
          <a:p>
            <a:pPr marL="12700" marR="257810">
              <a:lnSpc>
                <a:spcPct val="100000"/>
              </a:lnSpc>
            </a:pPr>
            <a:r>
              <a:rPr sz="1400" b="1" spc="-10" dirty="0">
                <a:latin typeface="Arial"/>
                <a:cs typeface="Arial"/>
              </a:rPr>
              <a:t>H</a:t>
            </a:r>
            <a:r>
              <a:rPr sz="1400" b="1" spc="5" dirty="0">
                <a:latin typeface="Arial"/>
                <a:cs typeface="Arial"/>
              </a:rPr>
              <a:t>i</a:t>
            </a:r>
            <a:r>
              <a:rPr sz="1400" b="1" spc="-10" dirty="0">
                <a:latin typeface="Arial"/>
                <a:cs typeface="Arial"/>
              </a:rPr>
              <a:t>g</a:t>
            </a:r>
            <a:r>
              <a:rPr sz="1400" b="1" spc="0" dirty="0">
                <a:latin typeface="Arial"/>
                <a:cs typeface="Arial"/>
              </a:rPr>
              <a:t>h</a:t>
            </a:r>
            <a:r>
              <a:rPr sz="1400" b="1" spc="-25" dirty="0">
                <a:latin typeface="Arial"/>
                <a:cs typeface="Arial"/>
              </a:rPr>
              <a:t> </a:t>
            </a:r>
            <a:r>
              <a:rPr sz="1400" b="1" spc="0" dirty="0">
                <a:latin typeface="Arial"/>
                <a:cs typeface="Arial"/>
              </a:rPr>
              <a:t>Perf</a:t>
            </a:r>
            <a:r>
              <a:rPr sz="1400" b="1" spc="-10" dirty="0">
                <a:latin typeface="Arial"/>
                <a:cs typeface="Arial"/>
              </a:rPr>
              <a:t>o</a:t>
            </a:r>
            <a:r>
              <a:rPr sz="1400" b="1" spc="5" dirty="0">
                <a:latin typeface="Arial"/>
                <a:cs typeface="Arial"/>
              </a:rPr>
              <a:t>r</a:t>
            </a:r>
            <a:r>
              <a:rPr sz="1400" b="1" spc="0" dirty="0">
                <a:latin typeface="Arial"/>
                <a:cs typeface="Arial"/>
              </a:rPr>
              <a:t>ma</a:t>
            </a:r>
            <a:r>
              <a:rPr sz="1400" b="1" spc="-10" dirty="0">
                <a:latin typeface="Arial"/>
                <a:cs typeface="Arial"/>
              </a:rPr>
              <a:t>n</a:t>
            </a:r>
            <a:r>
              <a:rPr sz="1400" b="1" spc="0" dirty="0">
                <a:latin typeface="Arial"/>
                <a:cs typeface="Arial"/>
              </a:rPr>
              <a:t>ce P</a:t>
            </a:r>
            <a:r>
              <a:rPr sz="1400" b="1" spc="5" dirty="0">
                <a:latin typeface="Arial"/>
                <a:cs typeface="Arial"/>
              </a:rPr>
              <a:t>i</a:t>
            </a:r>
            <a:r>
              <a:rPr sz="1400" b="1" spc="-10" dirty="0">
                <a:latin typeface="Arial"/>
                <a:cs typeface="Arial"/>
              </a:rPr>
              <a:t>p</a:t>
            </a:r>
            <a:r>
              <a:rPr sz="1400" b="1" spc="0" dirty="0">
                <a:latin typeface="Arial"/>
                <a:cs typeface="Arial"/>
              </a:rPr>
              <a:t>e</a:t>
            </a:r>
            <a:r>
              <a:rPr sz="1400" b="1" spc="5" dirty="0">
                <a:latin typeface="Arial"/>
                <a:cs typeface="Arial"/>
              </a:rPr>
              <a:t>li</a:t>
            </a:r>
            <a:r>
              <a:rPr sz="1400" b="1" spc="-10" dirty="0">
                <a:latin typeface="Arial"/>
                <a:cs typeface="Arial"/>
              </a:rPr>
              <a:t>n</a:t>
            </a:r>
            <a:r>
              <a:rPr sz="1400" b="1" spc="0" dirty="0">
                <a:latin typeface="Arial"/>
                <a:cs typeface="Arial"/>
              </a:rPr>
              <a:t>ed</a:t>
            </a:r>
            <a:endParaRPr sz="1400">
              <a:latin typeface="Arial"/>
              <a:cs typeface="Arial"/>
            </a:endParaRPr>
          </a:p>
          <a:p>
            <a:pPr marL="12700" marR="12700">
              <a:lnSpc>
                <a:spcPct val="100000"/>
              </a:lnSpc>
            </a:pPr>
            <a:r>
              <a:rPr sz="1400" b="1" spc="-10" dirty="0">
                <a:latin typeface="Arial"/>
                <a:cs typeface="Arial"/>
              </a:rPr>
              <a:t>Bu</a:t>
            </a:r>
            <a:r>
              <a:rPr sz="1400" b="1" spc="5" dirty="0">
                <a:latin typeface="Arial"/>
                <a:cs typeface="Arial"/>
              </a:rPr>
              <a:t>r</a:t>
            </a:r>
            <a:r>
              <a:rPr sz="1400" b="1" spc="0" dirty="0">
                <a:latin typeface="Arial"/>
                <a:cs typeface="Arial"/>
              </a:rPr>
              <a:t>st</a:t>
            </a:r>
            <a:r>
              <a:rPr sz="1400" b="1" spc="-30" dirty="0">
                <a:latin typeface="Arial"/>
                <a:cs typeface="Arial"/>
              </a:rPr>
              <a:t> </a:t>
            </a:r>
            <a:r>
              <a:rPr sz="1400" b="1" spc="0" dirty="0">
                <a:latin typeface="Arial"/>
                <a:cs typeface="Arial"/>
              </a:rPr>
              <a:t>S</a:t>
            </a:r>
            <a:r>
              <a:rPr sz="1400" b="1" spc="-10" dirty="0">
                <a:latin typeface="Arial"/>
                <a:cs typeface="Arial"/>
              </a:rPr>
              <a:t>uppo</a:t>
            </a:r>
            <a:r>
              <a:rPr sz="1400" b="1" spc="5" dirty="0">
                <a:latin typeface="Arial"/>
                <a:cs typeface="Arial"/>
              </a:rPr>
              <a:t>r</a:t>
            </a:r>
            <a:r>
              <a:rPr sz="1400" b="1" spc="0" dirty="0">
                <a:latin typeface="Arial"/>
                <a:cs typeface="Arial"/>
              </a:rPr>
              <a:t>t </a:t>
            </a:r>
            <a:r>
              <a:rPr sz="1400" b="1" spc="15" dirty="0">
                <a:latin typeface="Arial"/>
                <a:cs typeface="Arial"/>
              </a:rPr>
              <a:t>M</a:t>
            </a:r>
            <a:r>
              <a:rPr sz="1400" b="1" spc="-10" dirty="0">
                <a:latin typeface="Arial"/>
                <a:cs typeface="Arial"/>
              </a:rPr>
              <a:t>u</a:t>
            </a:r>
            <a:r>
              <a:rPr sz="1400" b="1" spc="5" dirty="0">
                <a:latin typeface="Arial"/>
                <a:cs typeface="Arial"/>
              </a:rPr>
              <a:t>l</a:t>
            </a:r>
            <a:r>
              <a:rPr sz="1400" b="1" spc="0" dirty="0">
                <a:latin typeface="Arial"/>
                <a:cs typeface="Arial"/>
              </a:rPr>
              <a:t>t</a:t>
            </a:r>
            <a:r>
              <a:rPr sz="1400" b="1" spc="-10" dirty="0">
                <a:latin typeface="Arial"/>
                <a:cs typeface="Arial"/>
              </a:rPr>
              <a:t>ipl</a:t>
            </a:r>
            <a:r>
              <a:rPr sz="1400" b="1" spc="0" dirty="0">
                <a:latin typeface="Arial"/>
                <a:cs typeface="Arial"/>
              </a:rPr>
              <a:t>e</a:t>
            </a:r>
            <a:r>
              <a:rPr sz="1400" b="1" spc="-55" dirty="0">
                <a:latin typeface="Arial"/>
                <a:cs typeface="Arial"/>
              </a:rPr>
              <a:t> </a:t>
            </a:r>
            <a:r>
              <a:rPr sz="1400" b="1" spc="-10" dirty="0">
                <a:latin typeface="Arial"/>
                <a:cs typeface="Arial"/>
              </a:rPr>
              <a:t>Bu</a:t>
            </a:r>
            <a:r>
              <a:rPr sz="1400" b="1" spc="0" dirty="0">
                <a:latin typeface="Arial"/>
                <a:cs typeface="Arial"/>
              </a:rPr>
              <a:t>s</a:t>
            </a:r>
            <a:r>
              <a:rPr sz="1400" b="1" spc="-10" dirty="0">
                <a:latin typeface="Arial"/>
                <a:cs typeface="Arial"/>
              </a:rPr>
              <a:t> </a:t>
            </a:r>
            <a:r>
              <a:rPr sz="1400" b="1" spc="15" dirty="0">
                <a:latin typeface="Arial"/>
                <a:cs typeface="Arial"/>
              </a:rPr>
              <a:t>M</a:t>
            </a:r>
            <a:r>
              <a:rPr sz="1400" b="1" spc="0" dirty="0">
                <a:latin typeface="Arial"/>
                <a:cs typeface="Arial"/>
              </a:rPr>
              <a:t>asters</a:t>
            </a:r>
            <a:endParaRPr sz="1400">
              <a:latin typeface="Arial"/>
              <a:cs typeface="Arial"/>
            </a:endParaRPr>
          </a:p>
        </p:txBody>
      </p:sp>
      <p:sp>
        <p:nvSpPr>
          <p:cNvPr id="42" name="object 42"/>
          <p:cNvSpPr txBox="1"/>
          <p:nvPr/>
        </p:nvSpPr>
        <p:spPr>
          <a:xfrm>
            <a:off x="7942580" y="5009895"/>
            <a:ext cx="966469" cy="224790"/>
          </a:xfrm>
          <a:prstGeom prst="rect">
            <a:avLst/>
          </a:prstGeom>
        </p:spPr>
        <p:txBody>
          <a:bodyPr vert="horz" wrap="square" lIns="0" tIns="0" rIns="0" bIns="0" rtlCol="0">
            <a:noAutofit/>
          </a:bodyPr>
          <a:lstStyle/>
          <a:p>
            <a:pPr marL="12700">
              <a:lnSpc>
                <a:spcPct val="100000"/>
              </a:lnSpc>
            </a:pPr>
            <a:r>
              <a:rPr sz="1400" b="1" spc="-10" dirty="0">
                <a:latin typeface="Arial"/>
                <a:cs typeface="Arial"/>
              </a:rPr>
              <a:t>Lo</a:t>
            </a:r>
            <a:r>
              <a:rPr sz="1400" b="1" spc="0" dirty="0">
                <a:latin typeface="Arial"/>
                <a:cs typeface="Arial"/>
              </a:rPr>
              <a:t>w</a:t>
            </a:r>
            <a:r>
              <a:rPr sz="1400" b="1" spc="-20" dirty="0">
                <a:latin typeface="Arial"/>
                <a:cs typeface="Arial"/>
              </a:rPr>
              <a:t> </a:t>
            </a:r>
            <a:r>
              <a:rPr sz="1400" b="1" spc="0" dirty="0">
                <a:latin typeface="Arial"/>
                <a:cs typeface="Arial"/>
              </a:rPr>
              <a:t>P</a:t>
            </a:r>
            <a:r>
              <a:rPr sz="1400" b="1" spc="-10" dirty="0">
                <a:latin typeface="Arial"/>
                <a:cs typeface="Arial"/>
              </a:rPr>
              <a:t>o</a:t>
            </a:r>
            <a:r>
              <a:rPr sz="1400" b="1" spc="35" dirty="0">
                <a:latin typeface="Arial"/>
                <a:cs typeface="Arial"/>
              </a:rPr>
              <a:t>w</a:t>
            </a:r>
            <a:r>
              <a:rPr sz="1400" b="1" spc="0" dirty="0">
                <a:latin typeface="Arial"/>
                <a:cs typeface="Arial"/>
              </a:rPr>
              <a:t>er</a:t>
            </a:r>
            <a:endParaRPr sz="1400">
              <a:latin typeface="Arial"/>
              <a:cs typeface="Arial"/>
            </a:endParaRPr>
          </a:p>
        </p:txBody>
      </p:sp>
      <p:sp>
        <p:nvSpPr>
          <p:cNvPr id="43" name="object 43"/>
          <p:cNvSpPr txBox="1"/>
          <p:nvPr/>
        </p:nvSpPr>
        <p:spPr>
          <a:xfrm>
            <a:off x="7942580" y="5223255"/>
            <a:ext cx="1399540" cy="438150"/>
          </a:xfrm>
          <a:prstGeom prst="rect">
            <a:avLst/>
          </a:prstGeom>
        </p:spPr>
        <p:txBody>
          <a:bodyPr vert="horz" wrap="square" lIns="0" tIns="0" rIns="0" bIns="0" rtlCol="0">
            <a:noAutofit/>
          </a:bodyPr>
          <a:lstStyle/>
          <a:p>
            <a:pPr marL="12700" marR="12700">
              <a:lnSpc>
                <a:spcPct val="100000"/>
              </a:lnSpc>
            </a:pPr>
            <a:r>
              <a:rPr sz="1400" b="1" spc="-10" dirty="0">
                <a:latin typeface="Arial"/>
                <a:cs typeface="Arial"/>
              </a:rPr>
              <a:t>No</a:t>
            </a:r>
            <a:r>
              <a:rPr sz="1400" b="1" spc="-5" dirty="0">
                <a:latin typeface="Arial"/>
                <a:cs typeface="Arial"/>
              </a:rPr>
              <a:t>n</a:t>
            </a:r>
            <a:r>
              <a:rPr sz="1400" b="1" spc="0" dirty="0">
                <a:latin typeface="Arial"/>
                <a:cs typeface="Arial"/>
              </a:rPr>
              <a:t>-</a:t>
            </a:r>
            <a:r>
              <a:rPr sz="1400" b="1" spc="-10" dirty="0">
                <a:latin typeface="Arial"/>
                <a:cs typeface="Arial"/>
              </a:rPr>
              <a:t>p</a:t>
            </a:r>
            <a:r>
              <a:rPr sz="1400" b="1" spc="5" dirty="0">
                <a:latin typeface="Arial"/>
                <a:cs typeface="Arial"/>
              </a:rPr>
              <a:t>i</a:t>
            </a:r>
            <a:r>
              <a:rPr sz="1400" b="1" spc="-10" dirty="0">
                <a:latin typeface="Arial"/>
                <a:cs typeface="Arial"/>
              </a:rPr>
              <a:t>p</a:t>
            </a:r>
            <a:r>
              <a:rPr sz="1400" b="1" spc="0" dirty="0">
                <a:latin typeface="Arial"/>
                <a:cs typeface="Arial"/>
              </a:rPr>
              <a:t>e</a:t>
            </a:r>
            <a:r>
              <a:rPr sz="1400" b="1" spc="5" dirty="0">
                <a:latin typeface="Arial"/>
                <a:cs typeface="Arial"/>
              </a:rPr>
              <a:t>li</a:t>
            </a:r>
            <a:r>
              <a:rPr sz="1400" b="1" spc="-10" dirty="0">
                <a:latin typeface="Arial"/>
                <a:cs typeface="Arial"/>
              </a:rPr>
              <a:t>n</a:t>
            </a:r>
            <a:r>
              <a:rPr sz="1400" b="1" spc="-15" dirty="0">
                <a:latin typeface="Arial"/>
                <a:cs typeface="Arial"/>
              </a:rPr>
              <a:t>e</a:t>
            </a:r>
            <a:r>
              <a:rPr sz="1400" b="1" spc="0" dirty="0">
                <a:latin typeface="Arial"/>
                <a:cs typeface="Arial"/>
              </a:rPr>
              <a:t>d S</a:t>
            </a:r>
            <a:r>
              <a:rPr sz="1400" b="1" spc="5" dirty="0">
                <a:latin typeface="Arial"/>
                <a:cs typeface="Arial"/>
              </a:rPr>
              <a:t>i</a:t>
            </a:r>
            <a:r>
              <a:rPr sz="1400" b="1" spc="0" dirty="0">
                <a:latin typeface="Arial"/>
                <a:cs typeface="Arial"/>
              </a:rPr>
              <a:t>m</a:t>
            </a:r>
            <a:r>
              <a:rPr sz="1400" b="1" spc="-10" dirty="0">
                <a:latin typeface="Arial"/>
                <a:cs typeface="Arial"/>
              </a:rPr>
              <a:t>p</a:t>
            </a:r>
            <a:r>
              <a:rPr sz="1400" b="1" spc="5" dirty="0">
                <a:latin typeface="Arial"/>
                <a:cs typeface="Arial"/>
              </a:rPr>
              <a:t>l</a:t>
            </a:r>
            <a:r>
              <a:rPr sz="1400" b="1" spc="0" dirty="0">
                <a:latin typeface="Arial"/>
                <a:cs typeface="Arial"/>
              </a:rPr>
              <a:t>e</a:t>
            </a:r>
            <a:r>
              <a:rPr sz="1400" b="1" spc="-30" dirty="0">
                <a:latin typeface="Arial"/>
                <a:cs typeface="Arial"/>
              </a:rPr>
              <a:t> </a:t>
            </a:r>
            <a:r>
              <a:rPr sz="1400" b="1" spc="5" dirty="0">
                <a:latin typeface="Arial"/>
                <a:cs typeface="Arial"/>
              </a:rPr>
              <a:t>I</a:t>
            </a:r>
            <a:r>
              <a:rPr sz="1400" b="1" spc="-10" dirty="0">
                <a:latin typeface="Arial"/>
                <a:cs typeface="Arial"/>
              </a:rPr>
              <a:t>n</a:t>
            </a:r>
            <a:r>
              <a:rPr sz="1400" b="1" spc="0" dirty="0">
                <a:latin typeface="Arial"/>
                <a:cs typeface="Arial"/>
              </a:rPr>
              <a:t>te</a:t>
            </a:r>
            <a:r>
              <a:rPr sz="1400" b="1" spc="5" dirty="0">
                <a:latin typeface="Arial"/>
                <a:cs typeface="Arial"/>
              </a:rPr>
              <a:t>r</a:t>
            </a:r>
            <a:r>
              <a:rPr sz="1400" b="1" spc="0" dirty="0">
                <a:latin typeface="Arial"/>
                <a:cs typeface="Arial"/>
              </a:rPr>
              <a:t>face</a:t>
            </a:r>
            <a:endParaRPr sz="1400">
              <a:latin typeface="Arial"/>
              <a:cs typeface="Arial"/>
            </a:endParaRPr>
          </a:p>
        </p:txBody>
      </p:sp>
      <p:sp>
        <p:nvSpPr>
          <p:cNvPr id="44" name="object 44"/>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spc="0" dirty="0">
                <a:latin typeface="Arial"/>
                <a:cs typeface="Arial"/>
              </a:rPr>
              <a:t>AM</a:t>
            </a:r>
            <a:r>
              <a:rPr sz="3600" b="1" spc="5" dirty="0">
                <a:latin typeface="Arial"/>
                <a:cs typeface="Arial"/>
              </a:rPr>
              <a:t>B</a:t>
            </a:r>
            <a:r>
              <a:rPr sz="3600" b="1" spc="0" dirty="0">
                <a:latin typeface="Arial"/>
                <a:cs typeface="Arial"/>
              </a:rPr>
              <a:t>A</a:t>
            </a:r>
            <a:r>
              <a:rPr sz="3600" b="1" spc="-15" dirty="0">
                <a:latin typeface="Arial"/>
                <a:cs typeface="Arial"/>
              </a:rPr>
              <a:t> </a:t>
            </a:r>
            <a:r>
              <a:rPr sz="3600" b="1" spc="0" dirty="0">
                <a:latin typeface="Arial"/>
                <a:cs typeface="Arial"/>
              </a:rPr>
              <a:t>System</a:t>
            </a:r>
            <a:endParaRPr sz="3600" dirty="0">
              <a:latin typeface="Arial"/>
              <a:cs typeface="Arial"/>
            </a:endParaRPr>
          </a:p>
        </p:txBody>
      </p:sp>
      <p:sp>
        <p:nvSpPr>
          <p:cNvPr id="47" name="Slide Number Placeholder 46"/>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40</a:t>
            </a:fld>
            <a:endParaRPr lang="en-US" sz="900">
              <a:latin typeface="Arial"/>
              <a:cs typeface="Arial"/>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dirty="0">
                <a:latin typeface="Arial"/>
                <a:cs typeface="Arial"/>
              </a:rPr>
              <a:t>Me</a:t>
            </a:r>
            <a:r>
              <a:rPr sz="3600" b="1" spc="5" dirty="0">
                <a:latin typeface="Arial"/>
                <a:cs typeface="Arial"/>
              </a:rPr>
              <a:t>m</a:t>
            </a:r>
            <a:r>
              <a:rPr sz="3600" b="1" spc="-5" dirty="0">
                <a:latin typeface="Arial"/>
                <a:cs typeface="Arial"/>
              </a:rPr>
              <a:t>o</a:t>
            </a:r>
            <a:r>
              <a:rPr sz="3600" b="1" spc="0" dirty="0">
                <a:latin typeface="Arial"/>
                <a:cs typeface="Arial"/>
              </a:rPr>
              <a:t>ry</a:t>
            </a:r>
            <a:r>
              <a:rPr sz="3600" b="1" spc="-25" dirty="0">
                <a:latin typeface="Arial"/>
                <a:cs typeface="Arial"/>
              </a:rPr>
              <a:t> </a:t>
            </a:r>
            <a:r>
              <a:rPr sz="3600" b="1" spc="0" dirty="0">
                <a:latin typeface="Arial"/>
                <a:cs typeface="Arial"/>
              </a:rPr>
              <a:t>Map</a:t>
            </a:r>
            <a:endParaRPr sz="3600">
              <a:latin typeface="Arial"/>
              <a:cs typeface="Arial"/>
            </a:endParaRPr>
          </a:p>
        </p:txBody>
      </p:sp>
      <p:sp>
        <p:nvSpPr>
          <p:cNvPr id="3" name="object 3"/>
          <p:cNvSpPr txBox="1"/>
          <p:nvPr/>
        </p:nvSpPr>
        <p:spPr>
          <a:xfrm>
            <a:off x="1073911" y="1169923"/>
            <a:ext cx="8209280" cy="771525"/>
          </a:xfrm>
          <a:prstGeom prst="rect">
            <a:avLst/>
          </a:prstGeom>
        </p:spPr>
        <p:txBody>
          <a:bodyPr vert="horz" wrap="square" lIns="0" tIns="0" rIns="0" bIns="0" rtlCol="0">
            <a:noAutofit/>
          </a:bodyPr>
          <a:lstStyle/>
          <a:p>
            <a:pPr marL="314325" indent="-302260">
              <a:lnSpc>
                <a:spcPct val="100000"/>
              </a:lnSpc>
              <a:buClr>
                <a:srgbClr val="118CAA"/>
              </a:buClr>
              <a:buSzPct val="125000"/>
              <a:buFont typeface="Arial"/>
              <a:buChar char=""/>
              <a:tabLst>
                <a:tab pos="314325" algn="l"/>
              </a:tabLst>
            </a:pPr>
            <a:r>
              <a:rPr sz="2000" spc="-5" dirty="0">
                <a:latin typeface="Arial"/>
                <a:cs typeface="Arial"/>
              </a:rPr>
              <a:t>V</a:t>
            </a:r>
            <a:r>
              <a:rPr sz="2000" spc="0" dirty="0">
                <a:latin typeface="Arial"/>
                <a:cs typeface="Arial"/>
              </a:rPr>
              <a:t>e</a:t>
            </a:r>
            <a:r>
              <a:rPr sz="2000" spc="5" dirty="0">
                <a:latin typeface="Arial"/>
                <a:cs typeface="Arial"/>
              </a:rPr>
              <a:t>r</a:t>
            </a:r>
            <a:r>
              <a:rPr sz="2000" spc="0" dirty="0">
                <a:latin typeface="Arial"/>
                <a:cs typeface="Arial"/>
              </a:rPr>
              <a:t>y</a:t>
            </a:r>
            <a:r>
              <a:rPr sz="2000" spc="-25" dirty="0">
                <a:latin typeface="Arial"/>
                <a:cs typeface="Arial"/>
              </a:rPr>
              <a:t> </a:t>
            </a:r>
            <a:r>
              <a:rPr sz="2000" spc="5" dirty="0">
                <a:latin typeface="Arial"/>
                <a:cs typeface="Arial"/>
              </a:rPr>
              <a:t>s</a:t>
            </a:r>
            <a:r>
              <a:rPr sz="2000" spc="0" dirty="0">
                <a:latin typeface="Arial"/>
                <a:cs typeface="Arial"/>
              </a:rPr>
              <a:t>i</a:t>
            </a:r>
            <a:r>
              <a:rPr sz="2000" spc="-5" dirty="0">
                <a:latin typeface="Arial"/>
                <a:cs typeface="Arial"/>
              </a:rPr>
              <a:t>m</a:t>
            </a:r>
            <a:r>
              <a:rPr sz="2000" spc="0" dirty="0">
                <a:latin typeface="Arial"/>
                <a:cs typeface="Arial"/>
              </a:rPr>
              <a:t>ple</a:t>
            </a:r>
            <a:r>
              <a:rPr sz="2000" spc="-15" dirty="0">
                <a:latin typeface="Arial"/>
                <a:cs typeface="Arial"/>
              </a:rPr>
              <a:t> </a:t>
            </a:r>
            <a:r>
              <a:rPr sz="2000" spc="0" dirty="0">
                <a:latin typeface="Arial"/>
                <a:cs typeface="Arial"/>
              </a:rPr>
              <a:t>linear</a:t>
            </a:r>
            <a:r>
              <a:rPr sz="2000" spc="-15" dirty="0">
                <a:latin typeface="Arial"/>
                <a:cs typeface="Arial"/>
              </a:rPr>
              <a:t> </a:t>
            </a:r>
            <a:r>
              <a:rPr sz="2000" spc="0" dirty="0">
                <a:latin typeface="Arial"/>
                <a:cs typeface="Arial"/>
              </a:rPr>
              <a:t>4GB</a:t>
            </a:r>
            <a:r>
              <a:rPr sz="2000" spc="-25" dirty="0">
                <a:latin typeface="Arial"/>
                <a:cs typeface="Arial"/>
              </a:rPr>
              <a:t> </a:t>
            </a:r>
            <a:r>
              <a:rPr sz="2000" spc="0" dirty="0">
                <a:latin typeface="Arial"/>
                <a:cs typeface="Arial"/>
              </a:rPr>
              <a:t>memo</a:t>
            </a:r>
            <a:r>
              <a:rPr sz="2000" spc="5" dirty="0">
                <a:latin typeface="Arial"/>
                <a:cs typeface="Arial"/>
              </a:rPr>
              <a:t>r</a:t>
            </a:r>
            <a:r>
              <a:rPr sz="2000" spc="0" dirty="0">
                <a:latin typeface="Arial"/>
                <a:cs typeface="Arial"/>
              </a:rPr>
              <a:t>y</a:t>
            </a:r>
            <a:r>
              <a:rPr sz="2000" spc="-35" dirty="0">
                <a:latin typeface="Arial"/>
                <a:cs typeface="Arial"/>
              </a:rPr>
              <a:t> </a:t>
            </a:r>
            <a:r>
              <a:rPr sz="2000" spc="0" dirty="0">
                <a:latin typeface="Arial"/>
                <a:cs typeface="Arial"/>
              </a:rPr>
              <a:t>map</a:t>
            </a:r>
            <a:endParaRPr sz="2000">
              <a:latin typeface="Arial"/>
              <a:cs typeface="Arial"/>
            </a:endParaRPr>
          </a:p>
          <a:p>
            <a:pPr marL="314325" indent="-302260">
              <a:lnSpc>
                <a:spcPct val="100000"/>
              </a:lnSpc>
              <a:buClr>
                <a:srgbClr val="118CAA"/>
              </a:buClr>
              <a:buSzPct val="125000"/>
              <a:buFont typeface="Arial"/>
              <a:buChar char=""/>
              <a:tabLst>
                <a:tab pos="314325" algn="l"/>
              </a:tabLst>
            </a:pPr>
            <a:r>
              <a:rPr sz="2000" dirty="0">
                <a:latin typeface="Arial"/>
                <a:cs typeface="Arial"/>
              </a:rPr>
              <a:t>The</a:t>
            </a:r>
            <a:r>
              <a:rPr sz="2000" spc="-25" dirty="0">
                <a:latin typeface="Arial"/>
                <a:cs typeface="Arial"/>
              </a:rPr>
              <a:t> </a:t>
            </a:r>
            <a:r>
              <a:rPr sz="2000" spc="-5" dirty="0">
                <a:latin typeface="Arial"/>
                <a:cs typeface="Arial"/>
              </a:rPr>
              <a:t>B</a:t>
            </a:r>
            <a:r>
              <a:rPr sz="2000" spc="0" dirty="0">
                <a:latin typeface="Arial"/>
                <a:cs typeface="Arial"/>
              </a:rPr>
              <a:t>us Ma</a:t>
            </a:r>
            <a:r>
              <a:rPr sz="2000" spc="-5" dirty="0">
                <a:latin typeface="Arial"/>
                <a:cs typeface="Arial"/>
              </a:rPr>
              <a:t>t</a:t>
            </a:r>
            <a:r>
              <a:rPr sz="2000" spc="0" dirty="0">
                <a:latin typeface="Arial"/>
                <a:cs typeface="Arial"/>
              </a:rPr>
              <a:t>rix</a:t>
            </a:r>
            <a:r>
              <a:rPr sz="2000" spc="-25" dirty="0">
                <a:latin typeface="Arial"/>
                <a:cs typeface="Arial"/>
              </a:rPr>
              <a:t> </a:t>
            </a:r>
            <a:r>
              <a:rPr sz="2000" spc="0" dirty="0">
                <a:latin typeface="Arial"/>
                <a:cs typeface="Arial"/>
              </a:rPr>
              <a:t>par</a:t>
            </a:r>
            <a:r>
              <a:rPr sz="2000" spc="-5" dirty="0">
                <a:latin typeface="Arial"/>
                <a:cs typeface="Arial"/>
              </a:rPr>
              <a:t>t</a:t>
            </a:r>
            <a:r>
              <a:rPr sz="2000" spc="0" dirty="0">
                <a:latin typeface="Arial"/>
                <a:cs typeface="Arial"/>
              </a:rPr>
              <a:t>i</a:t>
            </a:r>
            <a:r>
              <a:rPr sz="2000" spc="-10" dirty="0">
                <a:latin typeface="Arial"/>
                <a:cs typeface="Arial"/>
              </a:rPr>
              <a:t>t</a:t>
            </a:r>
            <a:r>
              <a:rPr sz="2000" spc="0" dirty="0">
                <a:latin typeface="Arial"/>
                <a:cs typeface="Arial"/>
              </a:rPr>
              <a:t>ions</a:t>
            </a:r>
            <a:r>
              <a:rPr sz="2000" spc="-25" dirty="0">
                <a:latin typeface="Arial"/>
                <a:cs typeface="Arial"/>
              </a:rPr>
              <a:t> </a:t>
            </a:r>
            <a:r>
              <a:rPr sz="2000" spc="0" dirty="0">
                <a:latin typeface="Arial"/>
                <a:cs typeface="Arial"/>
              </a:rPr>
              <a:t>memo</a:t>
            </a:r>
            <a:r>
              <a:rPr sz="2000" spc="5" dirty="0">
                <a:latin typeface="Arial"/>
                <a:cs typeface="Arial"/>
              </a:rPr>
              <a:t>r</a:t>
            </a:r>
            <a:r>
              <a:rPr sz="2000" spc="0" dirty="0">
                <a:latin typeface="Arial"/>
                <a:cs typeface="Arial"/>
              </a:rPr>
              <a:t>y</a:t>
            </a:r>
            <a:r>
              <a:rPr sz="2000" spc="-50" dirty="0">
                <a:latin typeface="Arial"/>
                <a:cs typeface="Arial"/>
              </a:rPr>
              <a:t> </a:t>
            </a:r>
            <a:r>
              <a:rPr sz="2000" spc="0" dirty="0">
                <a:latin typeface="Arial"/>
                <a:cs typeface="Arial"/>
              </a:rPr>
              <a:t>a</a:t>
            </a:r>
            <a:r>
              <a:rPr sz="2000" spc="5" dirty="0">
                <a:latin typeface="Arial"/>
                <a:cs typeface="Arial"/>
              </a:rPr>
              <a:t>cc</a:t>
            </a:r>
            <a:r>
              <a:rPr sz="2000" spc="0" dirty="0">
                <a:latin typeface="Arial"/>
                <a:cs typeface="Arial"/>
              </a:rPr>
              <a:t>e</a:t>
            </a:r>
            <a:r>
              <a:rPr sz="2000" spc="5" dirty="0">
                <a:latin typeface="Arial"/>
                <a:cs typeface="Arial"/>
              </a:rPr>
              <a:t>s</a:t>
            </a:r>
            <a:r>
              <a:rPr sz="2000" spc="0" dirty="0">
                <a:latin typeface="Arial"/>
                <a:cs typeface="Arial"/>
              </a:rPr>
              <a:t>s</a:t>
            </a:r>
            <a:r>
              <a:rPr sz="2000" spc="-35" dirty="0">
                <a:latin typeface="Arial"/>
                <a:cs typeface="Arial"/>
              </a:rPr>
              <a:t> </a:t>
            </a:r>
            <a:r>
              <a:rPr sz="2000" spc="-10" dirty="0">
                <a:latin typeface="Arial"/>
                <a:cs typeface="Arial"/>
              </a:rPr>
              <a:t>v</a:t>
            </a:r>
            <a:r>
              <a:rPr sz="2000" spc="0" dirty="0">
                <a:latin typeface="Arial"/>
                <a:cs typeface="Arial"/>
              </a:rPr>
              <a:t>ia</a:t>
            </a:r>
            <a:r>
              <a:rPr sz="2000" spc="-5" dirty="0">
                <a:latin typeface="Arial"/>
                <a:cs typeface="Arial"/>
              </a:rPr>
              <a:t> t</a:t>
            </a:r>
            <a:r>
              <a:rPr sz="2000" spc="0" dirty="0">
                <a:latin typeface="Arial"/>
                <a:cs typeface="Arial"/>
              </a:rPr>
              <a:t>he</a:t>
            </a:r>
            <a:r>
              <a:rPr sz="2000" spc="-15" dirty="0">
                <a:latin typeface="Arial"/>
                <a:cs typeface="Arial"/>
              </a:rPr>
              <a:t> </a:t>
            </a:r>
            <a:r>
              <a:rPr sz="2000" spc="-5" dirty="0">
                <a:latin typeface="Arial"/>
                <a:cs typeface="Arial"/>
              </a:rPr>
              <a:t>A</a:t>
            </a:r>
            <a:r>
              <a:rPr sz="2000" spc="5" dirty="0">
                <a:latin typeface="Arial"/>
                <a:cs typeface="Arial"/>
              </a:rPr>
              <a:t>H</a:t>
            </a:r>
            <a:r>
              <a:rPr sz="2000" spc="0" dirty="0">
                <a:latin typeface="Arial"/>
                <a:cs typeface="Arial"/>
              </a:rPr>
              <a:t>B and</a:t>
            </a:r>
            <a:r>
              <a:rPr sz="2000" spc="-15" dirty="0">
                <a:latin typeface="Arial"/>
                <a:cs typeface="Arial"/>
              </a:rPr>
              <a:t> </a:t>
            </a:r>
            <a:r>
              <a:rPr sz="2000" spc="-5" dirty="0">
                <a:latin typeface="Arial"/>
                <a:cs typeface="Arial"/>
              </a:rPr>
              <a:t>PP</a:t>
            </a:r>
            <a:r>
              <a:rPr sz="2000" spc="0" dirty="0">
                <a:latin typeface="Arial"/>
                <a:cs typeface="Arial"/>
              </a:rPr>
              <a:t>B bu</a:t>
            </a:r>
            <a:r>
              <a:rPr sz="2000" spc="5" dirty="0">
                <a:latin typeface="Arial"/>
                <a:cs typeface="Arial"/>
              </a:rPr>
              <a:t>s</a:t>
            </a:r>
            <a:r>
              <a:rPr sz="2000" spc="0" dirty="0">
                <a:latin typeface="Arial"/>
                <a:cs typeface="Arial"/>
              </a:rPr>
              <a:t>es</a:t>
            </a:r>
            <a:endParaRPr sz="2000">
              <a:latin typeface="Arial"/>
              <a:cs typeface="Arial"/>
            </a:endParaRPr>
          </a:p>
        </p:txBody>
      </p:sp>
      <p:pic>
        <p:nvPicPr>
          <p:cNvPr id="93" name="Picture 92"/>
          <p:cNvPicPr>
            <a:picLocks noChangeAspect="1"/>
          </p:cNvPicPr>
          <p:nvPr/>
        </p:nvPicPr>
        <p:blipFill>
          <a:blip r:embed="rId2"/>
          <a:stretch>
            <a:fillRect/>
          </a:stretch>
        </p:blipFill>
        <p:spPr>
          <a:xfrm>
            <a:off x="566249" y="1941448"/>
            <a:ext cx="9095193" cy="4725563"/>
          </a:xfrm>
          <a:prstGeom prst="rect">
            <a:avLst/>
          </a:prstGeom>
        </p:spPr>
      </p:pic>
      <p:sp>
        <p:nvSpPr>
          <p:cNvPr id="5" name="Slide Number Placeholder 4"/>
          <p:cNvSpPr>
            <a:spLocks noGrp="1"/>
          </p:cNvSpPr>
          <p:nvPr>
            <p:ph type="sldNum" sz="quarter" idx="7"/>
          </p:nvPr>
        </p:nvSpPr>
        <p:spPr>
          <a:xfrm>
            <a:off x="1212088" y="7014971"/>
            <a:ext cx="324612" cy="116079"/>
          </a:xfrm>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41</a:t>
            </a:fld>
            <a:endParaRPr lang="en-US" sz="900">
              <a:latin typeface="Arial"/>
              <a:cs typeface="Arial"/>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System &amp; Interrupt support</a:t>
            </a:r>
          </a:p>
        </p:txBody>
      </p:sp>
      <p:sp>
        <p:nvSpPr>
          <p:cNvPr id="3" name="Text Placeholder 2"/>
          <p:cNvSpPr>
            <a:spLocks noGrp="1"/>
          </p:cNvSpPr>
          <p:nvPr>
            <p:ph type="body" idx="1"/>
          </p:nvPr>
        </p:nvSpPr>
        <p:spPr>
          <a:xfrm>
            <a:off x="810196" y="1185962"/>
            <a:ext cx="9591638" cy="1667375"/>
          </a:xfrm>
        </p:spPr>
        <p:txBody>
          <a:bodyPr/>
          <a:lstStyle/>
          <a:p>
            <a:pPr marL="0" indent="0">
              <a:buNone/>
            </a:pPr>
            <a:r>
              <a:rPr lang="en-US" dirty="0"/>
              <a:t>Typically, the microcontroller vendor will need to add the following items to the memory system:</a:t>
            </a:r>
          </a:p>
          <a:p>
            <a:r>
              <a:rPr lang="en-US" dirty="0"/>
              <a:t>Program memory, typically flash</a:t>
            </a:r>
          </a:p>
          <a:p>
            <a:r>
              <a:rPr lang="en-US" dirty="0"/>
              <a:t>Data memory, typically SRAM</a:t>
            </a:r>
          </a:p>
          <a:p>
            <a:r>
              <a:rPr lang="en-US" dirty="0"/>
              <a:t>Peripherals</a:t>
            </a:r>
          </a:p>
          <a:p>
            <a:pPr marL="0" indent="0">
              <a:buNone/>
            </a:pPr>
            <a:r>
              <a:rPr lang="en-US" dirty="0"/>
              <a:t>The Cortex-M3 and Cortex-M4 processors include an interrupt controller called the Nested Vectored Interrupt Controller (NVIC). </a:t>
            </a:r>
          </a:p>
          <a:p>
            <a:pPr marL="0" indent="0">
              <a:buNone/>
            </a:pPr>
            <a:r>
              <a:rPr lang="en-US" dirty="0"/>
              <a:t>It is programmable and its registers are memory mapped. </a:t>
            </a:r>
          </a:p>
          <a:p>
            <a:pPr marL="0" indent="0">
              <a:buNone/>
            </a:pPr>
            <a:r>
              <a:rPr lang="en-US" dirty="0"/>
              <a:t>The address location of the NVIC is fixed and the programmer’s model of the NVIC is consistent across all Cortex-M processors.</a:t>
            </a:r>
          </a:p>
          <a:p>
            <a:pPr marL="0" indent="0">
              <a:buNone/>
            </a:pPr>
            <a:r>
              <a:rPr lang="en-US" dirty="0"/>
              <a:t>NVIC  supports a number of system exceptions, including a Non-Maskable Interrupt (NMI).</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42</a:t>
            </a:fld>
            <a:endParaRPr lang="en-US" sz="900">
              <a:latin typeface="Arial"/>
              <a:cs typeface="Arial"/>
            </a:endParaRPr>
          </a:p>
        </p:txBody>
      </p:sp>
    </p:spTree>
    <p:extLst>
      <p:ext uri="{BB962C8B-B14F-4D97-AF65-F5344CB8AC3E}">
        <p14:creationId xmlns:p14="http://schemas.microsoft.com/office/powerpoint/2010/main" val="210722758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Features of Cortex M3 - Performance</a:t>
            </a:r>
          </a:p>
        </p:txBody>
      </p:sp>
      <p:sp>
        <p:nvSpPr>
          <p:cNvPr id="3" name="Text Placeholder 2"/>
          <p:cNvSpPr>
            <a:spLocks noGrp="1"/>
          </p:cNvSpPr>
          <p:nvPr>
            <p:ph type="body" idx="1"/>
          </p:nvPr>
        </p:nvSpPr>
        <p:spPr>
          <a:xfrm>
            <a:off x="378148" y="1185962"/>
            <a:ext cx="9663644" cy="1667375"/>
          </a:xfrm>
        </p:spPr>
        <p:txBody>
          <a:bodyPr/>
          <a:lstStyle/>
          <a:p>
            <a:pPr marL="0" indent="0">
              <a:buNone/>
            </a:pPr>
            <a:endParaRPr lang="en-US" dirty="0"/>
          </a:p>
          <a:p>
            <a:pPr lvl="1"/>
            <a:r>
              <a:rPr lang="en-US" dirty="0"/>
              <a:t>The </a:t>
            </a:r>
            <a:r>
              <a:rPr lang="en-US" dirty="0">
                <a:solidFill>
                  <a:srgbClr val="FF0000"/>
                </a:solidFill>
              </a:rPr>
              <a:t>three-stage pipeline </a:t>
            </a:r>
            <a:r>
              <a:rPr lang="en-US" dirty="0"/>
              <a:t>allows most instructions, including multiply, to execute in a </a:t>
            </a:r>
            <a:r>
              <a:rPr lang="en-US" dirty="0">
                <a:solidFill>
                  <a:srgbClr val="FF0000"/>
                </a:solidFill>
              </a:rPr>
              <a:t>single cycle, and at the same time allows high clock </a:t>
            </a:r>
            <a:r>
              <a:rPr lang="en-US" dirty="0"/>
              <a:t>frequencies for microcontroller devices e typically over 100 MHz, and up to approx</a:t>
            </a:r>
            <a:r>
              <a:rPr lang="en-US" dirty="0">
                <a:solidFill>
                  <a:srgbClr val="FF0000"/>
                </a:solidFill>
              </a:rPr>
              <a:t>. 200 MHz in modern </a:t>
            </a:r>
            <a:r>
              <a:rPr lang="en-US" dirty="0"/>
              <a:t>semiconductor manufacturing processes.</a:t>
            </a:r>
          </a:p>
          <a:p>
            <a:pPr lvl="1"/>
            <a:r>
              <a:rPr lang="en-US" dirty="0"/>
              <a:t>Multiple bus interfaces allow simultaneous instruction and data accesses to be performed.</a:t>
            </a:r>
          </a:p>
          <a:p>
            <a:pPr lvl="1"/>
            <a:r>
              <a:rPr lang="en-US" dirty="0"/>
              <a:t>The pipelined bus interface allows a higher clock frequency in the memory system.</a:t>
            </a:r>
          </a:p>
          <a:p>
            <a:pPr lvl="1"/>
            <a:r>
              <a:rPr lang="en-US" dirty="0"/>
              <a:t>The highly efficient instruction set allows </a:t>
            </a:r>
            <a:r>
              <a:rPr lang="en-US" dirty="0">
                <a:solidFill>
                  <a:srgbClr val="FF0000"/>
                </a:solidFill>
              </a:rPr>
              <a:t>complex operations to be carried out in a low numbers of instructions.</a:t>
            </a:r>
          </a:p>
          <a:p>
            <a:pPr lvl="1"/>
            <a:r>
              <a:rPr lang="en-US" dirty="0"/>
              <a:t>Each instruction fetch is 32-bit, and most instructions are 16-bit. Therefore up to two instructions can be fetched at a time</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43</a:t>
            </a:fld>
            <a:endParaRPr lang="en-US" sz="900">
              <a:latin typeface="Arial"/>
              <a:cs typeface="Arial"/>
            </a:endParaRPr>
          </a:p>
        </p:txBody>
      </p:sp>
    </p:spTree>
    <p:extLst>
      <p:ext uri="{BB962C8B-B14F-4D97-AF65-F5344CB8AC3E}">
        <p14:creationId xmlns:p14="http://schemas.microsoft.com/office/powerpoint/2010/main" val="77732443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Code Density</a:t>
            </a:r>
          </a:p>
        </p:txBody>
      </p:sp>
      <p:sp>
        <p:nvSpPr>
          <p:cNvPr id="3" name="Text Placeholder 2"/>
          <p:cNvSpPr>
            <a:spLocks noGrp="1"/>
          </p:cNvSpPr>
          <p:nvPr>
            <p:ph type="body" idx="1"/>
          </p:nvPr>
        </p:nvSpPr>
        <p:spPr>
          <a:xfrm>
            <a:off x="90115" y="1257970"/>
            <a:ext cx="10513168" cy="1667375"/>
          </a:xfrm>
        </p:spPr>
        <p:txBody>
          <a:bodyPr/>
          <a:lstStyle/>
          <a:p>
            <a:r>
              <a:rPr lang="en-US" dirty="0"/>
              <a:t>• Thumb-2 technology allows 16-bit instructions and 32-bit instructions to work together without any state </a:t>
            </a:r>
            <a:r>
              <a:rPr lang="en-US"/>
              <a:t>switching overhead. </a:t>
            </a:r>
            <a:r>
              <a:rPr lang="en-US" dirty="0"/>
              <a:t>Most simple operations can be carried out with a </a:t>
            </a:r>
            <a:r>
              <a:rPr lang="en-US"/>
              <a:t>16-bit instruction.</a:t>
            </a:r>
            <a:endParaRPr lang="en-US" dirty="0"/>
          </a:p>
          <a:p>
            <a:r>
              <a:rPr lang="en-US" dirty="0"/>
              <a:t>Various memory addressing modes for efficient data accesses</a:t>
            </a:r>
          </a:p>
          <a:p>
            <a:r>
              <a:rPr lang="en-US" dirty="0"/>
              <a:t>Multiple memory accesses can be carried out in a single instruction</a:t>
            </a:r>
          </a:p>
          <a:p>
            <a:r>
              <a:rPr lang="en-US" dirty="0"/>
              <a:t>Support for hardware divide instructions and Multiply-and-Accumulate (MAC) instructions exist in both Cortex-M3 and Cortex-M4</a:t>
            </a:r>
          </a:p>
          <a:p>
            <a:r>
              <a:rPr lang="en-US" dirty="0"/>
              <a:t>Instructions for bit field processing in Cortex-M3/M4</a:t>
            </a:r>
          </a:p>
          <a:p>
            <a:r>
              <a:rPr lang="en-US" dirty="0"/>
              <a:t>Single Instruction, multiple data (SIMD) instruction support exists in Cortex-M4</a:t>
            </a:r>
          </a:p>
          <a:p>
            <a:r>
              <a:rPr lang="en-US" dirty="0"/>
              <a:t>Optional single precision floating point instructions are available in Cortex</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44</a:t>
            </a:fld>
            <a:endParaRPr lang="en-US" sz="900">
              <a:latin typeface="Arial"/>
              <a:cs typeface="Arial"/>
            </a:endParaRPr>
          </a:p>
        </p:txBody>
      </p:sp>
    </p:spTree>
    <p:extLst>
      <p:ext uri="{BB962C8B-B14F-4D97-AF65-F5344CB8AC3E}">
        <p14:creationId xmlns:p14="http://schemas.microsoft.com/office/powerpoint/2010/main" val="391152514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Low Power</a:t>
            </a:r>
          </a:p>
        </p:txBody>
      </p:sp>
      <p:sp>
        <p:nvSpPr>
          <p:cNvPr id="3" name="Text Placeholder 2"/>
          <p:cNvSpPr>
            <a:spLocks noGrp="1"/>
          </p:cNvSpPr>
          <p:nvPr>
            <p:ph type="body" idx="1"/>
          </p:nvPr>
        </p:nvSpPr>
        <p:spPr>
          <a:xfrm>
            <a:off x="678112" y="1329978"/>
            <a:ext cx="8958139" cy="1667375"/>
          </a:xfrm>
        </p:spPr>
        <p:txBody>
          <a:bodyPr/>
          <a:lstStyle/>
          <a:p>
            <a:r>
              <a:rPr lang="en-US" dirty="0"/>
              <a:t>The Cortex-M processors provide a number of low </a:t>
            </a:r>
            <a:r>
              <a:rPr lang="en-US"/>
              <a:t>power features. </a:t>
            </a:r>
            <a:r>
              <a:rPr lang="en-US" dirty="0"/>
              <a:t>These include</a:t>
            </a:r>
          </a:p>
          <a:p>
            <a:pPr lvl="1"/>
            <a:r>
              <a:rPr lang="en-US" dirty="0"/>
              <a:t>Multiple sleep modes defined in the architecture</a:t>
            </a:r>
          </a:p>
          <a:p>
            <a:pPr lvl="1"/>
            <a:r>
              <a:rPr lang="en-US" dirty="0"/>
              <a:t>Integrated architectural clock gating support, which allows clock circuits for parts of the processor to be deactivated when the section is not </a:t>
            </a:r>
            <a:r>
              <a:rPr lang="en-US"/>
              <a:t>in use.</a:t>
            </a:r>
            <a:endParaRPr lang="en-US" dirty="0"/>
          </a:p>
          <a:p>
            <a:r>
              <a:rPr lang="en-US" dirty="0"/>
              <a:t>The processors also have additional optional hardware support:</a:t>
            </a:r>
          </a:p>
          <a:p>
            <a:pPr lvl="1"/>
            <a:r>
              <a:rPr lang="en-US" dirty="0"/>
              <a:t>Wakeup Interrupt Controller (WIC) to enable advanced low power technologies such as State Retention Power Gating (</a:t>
            </a:r>
            <a:r>
              <a:rPr lang="en-US"/>
              <a:t>SRPG).</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45</a:t>
            </a:fld>
            <a:endParaRPr lang="en-US" sz="900">
              <a:latin typeface="Arial"/>
              <a:cs typeface="Arial"/>
            </a:endParaRPr>
          </a:p>
        </p:txBody>
      </p:sp>
    </p:spTree>
    <p:extLst>
      <p:ext uri="{BB962C8B-B14F-4D97-AF65-F5344CB8AC3E}">
        <p14:creationId xmlns:p14="http://schemas.microsoft.com/office/powerpoint/2010/main" val="239839699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System and Endianness</a:t>
            </a:r>
          </a:p>
        </p:txBody>
      </p:sp>
      <p:sp>
        <p:nvSpPr>
          <p:cNvPr id="3" name="Text Placeholder 2"/>
          <p:cNvSpPr>
            <a:spLocks noGrp="1"/>
          </p:cNvSpPr>
          <p:nvPr>
            <p:ph type="body" idx="1"/>
          </p:nvPr>
        </p:nvSpPr>
        <p:spPr>
          <a:xfrm>
            <a:off x="678112" y="1329978"/>
            <a:ext cx="8958139" cy="1667375"/>
          </a:xfrm>
        </p:spPr>
        <p:txBody>
          <a:bodyPr/>
          <a:lstStyle/>
          <a:p>
            <a:r>
              <a:rPr lang="en-US" dirty="0"/>
              <a:t>Optional bit band feature: two bit addressable regions in SRAM and </a:t>
            </a:r>
            <a:r>
              <a:rPr lang="en-US"/>
              <a:t>peripheral regions. </a:t>
            </a:r>
            <a:r>
              <a:rPr lang="en-US" dirty="0"/>
              <a:t>Bit value modifications via bit band alias addresses are converted into</a:t>
            </a:r>
          </a:p>
          <a:p>
            <a:r>
              <a:rPr lang="en-US" dirty="0"/>
              <a:t>atomic Read-Modify-Write operations to bit </a:t>
            </a:r>
            <a:r>
              <a:rPr lang="en-US"/>
              <a:t>band regions. </a:t>
            </a:r>
            <a:endParaRPr lang="en-US" dirty="0"/>
          </a:p>
          <a:p>
            <a:r>
              <a:rPr lang="en-US" dirty="0"/>
              <a:t>Exclusive accesses for multi-processor </a:t>
            </a:r>
            <a:r>
              <a:rPr lang="en-US"/>
              <a:t>system designs. </a:t>
            </a:r>
            <a:r>
              <a:rPr lang="en-US" dirty="0"/>
              <a:t>This is important for semaphore operation in </a:t>
            </a:r>
            <a:r>
              <a:rPr lang="en-US"/>
              <a:t>multi-processor systems.</a:t>
            </a:r>
            <a:endParaRPr lang="en-US" dirty="0"/>
          </a:p>
          <a:p>
            <a:r>
              <a:rPr lang="en-US" dirty="0"/>
              <a:t>Support of little endian or big endian </a:t>
            </a:r>
            <a:r>
              <a:rPr lang="en-US"/>
              <a:t>memory systems. </a:t>
            </a:r>
            <a:r>
              <a:rPr lang="en-US" dirty="0"/>
              <a:t>The Cortex-M3/M4 processors can operate in both little endian or big </a:t>
            </a:r>
            <a:r>
              <a:rPr lang="en-US"/>
              <a:t>endian mode. </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46</a:t>
            </a:fld>
            <a:endParaRPr lang="en-US" sz="900">
              <a:latin typeface="Arial"/>
              <a:cs typeface="Arial"/>
            </a:endParaRPr>
          </a:p>
        </p:txBody>
      </p:sp>
    </p:spTree>
    <p:extLst>
      <p:ext uri="{BB962C8B-B14F-4D97-AF65-F5344CB8AC3E}">
        <p14:creationId xmlns:p14="http://schemas.microsoft.com/office/powerpoint/2010/main" val="371261015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Protection Unit</a:t>
            </a:r>
          </a:p>
        </p:txBody>
      </p:sp>
      <p:sp>
        <p:nvSpPr>
          <p:cNvPr id="3" name="Text Placeholder 2"/>
          <p:cNvSpPr>
            <a:spLocks noGrp="1"/>
          </p:cNvSpPr>
          <p:nvPr>
            <p:ph type="body" idx="1"/>
          </p:nvPr>
        </p:nvSpPr>
        <p:spPr>
          <a:xfrm>
            <a:off x="678112" y="1257970"/>
            <a:ext cx="8958139" cy="1667375"/>
          </a:xfrm>
        </p:spPr>
        <p:txBody>
          <a:bodyPr/>
          <a:lstStyle/>
          <a:p>
            <a:r>
              <a:rPr lang="en-US" dirty="0"/>
              <a:t>If an MPU is included, applications can divide the memory space into a number of regions and define the access permissions for each </a:t>
            </a:r>
            <a:r>
              <a:rPr lang="en-US"/>
              <a:t>of them. </a:t>
            </a:r>
            <a:endParaRPr lang="en-US" dirty="0"/>
          </a:p>
          <a:p>
            <a:r>
              <a:rPr lang="en-US" dirty="0"/>
              <a:t>When an access rule is violated, a fault exception is generated and the fault exception handler will be able to analyze the problem and, if possible, </a:t>
            </a:r>
            <a:r>
              <a:rPr lang="en-US"/>
              <a:t>correct it.</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47</a:t>
            </a:fld>
            <a:endParaRPr lang="en-US" sz="900">
              <a:latin typeface="Arial"/>
              <a:cs typeface="Arial"/>
            </a:endParaRPr>
          </a:p>
        </p:txBody>
      </p:sp>
    </p:spTree>
    <p:extLst>
      <p:ext uri="{BB962C8B-B14F-4D97-AF65-F5344CB8AC3E}">
        <p14:creationId xmlns:p14="http://schemas.microsoft.com/office/powerpoint/2010/main" val="94996740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83268" y="537890"/>
            <a:ext cx="8579104" cy="556623"/>
          </a:xfrm>
        </p:spPr>
        <p:txBody>
          <a:bodyPr/>
          <a:lstStyle/>
          <a:p>
            <a:r>
              <a:rPr lang="en-US" dirty="0"/>
              <a:t>Interrupt Handling</a:t>
            </a:r>
          </a:p>
        </p:txBody>
      </p:sp>
      <p:sp>
        <p:nvSpPr>
          <p:cNvPr id="3" name="Text Placeholder 2"/>
          <p:cNvSpPr>
            <a:spLocks noGrp="1"/>
          </p:cNvSpPr>
          <p:nvPr>
            <p:ph type="body" idx="1"/>
          </p:nvPr>
        </p:nvSpPr>
        <p:spPr>
          <a:xfrm>
            <a:off x="252241" y="1401986"/>
            <a:ext cx="10441159" cy="1667375"/>
          </a:xfrm>
        </p:spPr>
        <p:txBody>
          <a:bodyPr/>
          <a:lstStyle/>
          <a:p>
            <a:r>
              <a:rPr lang="en-US" dirty="0"/>
              <a:t>Supports up to 240 interrupt inputs, a Non-</a:t>
            </a:r>
            <a:r>
              <a:rPr lang="en-US" dirty="0" err="1"/>
              <a:t>Maskable</a:t>
            </a:r>
            <a:r>
              <a:rPr lang="en-US" dirty="0"/>
              <a:t> Interrupt (NMI) input, and a number of </a:t>
            </a:r>
            <a:r>
              <a:rPr lang="en-US"/>
              <a:t>system exceptions. </a:t>
            </a:r>
            <a:endParaRPr lang="en-US" dirty="0"/>
          </a:p>
          <a:p>
            <a:r>
              <a:rPr lang="en-US" dirty="0"/>
              <a:t>Each interrupt (except NMI) can be individually enabled </a:t>
            </a:r>
            <a:r>
              <a:rPr lang="en-US"/>
              <a:t>or disabled.</a:t>
            </a:r>
            <a:endParaRPr lang="en-US" dirty="0"/>
          </a:p>
          <a:p>
            <a:r>
              <a:rPr lang="en-US" dirty="0"/>
              <a:t>Programmable priority levels </a:t>
            </a:r>
            <a:r>
              <a:rPr lang="en-US"/>
              <a:t>for interrupts.</a:t>
            </a:r>
            <a:endParaRPr lang="en-US" dirty="0"/>
          </a:p>
          <a:p>
            <a:r>
              <a:rPr lang="en-US" dirty="0"/>
              <a:t>The priority levels can be changed dynamically at run time </a:t>
            </a:r>
          </a:p>
          <a:p>
            <a:r>
              <a:rPr lang="en-US" dirty="0"/>
              <a:t>Automatic handling of interrupt/exception prioritization and nested interrupt/</a:t>
            </a:r>
            <a:r>
              <a:rPr lang="en-US"/>
              <a:t>exception handling.</a:t>
            </a:r>
            <a:endParaRPr lang="en-US" dirty="0"/>
          </a:p>
          <a:p>
            <a:r>
              <a:rPr lang="en-US" dirty="0"/>
              <a:t>Vector table can be relocated to various areas in </a:t>
            </a:r>
            <a:r>
              <a:rPr lang="en-US"/>
              <a:t>the memory.</a:t>
            </a:r>
            <a:endParaRPr lang="en-US" dirty="0"/>
          </a:p>
          <a:p>
            <a:r>
              <a:rPr lang="en-US" dirty="0"/>
              <a:t>Low interrupt latency with zero wait state memory system, the interrupt latency is only </a:t>
            </a:r>
            <a:r>
              <a:rPr lang="en-US"/>
              <a:t>12 cycles.</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48</a:t>
            </a:fld>
            <a:endParaRPr lang="en-US" sz="900">
              <a:latin typeface="Arial"/>
              <a:cs typeface="Arial"/>
            </a:endParaRPr>
          </a:p>
        </p:txBody>
      </p:sp>
    </p:spTree>
    <p:extLst>
      <p:ext uri="{BB962C8B-B14F-4D97-AF65-F5344CB8AC3E}">
        <p14:creationId xmlns:p14="http://schemas.microsoft.com/office/powerpoint/2010/main" val="178770440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OS Support and system level features</a:t>
            </a:r>
          </a:p>
        </p:txBody>
      </p:sp>
      <p:sp>
        <p:nvSpPr>
          <p:cNvPr id="3" name="Text Placeholder 2"/>
          <p:cNvSpPr>
            <a:spLocks noGrp="1"/>
          </p:cNvSpPr>
          <p:nvPr>
            <p:ph type="body" idx="1"/>
          </p:nvPr>
        </p:nvSpPr>
        <p:spPr>
          <a:xfrm>
            <a:off x="90116" y="1257970"/>
            <a:ext cx="10513168" cy="1667375"/>
          </a:xfrm>
        </p:spPr>
        <p:txBody>
          <a:bodyPr/>
          <a:lstStyle/>
          <a:p>
            <a:r>
              <a:rPr lang="en-US" dirty="0"/>
              <a:t>They have a built-in system tick timer called </a:t>
            </a:r>
            <a:r>
              <a:rPr lang="en-US" dirty="0" err="1"/>
              <a:t>SysTick</a:t>
            </a:r>
            <a:r>
              <a:rPr lang="en-US" dirty="0"/>
              <a:t>, which can be set up to generate regular timer interrupts for </a:t>
            </a:r>
            <a:r>
              <a:rPr lang="en-US"/>
              <a:t>OS timekeeping.</a:t>
            </a:r>
            <a:endParaRPr lang="en-US" dirty="0"/>
          </a:p>
          <a:p>
            <a:r>
              <a:rPr lang="en-US" dirty="0"/>
              <a:t>The Cortex-M3 processors also have banked stacked pointers:</a:t>
            </a:r>
          </a:p>
          <a:p>
            <a:pPr lvl="1"/>
            <a:r>
              <a:rPr lang="en-US" dirty="0"/>
              <a:t>for OS kernel and interrupts, the Main Stack Pointer (MSP) is used; </a:t>
            </a:r>
          </a:p>
          <a:p>
            <a:pPr lvl="1"/>
            <a:r>
              <a:rPr lang="en-US" dirty="0"/>
              <a:t>for application tasks, the Process Stack Pointer (PSP) </a:t>
            </a:r>
            <a:r>
              <a:rPr lang="en-US"/>
              <a:t>is used.</a:t>
            </a:r>
            <a:endParaRPr lang="en-US" dirty="0"/>
          </a:p>
          <a:p>
            <a:r>
              <a:rPr lang="en-US" dirty="0"/>
              <a:t>For simple applications without an OS, the MSP can be used all </a:t>
            </a:r>
            <a:r>
              <a:rPr lang="en-US"/>
              <a:t>the time.</a:t>
            </a:r>
            <a:endParaRPr lang="en-US" dirty="0"/>
          </a:p>
          <a:p>
            <a:r>
              <a:rPr lang="en-US" dirty="0"/>
              <a:t>To improve system reliability further, the Cortex-M3 and Cortex-M4 processors support the separation of privileged and non-privileged </a:t>
            </a:r>
            <a:r>
              <a:rPr lang="en-US"/>
              <a:t>operation modes.</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49</a:t>
            </a:fld>
            <a:endParaRPr lang="en-US" sz="900">
              <a:latin typeface="Arial"/>
              <a:cs typeface="Arial"/>
            </a:endParaRPr>
          </a:p>
        </p:txBody>
      </p:sp>
    </p:spTree>
    <p:extLst>
      <p:ext uri="{BB962C8B-B14F-4D97-AF65-F5344CB8AC3E}">
        <p14:creationId xmlns:p14="http://schemas.microsoft.com/office/powerpoint/2010/main" val="27436227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24765">
              <a:lnSpc>
                <a:spcPct val="100000"/>
              </a:lnSpc>
            </a:pPr>
            <a:r>
              <a:rPr sz="3600" b="1" dirty="0">
                <a:latin typeface="Arial"/>
                <a:cs typeface="Arial"/>
              </a:rPr>
              <a:t>A</a:t>
            </a:r>
            <a:r>
              <a:rPr sz="3600" b="1" spc="-5" dirty="0">
                <a:latin typeface="Arial"/>
                <a:cs typeface="Arial"/>
              </a:rPr>
              <a:t>g</a:t>
            </a:r>
            <a:r>
              <a:rPr sz="3600" b="1" spc="0" dirty="0">
                <a:latin typeface="Arial"/>
                <a:cs typeface="Arial"/>
              </a:rPr>
              <a:t>en</a:t>
            </a:r>
            <a:r>
              <a:rPr sz="3600" b="1" spc="-5" dirty="0">
                <a:latin typeface="Arial"/>
                <a:cs typeface="Arial"/>
              </a:rPr>
              <a:t>d</a:t>
            </a:r>
            <a:r>
              <a:rPr sz="3600" b="1" spc="0" dirty="0">
                <a:latin typeface="Arial"/>
                <a:cs typeface="Arial"/>
              </a:rPr>
              <a:t>a</a:t>
            </a:r>
            <a:endParaRPr sz="3600">
              <a:latin typeface="Arial"/>
              <a:cs typeface="Arial"/>
            </a:endParaRPr>
          </a:p>
        </p:txBody>
      </p:sp>
      <p:sp>
        <p:nvSpPr>
          <p:cNvPr id="3" name="object 3"/>
          <p:cNvSpPr txBox="1"/>
          <p:nvPr/>
        </p:nvSpPr>
        <p:spPr>
          <a:xfrm>
            <a:off x="1069339" y="1210054"/>
            <a:ext cx="8741857" cy="2263395"/>
          </a:xfrm>
          <a:prstGeom prst="rect">
            <a:avLst/>
          </a:prstGeom>
        </p:spPr>
        <p:txBody>
          <a:bodyPr vert="horz" wrap="square" lIns="0" tIns="0" rIns="0" bIns="0" rtlCol="0">
            <a:noAutofit/>
          </a:bodyPr>
          <a:lstStyle/>
          <a:p>
            <a:pPr marL="12065">
              <a:lnSpc>
                <a:spcPct val="100000"/>
              </a:lnSpc>
              <a:buClr>
                <a:srgbClr val="118CAA"/>
              </a:buClr>
              <a:buSzPct val="125000"/>
              <a:tabLst>
                <a:tab pos="277495" algn="l"/>
              </a:tabLst>
            </a:pPr>
            <a:r>
              <a:rPr lang="en-US" sz="2400" dirty="0">
                <a:latin typeface="Arial"/>
                <a:cs typeface="Arial"/>
              </a:rPr>
              <a:t>What are the ARM Cortex M Processors?</a:t>
            </a:r>
          </a:p>
          <a:p>
            <a:pPr marL="926465" lvl="4">
              <a:buClr>
                <a:srgbClr val="118CAA"/>
              </a:buClr>
              <a:buSzPct val="125000"/>
              <a:tabLst>
                <a:tab pos="277495" algn="l"/>
              </a:tabLst>
            </a:pPr>
            <a:r>
              <a:rPr lang="en-US" sz="2400" dirty="0">
                <a:latin typeface="Arial"/>
                <a:cs typeface="Arial"/>
              </a:rPr>
              <a:t>The CortexM3 and M4 Processors</a:t>
            </a:r>
          </a:p>
          <a:p>
            <a:pPr marL="926465" lvl="4">
              <a:buClr>
                <a:srgbClr val="118CAA"/>
              </a:buClr>
              <a:buSzPct val="125000"/>
              <a:tabLst>
                <a:tab pos="277495" algn="l"/>
              </a:tabLst>
            </a:pPr>
            <a:r>
              <a:rPr lang="en-US" sz="2400" dirty="0">
                <a:latin typeface="Arial"/>
                <a:cs typeface="Arial"/>
              </a:rPr>
              <a:t>The Cortex-M Processor Family</a:t>
            </a:r>
          </a:p>
          <a:p>
            <a:pPr marL="12065">
              <a:buClr>
                <a:srgbClr val="118CAA"/>
              </a:buClr>
              <a:buSzPct val="125000"/>
              <a:tabLst>
                <a:tab pos="277495" algn="l"/>
              </a:tabLst>
            </a:pPr>
            <a:r>
              <a:rPr lang="en-US" sz="2400" dirty="0">
                <a:latin typeface="Arial"/>
                <a:cs typeface="Arial"/>
              </a:rPr>
              <a:t>Advantage of the Cortex-M Processors</a:t>
            </a:r>
          </a:p>
          <a:p>
            <a:pPr marL="926465" lvl="2">
              <a:buClr>
                <a:srgbClr val="118CAA"/>
              </a:buClr>
              <a:buSzPct val="125000"/>
              <a:tabLst>
                <a:tab pos="277495" algn="l"/>
              </a:tabLst>
            </a:pPr>
            <a:r>
              <a:rPr lang="en-US" sz="2400" dirty="0">
                <a:latin typeface="Arial"/>
                <a:cs typeface="Arial"/>
              </a:rPr>
              <a:t>Low Power</a:t>
            </a:r>
          </a:p>
          <a:p>
            <a:pPr marL="926465" lvl="2">
              <a:buClr>
                <a:srgbClr val="118CAA"/>
              </a:buClr>
              <a:buSzPct val="125000"/>
              <a:tabLst>
                <a:tab pos="277495" algn="l"/>
              </a:tabLst>
            </a:pPr>
            <a:r>
              <a:rPr lang="en-US" sz="2400" dirty="0">
                <a:latin typeface="Arial"/>
                <a:cs typeface="Arial"/>
              </a:rPr>
              <a:t>Performance</a:t>
            </a:r>
          </a:p>
          <a:p>
            <a:pPr marL="926465" lvl="2">
              <a:buClr>
                <a:srgbClr val="118CAA"/>
              </a:buClr>
              <a:buSzPct val="125000"/>
              <a:tabLst>
                <a:tab pos="277495" algn="l"/>
              </a:tabLst>
            </a:pPr>
            <a:r>
              <a:rPr lang="en-US" sz="2400" dirty="0">
                <a:latin typeface="Arial"/>
                <a:cs typeface="Arial"/>
              </a:rPr>
              <a:t>Energy Efficiency</a:t>
            </a:r>
          </a:p>
          <a:p>
            <a:pPr marL="926465" lvl="2">
              <a:buClr>
                <a:srgbClr val="118CAA"/>
              </a:buClr>
              <a:buSzPct val="125000"/>
              <a:tabLst>
                <a:tab pos="277495" algn="l"/>
              </a:tabLst>
            </a:pPr>
            <a:r>
              <a:rPr lang="en-US" sz="2400" dirty="0">
                <a:latin typeface="Arial"/>
                <a:cs typeface="Arial"/>
              </a:rPr>
              <a:t>Code Density</a:t>
            </a:r>
          </a:p>
          <a:p>
            <a:pPr marL="926465" lvl="2">
              <a:buClr>
                <a:srgbClr val="118CAA"/>
              </a:buClr>
              <a:buSzPct val="125000"/>
              <a:tabLst>
                <a:tab pos="277495" algn="l"/>
              </a:tabLst>
            </a:pPr>
            <a:r>
              <a:rPr lang="en-US" sz="2400" dirty="0">
                <a:latin typeface="Arial"/>
                <a:cs typeface="Arial"/>
              </a:rPr>
              <a:t>Interrupts</a:t>
            </a:r>
          </a:p>
          <a:p>
            <a:pPr marL="926465" lvl="2">
              <a:buClr>
                <a:srgbClr val="118CAA"/>
              </a:buClr>
              <a:buSzPct val="125000"/>
              <a:tabLst>
                <a:tab pos="277495" algn="l"/>
              </a:tabLst>
            </a:pPr>
            <a:r>
              <a:rPr lang="en-US" sz="2400" dirty="0">
                <a:latin typeface="Arial"/>
                <a:cs typeface="Arial"/>
              </a:rPr>
              <a:t>Ease of use, C friendly</a:t>
            </a:r>
          </a:p>
          <a:p>
            <a:pPr marL="926465" lvl="2">
              <a:buClr>
                <a:srgbClr val="118CAA"/>
              </a:buClr>
              <a:buSzPct val="125000"/>
              <a:tabLst>
                <a:tab pos="277495" algn="l"/>
              </a:tabLst>
            </a:pPr>
            <a:r>
              <a:rPr lang="en-US" sz="2400" dirty="0">
                <a:latin typeface="Arial"/>
                <a:cs typeface="Arial"/>
              </a:rPr>
              <a:t>Scalability</a:t>
            </a:r>
          </a:p>
          <a:p>
            <a:pPr marL="12065">
              <a:buClr>
                <a:srgbClr val="118CAA"/>
              </a:buClr>
              <a:buSzPct val="125000"/>
              <a:tabLst>
                <a:tab pos="277495" algn="l"/>
              </a:tabLst>
            </a:pPr>
            <a:r>
              <a:rPr lang="en-US" sz="2400" dirty="0">
                <a:latin typeface="Arial"/>
                <a:cs typeface="Arial"/>
              </a:rPr>
              <a:t>Application of the ARM Cortex-M Processor</a:t>
            </a:r>
          </a:p>
          <a:p>
            <a:pPr marL="12065">
              <a:buClr>
                <a:srgbClr val="118CAA"/>
              </a:buClr>
              <a:buSzPct val="125000"/>
              <a:tabLst>
                <a:tab pos="277495" algn="l"/>
              </a:tabLst>
            </a:pPr>
            <a:r>
              <a:rPr lang="en-US" sz="2400" dirty="0">
                <a:latin typeface="Arial"/>
                <a:cs typeface="Arial"/>
              </a:rPr>
              <a:t>Background and History</a:t>
            </a:r>
          </a:p>
          <a:p>
            <a:pPr marL="926465" lvl="2">
              <a:buClr>
                <a:srgbClr val="118CAA"/>
              </a:buClr>
              <a:buSzPct val="125000"/>
              <a:tabLst>
                <a:tab pos="277495" algn="l"/>
              </a:tabLst>
            </a:pPr>
            <a:r>
              <a:rPr lang="en-US" sz="2400" dirty="0">
                <a:latin typeface="Arial"/>
                <a:cs typeface="Arial"/>
              </a:rPr>
              <a:t>ARM processor evolution</a:t>
            </a:r>
          </a:p>
          <a:p>
            <a:pPr marL="926465" lvl="2">
              <a:buClr>
                <a:srgbClr val="118CAA"/>
              </a:buClr>
              <a:buSzPct val="125000"/>
              <a:tabLst>
                <a:tab pos="277495" algn="l"/>
              </a:tabLst>
            </a:pPr>
            <a:r>
              <a:rPr lang="en-US" sz="2400" dirty="0">
                <a:latin typeface="Arial"/>
                <a:cs typeface="Arial"/>
              </a:rPr>
              <a:t>Architecture versions and Thumb ISA</a:t>
            </a:r>
          </a:p>
          <a:p>
            <a:pPr marL="12065">
              <a:buClr>
                <a:srgbClr val="118CAA"/>
              </a:buClr>
              <a:buSzPct val="125000"/>
              <a:tabLst>
                <a:tab pos="277495" algn="l"/>
              </a:tabLst>
            </a:pPr>
            <a:endParaRPr lang="en-US" sz="2400" dirty="0">
              <a:latin typeface="Arial"/>
              <a:cs typeface="Arial"/>
            </a:endParaRPr>
          </a:p>
          <a:p>
            <a:pPr marL="12065">
              <a:buClr>
                <a:srgbClr val="118CAA"/>
              </a:buClr>
              <a:buSzPct val="125000"/>
              <a:tabLst>
                <a:tab pos="277495" algn="l"/>
              </a:tabLst>
            </a:pPr>
            <a:r>
              <a:rPr lang="en-US" sz="2400" dirty="0">
                <a:latin typeface="Arial"/>
                <a:cs typeface="Arial"/>
              </a:rPr>
              <a:t>	</a:t>
            </a:r>
            <a:endParaRPr sz="2400" dirty="0">
              <a:latin typeface="Arial"/>
              <a:cs typeface="Arial"/>
            </a:endParaRPr>
          </a:p>
        </p:txBody>
      </p:sp>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a:t>
            </a:fld>
            <a:endParaRPr lang="en-US" sz="900">
              <a:latin typeface="Arial"/>
              <a:cs typeface="Arial"/>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Cortex-M Compatibility </a:t>
            </a:r>
          </a:p>
        </p:txBody>
      </p:sp>
      <p:pic>
        <p:nvPicPr>
          <p:cNvPr id="5" name="Picture 4"/>
          <p:cNvPicPr>
            <a:picLocks noChangeAspect="1"/>
          </p:cNvPicPr>
          <p:nvPr/>
        </p:nvPicPr>
        <p:blipFill>
          <a:blip r:embed="rId2"/>
          <a:stretch>
            <a:fillRect/>
          </a:stretch>
        </p:blipFill>
        <p:spPr>
          <a:xfrm>
            <a:off x="90116" y="1546002"/>
            <a:ext cx="10002677" cy="4254500"/>
          </a:xfrm>
          <a:prstGeom prst="rect">
            <a:avLst/>
          </a:prstGeom>
        </p:spPr>
      </p:pic>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50</a:t>
            </a:fld>
            <a:endParaRPr lang="en-US" sz="900">
              <a:latin typeface="Arial"/>
              <a:cs typeface="Arial"/>
            </a:endParaRPr>
          </a:p>
        </p:txBody>
      </p:sp>
    </p:spTree>
    <p:extLst>
      <p:ext uri="{BB962C8B-B14F-4D97-AF65-F5344CB8AC3E}">
        <p14:creationId xmlns:p14="http://schemas.microsoft.com/office/powerpoint/2010/main" val="26624333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Instruction and Data Alignment</a:t>
            </a:r>
          </a:p>
        </p:txBody>
      </p:sp>
      <p:sp>
        <p:nvSpPr>
          <p:cNvPr id="3" name="Slide Number Placeholder 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51</a:t>
            </a:fld>
            <a:endParaRPr lang="en-US" sz="900">
              <a:latin typeface="Arial"/>
              <a:cs typeface="Arial"/>
            </a:endParaRPr>
          </a:p>
        </p:txBody>
      </p:sp>
      <p:pic>
        <p:nvPicPr>
          <p:cNvPr id="4" name="Picture 3"/>
          <p:cNvPicPr>
            <a:picLocks noChangeAspect="1"/>
          </p:cNvPicPr>
          <p:nvPr/>
        </p:nvPicPr>
        <p:blipFill>
          <a:blip r:embed="rId2"/>
          <a:stretch>
            <a:fillRect/>
          </a:stretch>
        </p:blipFill>
        <p:spPr>
          <a:xfrm>
            <a:off x="265112" y="1339850"/>
            <a:ext cx="10163175" cy="4876800"/>
          </a:xfrm>
          <a:prstGeom prst="rect">
            <a:avLst/>
          </a:prstGeom>
        </p:spPr>
      </p:pic>
    </p:spTree>
    <p:extLst>
      <p:ext uri="{BB962C8B-B14F-4D97-AF65-F5344CB8AC3E}">
        <p14:creationId xmlns:p14="http://schemas.microsoft.com/office/powerpoint/2010/main" val="356787832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of 8 bit Data Alignment</a:t>
            </a:r>
          </a:p>
        </p:txBody>
      </p:sp>
      <p:sp>
        <p:nvSpPr>
          <p:cNvPr id="3" name="Slide Number Placeholder 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52</a:t>
            </a:fld>
            <a:endParaRPr lang="en-US" sz="900">
              <a:latin typeface="Arial"/>
              <a:cs typeface="Arial"/>
            </a:endParaRPr>
          </a:p>
        </p:txBody>
      </p:sp>
      <p:pic>
        <p:nvPicPr>
          <p:cNvPr id="6" name="Picture 5"/>
          <p:cNvPicPr>
            <a:picLocks noChangeAspect="1"/>
          </p:cNvPicPr>
          <p:nvPr/>
        </p:nvPicPr>
        <p:blipFill>
          <a:blip r:embed="rId2"/>
          <a:stretch>
            <a:fillRect/>
          </a:stretch>
        </p:blipFill>
        <p:spPr>
          <a:xfrm>
            <a:off x="1855918" y="1333499"/>
            <a:ext cx="6981564" cy="4889501"/>
          </a:xfrm>
          <a:prstGeom prst="rect">
            <a:avLst/>
          </a:prstGeom>
        </p:spPr>
      </p:pic>
    </p:spTree>
    <p:extLst>
      <p:ext uri="{BB962C8B-B14F-4D97-AF65-F5344CB8AC3E}">
        <p14:creationId xmlns:p14="http://schemas.microsoft.com/office/powerpoint/2010/main" val="181239463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689100" y="3016250"/>
            <a:ext cx="8255000" cy="556895"/>
          </a:xfrm>
          <a:prstGeom prst="rect">
            <a:avLst/>
          </a:prstGeom>
        </p:spPr>
        <p:txBody>
          <a:bodyPr vert="horz" wrap="square" lIns="0" tIns="0" rIns="0" bIns="0" rtlCol="0">
            <a:noAutofit/>
          </a:bodyPr>
          <a:lstStyle/>
          <a:p>
            <a:pPr marL="12700">
              <a:lnSpc>
                <a:spcPct val="100000"/>
              </a:lnSpc>
              <a:tabLst>
                <a:tab pos="6411595" algn="l"/>
              </a:tabLst>
            </a:pPr>
            <a:r>
              <a:rPr sz="3600" b="1" dirty="0">
                <a:latin typeface="Arial"/>
                <a:cs typeface="Arial"/>
              </a:rPr>
              <a:t>NXP</a:t>
            </a:r>
            <a:r>
              <a:rPr sz="3600" b="1" spc="-20" dirty="0">
                <a:latin typeface="Arial"/>
                <a:cs typeface="Arial"/>
              </a:rPr>
              <a:t> </a:t>
            </a:r>
            <a:r>
              <a:rPr sz="3600" b="1" spc="-5" dirty="0">
                <a:latin typeface="Arial"/>
                <a:cs typeface="Arial"/>
              </a:rPr>
              <a:t>L</a:t>
            </a:r>
            <a:r>
              <a:rPr sz="3600" b="1" spc="0" dirty="0">
                <a:latin typeface="Arial"/>
                <a:cs typeface="Arial"/>
              </a:rPr>
              <a:t>PC</a:t>
            </a:r>
            <a:r>
              <a:rPr sz="3600" b="1" spc="5" dirty="0">
                <a:latin typeface="Arial"/>
                <a:cs typeface="Arial"/>
              </a:rPr>
              <a:t>1</a:t>
            </a:r>
            <a:r>
              <a:rPr lang="en-US" sz="3600" b="1" spc="0" dirty="0">
                <a:latin typeface="Arial"/>
                <a:cs typeface="Arial"/>
              </a:rPr>
              <a:t>768</a:t>
            </a:r>
            <a:r>
              <a:rPr sz="3600" b="1" spc="-30" dirty="0">
                <a:latin typeface="Arial"/>
                <a:cs typeface="Arial"/>
              </a:rPr>
              <a:t> </a:t>
            </a:r>
            <a:r>
              <a:rPr sz="3600" b="1" spc="0" dirty="0">
                <a:latin typeface="Arial"/>
                <a:cs typeface="Arial"/>
              </a:rPr>
              <a:t>B</a:t>
            </a:r>
            <a:r>
              <a:rPr sz="3600" b="1" spc="-5" dirty="0">
                <a:latin typeface="Arial"/>
                <a:cs typeface="Arial"/>
              </a:rPr>
              <a:t>lo</a:t>
            </a:r>
            <a:r>
              <a:rPr sz="3600" b="1" spc="0" dirty="0">
                <a:latin typeface="Arial"/>
                <a:cs typeface="Arial"/>
              </a:rPr>
              <a:t>ck</a:t>
            </a:r>
            <a:r>
              <a:rPr lang="en-US" sz="3600" b="1" spc="0" dirty="0">
                <a:latin typeface="Arial"/>
                <a:cs typeface="Arial"/>
              </a:rPr>
              <a:t> </a:t>
            </a:r>
            <a:r>
              <a:rPr sz="3600" b="1" spc="0" dirty="0">
                <a:latin typeface="Arial"/>
                <a:cs typeface="Arial"/>
              </a:rPr>
              <a:t>D</a:t>
            </a:r>
            <a:r>
              <a:rPr sz="3600" b="1" spc="-5" dirty="0">
                <a:latin typeface="Arial"/>
                <a:cs typeface="Arial"/>
              </a:rPr>
              <a:t>i</a:t>
            </a:r>
            <a:r>
              <a:rPr sz="3600" b="1" spc="0" dirty="0">
                <a:latin typeface="Arial"/>
                <a:cs typeface="Arial"/>
              </a:rPr>
              <a:t>agram</a:t>
            </a:r>
            <a:endParaRPr sz="3600" dirty="0">
              <a:latin typeface="Arial"/>
              <a:cs typeface="Arial"/>
            </a:endParaRPr>
          </a:p>
        </p:txBody>
      </p:sp>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53</a:t>
            </a:fld>
            <a:endParaRPr lang="en-US" sz="900">
              <a:latin typeface="Arial"/>
              <a:cs typeface="Arial"/>
            </a:endParaRPr>
          </a:p>
        </p:txBody>
      </p:sp>
    </p:spTree>
    <p:extLst>
      <p:ext uri="{BB962C8B-B14F-4D97-AF65-F5344CB8AC3E}">
        <p14:creationId xmlns:p14="http://schemas.microsoft.com/office/powerpoint/2010/main" val="282321159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774700" y="0"/>
            <a:ext cx="9144000" cy="7556500"/>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54</a:t>
            </a:fld>
            <a:endParaRPr lang="en-US" sz="900">
              <a:latin typeface="Arial"/>
              <a:cs typeface="Arial"/>
            </a:endParaRPr>
          </a:p>
        </p:txBody>
      </p:sp>
    </p:spTree>
    <p:extLst>
      <p:ext uri="{BB962C8B-B14F-4D97-AF65-F5344CB8AC3E}">
        <p14:creationId xmlns:p14="http://schemas.microsoft.com/office/powerpoint/2010/main" val="345212358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CC8D4ED-6983-40AC-88EA-3CA3064C691A}"/>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55</a:t>
            </a:fld>
            <a:endParaRPr lang="en-US" sz="900" dirty="0">
              <a:latin typeface="Arial"/>
              <a:cs typeface="Arial"/>
            </a:endParaRPr>
          </a:p>
        </p:txBody>
      </p:sp>
      <p:sp>
        <p:nvSpPr>
          <p:cNvPr id="3" name="Rectangle 2">
            <a:extLst>
              <a:ext uri="{FF2B5EF4-FFF2-40B4-BE49-F238E27FC236}">
                <a16:creationId xmlns:a16="http://schemas.microsoft.com/office/drawing/2014/main" id="{1084E9F5-7725-4746-B596-63AC551C026B}"/>
              </a:ext>
            </a:extLst>
          </p:cNvPr>
          <p:cNvSpPr/>
          <p:nvPr/>
        </p:nvSpPr>
        <p:spPr>
          <a:xfrm>
            <a:off x="1458268" y="3130178"/>
            <a:ext cx="7056784" cy="707886"/>
          </a:xfrm>
          <a:prstGeom prst="rect">
            <a:avLst/>
          </a:prstGeom>
        </p:spPr>
        <p:txBody>
          <a:bodyPr wrap="square">
            <a:spAutoFit/>
          </a:bodyPr>
          <a:lstStyle/>
          <a:p>
            <a:pPr marL="12700">
              <a:lnSpc>
                <a:spcPct val="100000"/>
              </a:lnSpc>
              <a:tabLst>
                <a:tab pos="6411595" algn="l"/>
              </a:tabLst>
            </a:pPr>
            <a:r>
              <a:rPr lang="en-US" sz="4000" b="1" dirty="0">
                <a:latin typeface="Arial"/>
                <a:cs typeface="Arial"/>
              </a:rPr>
              <a:t>STM32F4x B</a:t>
            </a:r>
            <a:r>
              <a:rPr lang="en-US" sz="4000" b="1" spc="-5" dirty="0">
                <a:latin typeface="Arial"/>
                <a:cs typeface="Arial"/>
              </a:rPr>
              <a:t>lo</a:t>
            </a:r>
            <a:r>
              <a:rPr lang="en-US" sz="4000" b="1" dirty="0">
                <a:latin typeface="Arial"/>
                <a:cs typeface="Arial"/>
              </a:rPr>
              <a:t>ck D</a:t>
            </a:r>
            <a:r>
              <a:rPr lang="en-US" sz="4000" b="1" spc="-5" dirty="0">
                <a:latin typeface="Arial"/>
                <a:cs typeface="Arial"/>
              </a:rPr>
              <a:t>i</a:t>
            </a:r>
            <a:r>
              <a:rPr lang="en-US" sz="4000" b="1" dirty="0">
                <a:latin typeface="Arial"/>
                <a:cs typeface="Arial"/>
              </a:rPr>
              <a:t>agram</a:t>
            </a:r>
            <a:endParaRPr lang="en-US" sz="4000" dirty="0">
              <a:latin typeface="Arial"/>
              <a:cs typeface="Arial"/>
            </a:endParaRPr>
          </a:p>
        </p:txBody>
      </p:sp>
    </p:spTree>
    <p:extLst>
      <p:ext uri="{BB962C8B-B14F-4D97-AF65-F5344CB8AC3E}">
        <p14:creationId xmlns:p14="http://schemas.microsoft.com/office/powerpoint/2010/main" val="343072291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17A496E-7C31-4EF5-916F-3E9C8FD828A1}"/>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56</a:t>
            </a:fld>
            <a:endParaRPr lang="en-US" sz="900" dirty="0">
              <a:latin typeface="Arial"/>
              <a:cs typeface="Arial"/>
            </a:endParaRPr>
          </a:p>
        </p:txBody>
      </p:sp>
      <p:pic>
        <p:nvPicPr>
          <p:cNvPr id="4" name="Picture 3">
            <a:extLst>
              <a:ext uri="{FF2B5EF4-FFF2-40B4-BE49-F238E27FC236}">
                <a16:creationId xmlns:a16="http://schemas.microsoft.com/office/drawing/2014/main" id="{1602703C-FB14-4995-8D2A-0778CAB8A3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6180" y="1"/>
            <a:ext cx="9433048" cy="7556500"/>
          </a:xfrm>
          <a:prstGeom prst="rect">
            <a:avLst/>
          </a:prstGeom>
        </p:spPr>
      </p:pic>
    </p:spTree>
    <p:extLst>
      <p:ext uri="{BB962C8B-B14F-4D97-AF65-F5344CB8AC3E}">
        <p14:creationId xmlns:p14="http://schemas.microsoft.com/office/powerpoint/2010/main" val="109635170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815514" y="2144822"/>
            <a:ext cx="7056784" cy="1274658"/>
          </a:xfrm>
          <a:prstGeom prst="rect">
            <a:avLst/>
          </a:prstGeom>
        </p:spPr>
        <p:txBody>
          <a:bodyPr vert="horz" wrap="square" lIns="0" tIns="0" rIns="0" bIns="0" rtlCol="0">
            <a:noAutofit/>
          </a:bodyPr>
          <a:lstStyle/>
          <a:p>
            <a:pPr marL="486409" marR="12700" indent="-429895" algn="ctr">
              <a:lnSpc>
                <a:spcPct val="100000"/>
              </a:lnSpc>
            </a:pPr>
            <a:r>
              <a:rPr lang="en-US" sz="4200" b="1" spc="0" dirty="0">
                <a:latin typeface="Arial"/>
                <a:cs typeface="Arial"/>
              </a:rPr>
              <a:t>Architecture</a:t>
            </a:r>
            <a:endParaRPr sz="4200" dirty="0">
              <a:latin typeface="Arial"/>
              <a:cs typeface="Arial"/>
            </a:endParaRPr>
          </a:p>
        </p:txBody>
      </p:sp>
      <p:sp>
        <p:nvSpPr>
          <p:cNvPr id="3" name="object 3"/>
          <p:cNvSpPr txBox="1"/>
          <p:nvPr/>
        </p:nvSpPr>
        <p:spPr>
          <a:xfrm>
            <a:off x="3605276" y="4052316"/>
            <a:ext cx="3477260" cy="363220"/>
          </a:xfrm>
          <a:prstGeom prst="rect">
            <a:avLst/>
          </a:prstGeom>
        </p:spPr>
        <p:txBody>
          <a:bodyPr vert="horz" wrap="square" lIns="0" tIns="0" rIns="0" bIns="0" rtlCol="0">
            <a:noAutofit/>
          </a:bodyPr>
          <a:lstStyle/>
          <a:p>
            <a:pPr marL="12700">
              <a:lnSpc>
                <a:spcPts val="2855"/>
              </a:lnSpc>
            </a:pPr>
            <a:r>
              <a:rPr lang="en-US" sz="2400" dirty="0">
                <a:latin typeface="Arial"/>
                <a:cs typeface="Arial"/>
              </a:rPr>
              <a:t>CDAC ACTS, Pune</a:t>
            </a:r>
            <a:endParaRPr sz="2400" dirty="0">
              <a:latin typeface="Arial"/>
              <a:cs typeface="Arial"/>
            </a:endParaRPr>
          </a:p>
        </p:txBody>
      </p:sp>
      <p:pic>
        <p:nvPicPr>
          <p:cNvPr id="5" name="Picture 4"/>
          <p:cNvPicPr>
            <a:picLocks noChangeAspect="1"/>
          </p:cNvPicPr>
          <p:nvPr/>
        </p:nvPicPr>
        <p:blipFill>
          <a:blip r:embed="rId3"/>
          <a:stretch>
            <a:fillRect/>
          </a:stretch>
        </p:blipFill>
        <p:spPr>
          <a:xfrm>
            <a:off x="3457226" y="4421010"/>
            <a:ext cx="3438442" cy="664522"/>
          </a:xfrm>
          <a:prstGeom prst="rect">
            <a:avLst/>
          </a:prstGeom>
        </p:spPr>
      </p:pic>
    </p:spTree>
    <p:extLst>
      <p:ext uri="{BB962C8B-B14F-4D97-AF65-F5344CB8AC3E}">
        <p14:creationId xmlns:p14="http://schemas.microsoft.com/office/powerpoint/2010/main" val="53092690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57147" y="490728"/>
            <a:ext cx="8579104" cy="556623"/>
          </a:xfrm>
          <a:prstGeom prst="rect">
            <a:avLst/>
          </a:prstGeom>
        </p:spPr>
        <p:txBody>
          <a:bodyPr vert="horz" wrap="square" lIns="0" tIns="0" rIns="0" bIns="0" rtlCol="0">
            <a:noAutofit/>
          </a:bodyPr>
          <a:lstStyle/>
          <a:p>
            <a:pPr marL="24765">
              <a:lnSpc>
                <a:spcPct val="100000"/>
              </a:lnSpc>
            </a:pPr>
            <a:r>
              <a:rPr sz="3600" b="1" dirty="0">
                <a:latin typeface="Arial"/>
                <a:cs typeface="Arial"/>
              </a:rPr>
              <a:t>A</a:t>
            </a:r>
            <a:r>
              <a:rPr sz="3600" b="1" spc="-5" dirty="0">
                <a:latin typeface="Arial"/>
                <a:cs typeface="Arial"/>
              </a:rPr>
              <a:t>g</a:t>
            </a:r>
            <a:r>
              <a:rPr sz="3600" b="1" spc="0" dirty="0">
                <a:latin typeface="Arial"/>
                <a:cs typeface="Arial"/>
              </a:rPr>
              <a:t>en</a:t>
            </a:r>
            <a:r>
              <a:rPr sz="3600" b="1" spc="-5" dirty="0">
                <a:latin typeface="Arial"/>
                <a:cs typeface="Arial"/>
              </a:rPr>
              <a:t>d</a:t>
            </a:r>
            <a:r>
              <a:rPr sz="3600" b="1" spc="0" dirty="0">
                <a:latin typeface="Arial"/>
                <a:cs typeface="Arial"/>
              </a:rPr>
              <a:t>a</a:t>
            </a:r>
            <a:endParaRPr sz="3600" dirty="0">
              <a:latin typeface="Arial"/>
              <a:cs typeface="Arial"/>
            </a:endParaRPr>
          </a:p>
        </p:txBody>
      </p:sp>
      <p:sp>
        <p:nvSpPr>
          <p:cNvPr id="3" name="object 3"/>
          <p:cNvSpPr txBox="1"/>
          <p:nvPr/>
        </p:nvSpPr>
        <p:spPr>
          <a:xfrm>
            <a:off x="1069339" y="1210054"/>
            <a:ext cx="8741857" cy="2263395"/>
          </a:xfrm>
          <a:prstGeom prst="rect">
            <a:avLst/>
          </a:prstGeom>
        </p:spPr>
        <p:txBody>
          <a:bodyPr vert="horz" wrap="square" lIns="0" tIns="0" rIns="0" bIns="0" rtlCol="0">
            <a:noAutofit/>
          </a:bodyPr>
          <a:lstStyle/>
          <a:p>
            <a:pPr marL="12065">
              <a:lnSpc>
                <a:spcPct val="100000"/>
              </a:lnSpc>
              <a:buClr>
                <a:srgbClr val="118CAA"/>
              </a:buClr>
              <a:buSzPct val="125000"/>
              <a:tabLst>
                <a:tab pos="277495" algn="l"/>
              </a:tabLst>
            </a:pPr>
            <a:r>
              <a:rPr lang="en-US" sz="2000" dirty="0">
                <a:latin typeface="Arial"/>
                <a:cs typeface="Arial"/>
              </a:rPr>
              <a:t>Introduction to the Architecture</a:t>
            </a:r>
          </a:p>
          <a:p>
            <a:pPr marL="12065">
              <a:buClr>
                <a:srgbClr val="118CAA"/>
              </a:buClr>
              <a:buSzPct val="125000"/>
              <a:tabLst>
                <a:tab pos="277495" algn="l"/>
              </a:tabLst>
            </a:pPr>
            <a:r>
              <a:rPr lang="en-US" sz="2000" dirty="0">
                <a:latin typeface="Arial"/>
                <a:cs typeface="Arial"/>
              </a:rPr>
              <a:t>Programmers Model</a:t>
            </a:r>
          </a:p>
          <a:p>
            <a:pPr marL="926465" lvl="2">
              <a:buClr>
                <a:srgbClr val="118CAA"/>
              </a:buClr>
              <a:buSzPct val="125000"/>
              <a:tabLst>
                <a:tab pos="277495" algn="l"/>
              </a:tabLst>
            </a:pPr>
            <a:r>
              <a:rPr lang="en-US" sz="2000" dirty="0">
                <a:latin typeface="Arial"/>
                <a:cs typeface="Arial"/>
              </a:rPr>
              <a:t>Operating Modes and States</a:t>
            </a:r>
          </a:p>
          <a:p>
            <a:pPr marL="926465" lvl="2">
              <a:buClr>
                <a:srgbClr val="118CAA"/>
              </a:buClr>
              <a:buSzPct val="125000"/>
              <a:tabLst>
                <a:tab pos="277495" algn="l"/>
              </a:tabLst>
            </a:pPr>
            <a:r>
              <a:rPr lang="en-US" sz="2000" dirty="0">
                <a:latin typeface="Arial"/>
                <a:cs typeface="Arial"/>
              </a:rPr>
              <a:t>Registers</a:t>
            </a:r>
          </a:p>
          <a:p>
            <a:pPr marL="926465" lvl="2">
              <a:buClr>
                <a:srgbClr val="118CAA"/>
              </a:buClr>
              <a:buSzPct val="125000"/>
              <a:tabLst>
                <a:tab pos="277495" algn="l"/>
              </a:tabLst>
            </a:pPr>
            <a:r>
              <a:rPr lang="en-US" sz="2000" dirty="0">
                <a:latin typeface="Arial"/>
                <a:cs typeface="Arial"/>
              </a:rPr>
              <a:t>Special registers</a:t>
            </a:r>
          </a:p>
          <a:p>
            <a:pPr marL="12065">
              <a:buClr>
                <a:srgbClr val="118CAA"/>
              </a:buClr>
              <a:buSzPct val="125000"/>
              <a:tabLst>
                <a:tab pos="277495" algn="l"/>
              </a:tabLst>
            </a:pPr>
            <a:r>
              <a:rPr lang="en-US" sz="2000" dirty="0">
                <a:latin typeface="Arial"/>
                <a:cs typeface="Arial"/>
              </a:rPr>
              <a:t>Behavior of Application program Status Register(APSR)</a:t>
            </a:r>
          </a:p>
          <a:p>
            <a:pPr marL="926465" lvl="2">
              <a:buClr>
                <a:srgbClr val="118CAA"/>
              </a:buClr>
              <a:buSzPct val="125000"/>
              <a:tabLst>
                <a:tab pos="277495" algn="l"/>
              </a:tabLst>
            </a:pPr>
            <a:r>
              <a:rPr lang="en-US" sz="2000" dirty="0">
                <a:latin typeface="Arial"/>
                <a:cs typeface="Arial"/>
              </a:rPr>
              <a:t>Integer status Flags</a:t>
            </a:r>
          </a:p>
          <a:p>
            <a:pPr marL="926465" lvl="2">
              <a:buClr>
                <a:srgbClr val="118CAA"/>
              </a:buClr>
              <a:buSzPct val="125000"/>
              <a:tabLst>
                <a:tab pos="277495" algn="l"/>
              </a:tabLst>
            </a:pPr>
            <a:r>
              <a:rPr lang="en-US" sz="2000" dirty="0">
                <a:latin typeface="Arial"/>
                <a:cs typeface="Arial"/>
              </a:rPr>
              <a:t>Q status flag</a:t>
            </a:r>
          </a:p>
          <a:p>
            <a:pPr marL="926465" lvl="2">
              <a:buClr>
                <a:srgbClr val="118CAA"/>
              </a:buClr>
              <a:buSzPct val="125000"/>
              <a:tabLst>
                <a:tab pos="277495" algn="l"/>
              </a:tabLst>
            </a:pPr>
            <a:r>
              <a:rPr lang="en-US" sz="2000" dirty="0">
                <a:latin typeface="Arial"/>
                <a:cs typeface="Arial"/>
              </a:rPr>
              <a:t>GE bits</a:t>
            </a:r>
          </a:p>
          <a:p>
            <a:pPr marL="12065">
              <a:buClr>
                <a:srgbClr val="118CAA"/>
              </a:buClr>
              <a:buSzPct val="125000"/>
              <a:tabLst>
                <a:tab pos="277495" algn="l"/>
              </a:tabLst>
            </a:pPr>
            <a:r>
              <a:rPr lang="en-US" sz="2000" dirty="0">
                <a:latin typeface="Arial"/>
                <a:cs typeface="Arial"/>
              </a:rPr>
              <a:t>Memory System</a:t>
            </a:r>
          </a:p>
          <a:p>
            <a:pPr marL="12065">
              <a:buClr>
                <a:srgbClr val="118CAA"/>
              </a:buClr>
              <a:buSzPct val="125000"/>
              <a:tabLst>
                <a:tab pos="277495" algn="l"/>
              </a:tabLst>
            </a:pPr>
            <a:r>
              <a:rPr lang="en-US" sz="2000" dirty="0">
                <a:latin typeface="Arial"/>
                <a:cs typeface="Arial"/>
              </a:rPr>
              <a:t>		Memory system features and Memory Map</a:t>
            </a:r>
          </a:p>
          <a:p>
            <a:pPr marL="12065">
              <a:buClr>
                <a:srgbClr val="118CAA"/>
              </a:buClr>
              <a:buSzPct val="125000"/>
              <a:tabLst>
                <a:tab pos="277495" algn="l"/>
              </a:tabLst>
            </a:pPr>
            <a:r>
              <a:rPr lang="en-US" sz="2000" dirty="0">
                <a:latin typeface="Arial"/>
                <a:cs typeface="Arial"/>
              </a:rPr>
              <a:t>		Stack Memory &amp; MPU</a:t>
            </a:r>
          </a:p>
          <a:p>
            <a:pPr marL="12065">
              <a:buClr>
                <a:srgbClr val="118CAA"/>
              </a:buClr>
              <a:buSzPct val="125000"/>
              <a:tabLst>
                <a:tab pos="277495" algn="l"/>
              </a:tabLst>
            </a:pPr>
            <a:r>
              <a:rPr lang="en-US" sz="2000" dirty="0">
                <a:latin typeface="Arial"/>
                <a:cs typeface="Arial"/>
              </a:rPr>
              <a:t>Exception and Interrupt</a:t>
            </a:r>
          </a:p>
          <a:p>
            <a:pPr marL="12065">
              <a:buClr>
                <a:srgbClr val="118CAA"/>
              </a:buClr>
              <a:buSzPct val="125000"/>
              <a:tabLst>
                <a:tab pos="277495" algn="l"/>
              </a:tabLst>
            </a:pPr>
            <a:r>
              <a:rPr lang="en-US" sz="2000" dirty="0">
                <a:latin typeface="Arial"/>
                <a:cs typeface="Arial"/>
              </a:rPr>
              <a:t>		What are exceptions?</a:t>
            </a:r>
          </a:p>
          <a:p>
            <a:pPr marL="12065">
              <a:buClr>
                <a:srgbClr val="118CAA"/>
              </a:buClr>
              <a:buSzPct val="125000"/>
              <a:tabLst>
                <a:tab pos="277495" algn="l"/>
              </a:tabLst>
            </a:pPr>
            <a:r>
              <a:rPr lang="en-US" sz="2000" dirty="0">
                <a:latin typeface="Arial"/>
                <a:cs typeface="Arial"/>
              </a:rPr>
              <a:t>		Nested vector interrupt controller (NVIC)	</a:t>
            </a:r>
          </a:p>
          <a:p>
            <a:pPr marL="12065">
              <a:buClr>
                <a:srgbClr val="118CAA"/>
              </a:buClr>
              <a:buSzPct val="125000"/>
              <a:tabLst>
                <a:tab pos="277495" algn="l"/>
              </a:tabLst>
            </a:pPr>
            <a:r>
              <a:rPr lang="en-US" sz="2000" dirty="0">
                <a:latin typeface="Arial"/>
                <a:cs typeface="Arial"/>
              </a:rPr>
              <a:t>		Vector Table and Fault Handling</a:t>
            </a:r>
          </a:p>
          <a:p>
            <a:pPr marL="12065">
              <a:buClr>
                <a:srgbClr val="118CAA"/>
              </a:buClr>
              <a:buSzPct val="125000"/>
              <a:tabLst>
                <a:tab pos="277495" algn="l"/>
              </a:tabLst>
            </a:pPr>
            <a:r>
              <a:rPr lang="en-US" sz="2000" dirty="0">
                <a:latin typeface="Arial"/>
                <a:cs typeface="Arial"/>
              </a:rPr>
              <a:t>System Control Block</a:t>
            </a:r>
          </a:p>
          <a:p>
            <a:pPr marL="12065">
              <a:buClr>
                <a:srgbClr val="118CAA"/>
              </a:buClr>
              <a:buSzPct val="125000"/>
              <a:tabLst>
                <a:tab pos="277495" algn="l"/>
              </a:tabLst>
            </a:pPr>
            <a:r>
              <a:rPr lang="en-US" sz="2000" dirty="0">
                <a:latin typeface="Arial"/>
                <a:cs typeface="Arial"/>
              </a:rPr>
              <a:t>Debug and </a:t>
            </a:r>
            <a:r>
              <a:rPr lang="en-US" sz="2000">
                <a:latin typeface="Arial"/>
                <a:cs typeface="Arial"/>
              </a:rPr>
              <a:t>Reset Sequence</a:t>
            </a:r>
            <a:endParaRPr lang="en-US" sz="2000" dirty="0">
              <a:latin typeface="Arial"/>
              <a:cs typeface="Arial"/>
            </a:endParaRPr>
          </a:p>
          <a:p>
            <a:pPr marL="12065">
              <a:buClr>
                <a:srgbClr val="118CAA"/>
              </a:buClr>
              <a:buSzPct val="125000"/>
              <a:tabLst>
                <a:tab pos="277495" algn="l"/>
              </a:tabLst>
            </a:pPr>
            <a:endParaRPr sz="2400" dirty="0">
              <a:latin typeface="Arial"/>
              <a:cs typeface="Arial"/>
            </a:endParaRPr>
          </a:p>
        </p:txBody>
      </p:sp>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58</a:t>
            </a:fld>
            <a:endParaRPr lang="en-US" sz="900">
              <a:latin typeface="Arial"/>
              <a:cs typeface="Arial"/>
            </a:endParaRPr>
          </a:p>
        </p:txBody>
      </p:sp>
    </p:spTree>
    <p:extLst>
      <p:ext uri="{BB962C8B-B14F-4D97-AF65-F5344CB8AC3E}">
        <p14:creationId xmlns:p14="http://schemas.microsoft.com/office/powerpoint/2010/main" val="211992907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1" dirty="0">
                <a:latin typeface="Arial" panose="020B0604020202020204" pitchFamily="34" charset="0"/>
                <a:cs typeface="Arial" panose="020B0604020202020204" pitchFamily="34" charset="0"/>
              </a:rPr>
              <a:t>Programmer’s Model</a:t>
            </a:r>
          </a:p>
        </p:txBody>
      </p:sp>
      <p:pic>
        <p:nvPicPr>
          <p:cNvPr id="5" name="Picture 4"/>
          <p:cNvPicPr>
            <a:picLocks noChangeAspect="1"/>
          </p:cNvPicPr>
          <p:nvPr/>
        </p:nvPicPr>
        <p:blipFill rotWithShape="1">
          <a:blip r:embed="rId2"/>
          <a:srcRect b="17283"/>
          <a:stretch/>
        </p:blipFill>
        <p:spPr>
          <a:xfrm>
            <a:off x="234132" y="2482106"/>
            <a:ext cx="10307327" cy="3960440"/>
          </a:xfrm>
          <a:prstGeom prst="rect">
            <a:avLst/>
          </a:prstGeom>
        </p:spPr>
      </p:pic>
      <p:sp>
        <p:nvSpPr>
          <p:cNvPr id="7" name="Slide Number Placeholder 6"/>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59</a:t>
            </a:fld>
            <a:endParaRPr lang="en-US" sz="900">
              <a:latin typeface="Arial"/>
              <a:cs typeface="Arial"/>
            </a:endParaRPr>
          </a:p>
        </p:txBody>
      </p:sp>
      <p:sp>
        <p:nvSpPr>
          <p:cNvPr id="2" name="TextBox 1"/>
          <p:cNvSpPr txBox="1"/>
          <p:nvPr/>
        </p:nvSpPr>
        <p:spPr>
          <a:xfrm>
            <a:off x="522164" y="1401986"/>
            <a:ext cx="9114087" cy="523220"/>
          </a:xfrm>
          <a:prstGeom prst="rect">
            <a:avLst/>
          </a:prstGeom>
          <a:noFill/>
        </p:spPr>
        <p:txBody>
          <a:bodyPr wrap="square" rtlCol="0">
            <a:spAutoFit/>
          </a:bodyPr>
          <a:lstStyle/>
          <a:p>
            <a:pPr algn="ctr"/>
            <a:r>
              <a:rPr lang="en-US" sz="2800" b="1" dirty="0">
                <a:latin typeface="Arial" panose="020B0604020202020204" pitchFamily="34" charset="0"/>
                <a:cs typeface="Arial" panose="020B0604020202020204" pitchFamily="34" charset="0"/>
              </a:rPr>
              <a:t>Operation states and Modes</a:t>
            </a:r>
            <a:endParaRPr lang="en-US" sz="2800" dirty="0"/>
          </a:p>
        </p:txBody>
      </p:sp>
    </p:spTree>
    <p:extLst>
      <p:ext uri="{BB962C8B-B14F-4D97-AF65-F5344CB8AC3E}">
        <p14:creationId xmlns:p14="http://schemas.microsoft.com/office/powerpoint/2010/main" val="5475018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7650480" y="4643754"/>
            <a:ext cx="2081783" cy="1610868"/>
          </a:xfrm>
          <a:prstGeom prst="rect">
            <a:avLst/>
          </a:prstGeom>
          <a:blipFill>
            <a:blip r:embed="rId2" cstate="print"/>
            <a:stretch>
              <a:fillRect/>
            </a:stretch>
          </a:blipFill>
        </p:spPr>
        <p:txBody>
          <a:bodyPr wrap="square" lIns="0" tIns="0" rIns="0" bIns="0" rtlCol="0">
            <a:noAutofit/>
          </a:bodyPr>
          <a:lstStyle/>
          <a:p>
            <a:endParaRPr/>
          </a:p>
        </p:txBody>
      </p:sp>
      <p:sp>
        <p:nvSpPr>
          <p:cNvPr id="3" name="object 3"/>
          <p:cNvSpPr txBox="1"/>
          <p:nvPr/>
        </p:nvSpPr>
        <p:spPr>
          <a:xfrm>
            <a:off x="1057147" y="1661159"/>
            <a:ext cx="7133590" cy="4911725"/>
          </a:xfrm>
          <a:prstGeom prst="rect">
            <a:avLst/>
          </a:prstGeom>
        </p:spPr>
        <p:txBody>
          <a:bodyPr vert="horz" wrap="square" lIns="0" tIns="0" rIns="0" bIns="0" rtlCol="0">
            <a:noAutofit/>
          </a:bodyPr>
          <a:lstStyle/>
          <a:p>
            <a:pPr marL="314325" indent="-302260">
              <a:lnSpc>
                <a:spcPct val="100000"/>
              </a:lnSpc>
              <a:buClr>
                <a:srgbClr val="118CAA"/>
              </a:buClr>
              <a:buSzPct val="125000"/>
              <a:buFont typeface="Arial"/>
              <a:buChar char=""/>
              <a:tabLst>
                <a:tab pos="314325" algn="l"/>
              </a:tabLst>
            </a:pPr>
            <a:r>
              <a:rPr sz="2400" spc="0" dirty="0">
                <a:latin typeface="Arial"/>
                <a:cs typeface="Arial"/>
              </a:rPr>
              <a:t>M</a:t>
            </a:r>
            <a:r>
              <a:rPr sz="2400" spc="-5" dirty="0">
                <a:latin typeface="Arial"/>
                <a:cs typeface="Arial"/>
              </a:rPr>
              <a:t>i</a:t>
            </a:r>
            <a:r>
              <a:rPr sz="2400" spc="0" dirty="0">
                <a:latin typeface="Arial"/>
                <a:cs typeface="Arial"/>
              </a:rPr>
              <a:t>cr</a:t>
            </a:r>
            <a:r>
              <a:rPr sz="2400" spc="-5" dirty="0">
                <a:latin typeface="Arial"/>
                <a:cs typeface="Arial"/>
              </a:rPr>
              <a:t>o</a:t>
            </a:r>
            <a:r>
              <a:rPr sz="2400" spc="0" dirty="0">
                <a:latin typeface="Arial"/>
                <a:cs typeface="Arial"/>
              </a:rPr>
              <a:t>c</a:t>
            </a:r>
            <a:r>
              <a:rPr sz="2400" spc="-5" dirty="0">
                <a:latin typeface="Arial"/>
                <a:cs typeface="Arial"/>
              </a:rPr>
              <a:t>on</a:t>
            </a:r>
            <a:r>
              <a:rPr sz="2400" spc="0" dirty="0">
                <a:latin typeface="Arial"/>
                <a:cs typeface="Arial"/>
              </a:rPr>
              <a:t>tr</a:t>
            </a:r>
            <a:r>
              <a:rPr sz="2400" spc="-5" dirty="0">
                <a:latin typeface="Arial"/>
                <a:cs typeface="Arial"/>
              </a:rPr>
              <a:t>olle</a:t>
            </a:r>
            <a:r>
              <a:rPr sz="2400" spc="0" dirty="0">
                <a:latin typeface="Arial"/>
                <a:cs typeface="Arial"/>
              </a:rPr>
              <a:t>rs</a:t>
            </a:r>
            <a:r>
              <a:rPr sz="2400" spc="15" dirty="0">
                <a:latin typeface="Arial"/>
                <a:cs typeface="Arial"/>
              </a:rPr>
              <a:t> </a:t>
            </a:r>
            <a:r>
              <a:rPr sz="2400" spc="-5" dirty="0">
                <a:latin typeface="Arial"/>
                <a:cs typeface="Arial"/>
              </a:rPr>
              <a:t>a</a:t>
            </a:r>
            <a:r>
              <a:rPr sz="2400" spc="0" dirty="0">
                <a:latin typeface="Arial"/>
                <a:cs typeface="Arial"/>
              </a:rPr>
              <a:t>re </a:t>
            </a:r>
            <a:r>
              <a:rPr sz="2400" spc="-5" dirty="0">
                <a:latin typeface="Arial"/>
                <a:cs typeface="Arial"/>
              </a:rPr>
              <a:t>ge</a:t>
            </a:r>
            <a:r>
              <a:rPr sz="2400" spc="0" dirty="0">
                <a:latin typeface="Arial"/>
                <a:cs typeface="Arial"/>
              </a:rPr>
              <a:t>tt</a:t>
            </a:r>
            <a:r>
              <a:rPr sz="2400" spc="-5" dirty="0">
                <a:latin typeface="Arial"/>
                <a:cs typeface="Arial"/>
              </a:rPr>
              <a:t>in</a:t>
            </a:r>
            <a:r>
              <a:rPr sz="2400" spc="0" dirty="0">
                <a:latin typeface="Arial"/>
                <a:cs typeface="Arial"/>
              </a:rPr>
              <a:t>g </a:t>
            </a:r>
            <a:r>
              <a:rPr sz="2400" b="1" u="heavy" spc="-5" dirty="0">
                <a:latin typeface="Arial"/>
                <a:cs typeface="Arial"/>
              </a:rPr>
              <a:t>chea</a:t>
            </a:r>
            <a:r>
              <a:rPr sz="2400" b="1" u="heavy" spc="0" dirty="0">
                <a:latin typeface="Arial"/>
                <a:cs typeface="Arial"/>
              </a:rPr>
              <a:t>p</a:t>
            </a:r>
            <a:endParaRPr sz="2400" dirty="0">
              <a:latin typeface="Arial"/>
              <a:cs typeface="Arial"/>
            </a:endParaRPr>
          </a:p>
          <a:p>
            <a:pPr marL="662940" lvl="1" indent="-250190">
              <a:lnSpc>
                <a:spcPct val="100000"/>
              </a:lnSpc>
              <a:spcBef>
                <a:spcPts val="5"/>
              </a:spcBef>
              <a:buClr>
                <a:srgbClr val="118CAA"/>
              </a:buClr>
              <a:buSzPct val="125000"/>
              <a:buFont typeface="Arial"/>
              <a:buChar char=""/>
              <a:tabLst>
                <a:tab pos="662940" algn="l"/>
              </a:tabLst>
            </a:pPr>
            <a:r>
              <a:rPr sz="2000" spc="0" dirty="0">
                <a:latin typeface="Arial"/>
                <a:cs typeface="Arial"/>
              </a:rPr>
              <a:t>32</a:t>
            </a:r>
            <a:r>
              <a:rPr sz="2000" spc="5" dirty="0">
                <a:latin typeface="Arial"/>
                <a:cs typeface="Arial"/>
              </a:rPr>
              <a:t>-</a:t>
            </a:r>
            <a:r>
              <a:rPr sz="2000" spc="0" dirty="0">
                <a:latin typeface="Arial"/>
                <a:cs typeface="Arial"/>
              </a:rPr>
              <a:t>bit</a:t>
            </a:r>
            <a:r>
              <a:rPr sz="2000" spc="-45" dirty="0">
                <a:latin typeface="Arial"/>
                <a:cs typeface="Arial"/>
              </a:rPr>
              <a:t> </a:t>
            </a:r>
            <a:r>
              <a:rPr sz="2000" spc="-5" dirty="0">
                <a:latin typeface="Arial"/>
                <a:cs typeface="Arial"/>
              </a:rPr>
              <a:t>A</a:t>
            </a:r>
            <a:r>
              <a:rPr sz="2000" spc="5" dirty="0">
                <a:latin typeface="Arial"/>
                <a:cs typeface="Arial"/>
              </a:rPr>
              <a:t>R</a:t>
            </a:r>
            <a:r>
              <a:rPr sz="2000" spc="0" dirty="0">
                <a:latin typeface="Arial"/>
                <a:cs typeface="Arial"/>
              </a:rPr>
              <a:t>M</a:t>
            </a:r>
            <a:r>
              <a:rPr sz="2000" spc="-10" dirty="0">
                <a:latin typeface="Arial"/>
                <a:cs typeface="Arial"/>
              </a:rPr>
              <a:t> </a:t>
            </a:r>
            <a:r>
              <a:rPr sz="2000" spc="5" dirty="0">
                <a:latin typeface="Arial"/>
                <a:cs typeface="Arial"/>
              </a:rPr>
              <a:t>C</a:t>
            </a:r>
            <a:r>
              <a:rPr sz="2000" spc="0" dirty="0">
                <a:latin typeface="Arial"/>
                <a:cs typeface="Arial"/>
              </a:rPr>
              <a:t>o</a:t>
            </a:r>
            <a:r>
              <a:rPr sz="2000" spc="5" dirty="0">
                <a:latin typeface="Arial"/>
                <a:cs typeface="Arial"/>
              </a:rPr>
              <a:t>r</a:t>
            </a:r>
            <a:r>
              <a:rPr sz="2000" spc="-5" dirty="0">
                <a:latin typeface="Arial"/>
                <a:cs typeface="Arial"/>
              </a:rPr>
              <a:t>t</a:t>
            </a:r>
            <a:r>
              <a:rPr sz="2000" spc="0" dirty="0">
                <a:latin typeface="Arial"/>
                <a:cs typeface="Arial"/>
              </a:rPr>
              <a:t>ex</a:t>
            </a:r>
            <a:r>
              <a:rPr sz="2000" spc="5" dirty="0">
                <a:latin typeface="Arial"/>
                <a:cs typeface="Arial"/>
              </a:rPr>
              <a:t>-</a:t>
            </a:r>
            <a:r>
              <a:rPr sz="2000" spc="0" dirty="0">
                <a:latin typeface="Arial"/>
                <a:cs typeface="Arial"/>
              </a:rPr>
              <a:t>M3</a:t>
            </a:r>
            <a:r>
              <a:rPr sz="2000" spc="-40" dirty="0">
                <a:latin typeface="Arial"/>
                <a:cs typeface="Arial"/>
              </a:rPr>
              <a:t> </a:t>
            </a:r>
            <a:r>
              <a:rPr sz="2000" spc="0" dirty="0">
                <a:latin typeface="Arial"/>
                <a:cs typeface="Arial"/>
              </a:rPr>
              <a:t>M</a:t>
            </a:r>
            <a:r>
              <a:rPr sz="2000" spc="-5" dirty="0">
                <a:latin typeface="Arial"/>
                <a:cs typeface="Arial"/>
              </a:rPr>
              <a:t>i</a:t>
            </a:r>
            <a:r>
              <a:rPr sz="2000" spc="5" dirty="0">
                <a:latin typeface="Arial"/>
                <a:cs typeface="Arial"/>
              </a:rPr>
              <a:t>c</a:t>
            </a:r>
            <a:r>
              <a:rPr sz="2000" spc="0" dirty="0">
                <a:latin typeface="Arial"/>
                <a:cs typeface="Arial"/>
              </a:rPr>
              <a:t>ro</a:t>
            </a:r>
            <a:r>
              <a:rPr sz="2000" spc="5" dirty="0">
                <a:latin typeface="Arial"/>
                <a:cs typeface="Arial"/>
              </a:rPr>
              <a:t>c</a:t>
            </a:r>
            <a:r>
              <a:rPr sz="2000" spc="0" dirty="0">
                <a:latin typeface="Arial"/>
                <a:cs typeface="Arial"/>
              </a:rPr>
              <a:t>on</a:t>
            </a:r>
            <a:r>
              <a:rPr sz="2000" spc="-5" dirty="0">
                <a:latin typeface="Arial"/>
                <a:cs typeface="Arial"/>
              </a:rPr>
              <a:t>t</a:t>
            </a:r>
            <a:r>
              <a:rPr sz="2000" spc="0" dirty="0">
                <a:latin typeface="Arial"/>
                <a:cs typeface="Arial"/>
              </a:rPr>
              <a:t>rolle</a:t>
            </a:r>
            <a:r>
              <a:rPr sz="2000" spc="5" dirty="0">
                <a:latin typeface="Arial"/>
                <a:cs typeface="Arial"/>
              </a:rPr>
              <a:t>r</a:t>
            </a:r>
            <a:r>
              <a:rPr sz="2000" spc="0" dirty="0">
                <a:latin typeface="Arial"/>
                <a:cs typeface="Arial"/>
              </a:rPr>
              <a:t>s</a:t>
            </a:r>
            <a:r>
              <a:rPr sz="2000" spc="-60" dirty="0">
                <a:latin typeface="Arial"/>
                <a:cs typeface="Arial"/>
              </a:rPr>
              <a:t> </a:t>
            </a:r>
            <a:r>
              <a:rPr sz="2000" spc="0" dirty="0">
                <a:latin typeface="Arial"/>
                <a:cs typeface="Arial"/>
              </a:rPr>
              <a:t>@</a:t>
            </a:r>
            <a:r>
              <a:rPr sz="2000" spc="-15" dirty="0">
                <a:latin typeface="Arial"/>
                <a:cs typeface="Arial"/>
              </a:rPr>
              <a:t> </a:t>
            </a:r>
            <a:r>
              <a:rPr lang="en-US" sz="2000" dirty="0">
                <a:latin typeface="Arial"/>
                <a:cs typeface="Arial"/>
              </a:rPr>
              <a:t>INR 1200</a:t>
            </a:r>
            <a:endParaRPr sz="2000" dirty="0">
              <a:latin typeface="Arial"/>
              <a:cs typeface="Arial"/>
            </a:endParaRPr>
          </a:p>
          <a:p>
            <a:pPr marL="662940" lvl="1" indent="-250190">
              <a:lnSpc>
                <a:spcPct val="100000"/>
              </a:lnSpc>
              <a:buClr>
                <a:srgbClr val="118CAA"/>
              </a:buClr>
              <a:buSzPct val="125000"/>
              <a:buFont typeface="Arial"/>
              <a:buChar char=""/>
              <a:tabLst>
                <a:tab pos="662940" algn="l"/>
              </a:tabLst>
            </a:pPr>
            <a:r>
              <a:rPr sz="2000" spc="-5" dirty="0">
                <a:latin typeface="Arial"/>
                <a:cs typeface="Arial"/>
              </a:rPr>
              <a:t>S</a:t>
            </a:r>
            <a:r>
              <a:rPr sz="2000" spc="0" dirty="0">
                <a:latin typeface="Arial"/>
                <a:cs typeface="Arial"/>
              </a:rPr>
              <a:t>ome</a:t>
            </a:r>
            <a:r>
              <a:rPr sz="2000" spc="-30" dirty="0">
                <a:latin typeface="Arial"/>
                <a:cs typeface="Arial"/>
              </a:rPr>
              <a:t> </a:t>
            </a:r>
            <a:r>
              <a:rPr sz="2000" spc="0" dirty="0">
                <a:latin typeface="Arial"/>
                <a:cs typeface="Arial"/>
              </a:rPr>
              <a:t>m</a:t>
            </a:r>
            <a:r>
              <a:rPr sz="2000" spc="-5" dirty="0">
                <a:latin typeface="Arial"/>
                <a:cs typeface="Arial"/>
              </a:rPr>
              <a:t>i</a:t>
            </a:r>
            <a:r>
              <a:rPr sz="2000" spc="5" dirty="0">
                <a:latin typeface="Arial"/>
                <a:cs typeface="Arial"/>
              </a:rPr>
              <a:t>c</a:t>
            </a:r>
            <a:r>
              <a:rPr sz="2000" spc="0" dirty="0">
                <a:latin typeface="Arial"/>
                <a:cs typeface="Arial"/>
              </a:rPr>
              <a:t>ro</a:t>
            </a:r>
            <a:r>
              <a:rPr sz="2000" spc="5" dirty="0">
                <a:latin typeface="Arial"/>
                <a:cs typeface="Arial"/>
              </a:rPr>
              <a:t>c</a:t>
            </a:r>
            <a:r>
              <a:rPr sz="2000" spc="0" dirty="0">
                <a:latin typeface="Arial"/>
                <a:cs typeface="Arial"/>
              </a:rPr>
              <a:t>on</a:t>
            </a:r>
            <a:r>
              <a:rPr sz="2000" spc="-5" dirty="0">
                <a:latin typeface="Arial"/>
                <a:cs typeface="Arial"/>
              </a:rPr>
              <a:t>t</a:t>
            </a:r>
            <a:r>
              <a:rPr sz="2000" spc="0" dirty="0">
                <a:latin typeface="Arial"/>
                <a:cs typeface="Arial"/>
              </a:rPr>
              <a:t>rolle</a:t>
            </a:r>
            <a:r>
              <a:rPr sz="2000" spc="5" dirty="0">
                <a:latin typeface="Arial"/>
                <a:cs typeface="Arial"/>
              </a:rPr>
              <a:t>r</a:t>
            </a:r>
            <a:r>
              <a:rPr sz="2000" spc="0" dirty="0">
                <a:latin typeface="Arial"/>
                <a:cs typeface="Arial"/>
              </a:rPr>
              <a:t>s</a:t>
            </a:r>
            <a:r>
              <a:rPr sz="2000" spc="-60" dirty="0">
                <a:latin typeface="Arial"/>
                <a:cs typeface="Arial"/>
              </a:rPr>
              <a:t> </a:t>
            </a:r>
            <a:r>
              <a:rPr sz="2000" spc="5" dirty="0">
                <a:latin typeface="Arial"/>
                <a:cs typeface="Arial"/>
              </a:rPr>
              <a:t>s</a:t>
            </a:r>
            <a:r>
              <a:rPr sz="2000" spc="0" dirty="0">
                <a:latin typeface="Arial"/>
                <a:cs typeface="Arial"/>
              </a:rPr>
              <a:t>ell</a:t>
            </a:r>
            <a:r>
              <a:rPr sz="2000" spc="-5" dirty="0">
                <a:latin typeface="Arial"/>
                <a:cs typeface="Arial"/>
              </a:rPr>
              <a:t> f</a:t>
            </a:r>
            <a:r>
              <a:rPr sz="2000" spc="0" dirty="0">
                <a:latin typeface="Arial"/>
                <a:cs typeface="Arial"/>
              </a:rPr>
              <a:t>or</a:t>
            </a:r>
            <a:r>
              <a:rPr sz="2000" spc="-10" dirty="0">
                <a:latin typeface="Arial"/>
                <a:cs typeface="Arial"/>
              </a:rPr>
              <a:t> </a:t>
            </a:r>
            <a:r>
              <a:rPr sz="2000" spc="0" dirty="0">
                <a:latin typeface="Arial"/>
                <a:cs typeface="Arial"/>
              </a:rPr>
              <a:t>as</a:t>
            </a:r>
            <a:r>
              <a:rPr sz="2000" spc="-25" dirty="0">
                <a:latin typeface="Arial"/>
                <a:cs typeface="Arial"/>
              </a:rPr>
              <a:t> </a:t>
            </a:r>
            <a:r>
              <a:rPr sz="2000" spc="0" dirty="0">
                <a:latin typeface="Arial"/>
                <a:cs typeface="Arial"/>
              </a:rPr>
              <a:t>li</a:t>
            </a:r>
            <a:r>
              <a:rPr sz="2000" spc="-10" dirty="0">
                <a:latin typeface="Arial"/>
                <a:cs typeface="Arial"/>
              </a:rPr>
              <a:t>t</a:t>
            </a:r>
            <a:r>
              <a:rPr sz="2000" spc="-5" dirty="0">
                <a:latin typeface="Arial"/>
                <a:cs typeface="Arial"/>
              </a:rPr>
              <a:t>t</a:t>
            </a:r>
            <a:r>
              <a:rPr sz="2000" spc="0" dirty="0">
                <a:latin typeface="Arial"/>
                <a:cs typeface="Arial"/>
              </a:rPr>
              <a:t>le</a:t>
            </a:r>
            <a:r>
              <a:rPr sz="2000" spc="5" dirty="0">
                <a:latin typeface="Arial"/>
                <a:cs typeface="Arial"/>
              </a:rPr>
              <a:t> </a:t>
            </a:r>
            <a:r>
              <a:rPr sz="2000" spc="0" dirty="0">
                <a:latin typeface="Arial"/>
                <a:cs typeface="Arial"/>
              </a:rPr>
              <a:t>as</a:t>
            </a:r>
            <a:r>
              <a:rPr sz="2000" spc="-10" dirty="0">
                <a:latin typeface="Arial"/>
                <a:cs typeface="Arial"/>
              </a:rPr>
              <a:t> </a:t>
            </a:r>
            <a:r>
              <a:rPr lang="en-US" sz="2000" spc="0" dirty="0">
                <a:latin typeface="Arial"/>
                <a:cs typeface="Arial"/>
              </a:rPr>
              <a:t>INR 400</a:t>
            </a:r>
            <a:endParaRPr sz="2000" dirty="0">
              <a:latin typeface="Arial"/>
              <a:cs typeface="Arial"/>
            </a:endParaRPr>
          </a:p>
          <a:p>
            <a:pPr marL="314325" indent="-302260">
              <a:lnSpc>
                <a:spcPts val="3590"/>
              </a:lnSpc>
              <a:buClr>
                <a:srgbClr val="118CAA"/>
              </a:buClr>
              <a:buSzPct val="125000"/>
              <a:buFont typeface="Arial"/>
              <a:buChar char=""/>
              <a:tabLst>
                <a:tab pos="314325" algn="l"/>
              </a:tabLst>
            </a:pPr>
            <a:r>
              <a:rPr sz="2400" spc="0" dirty="0">
                <a:latin typeface="Arial"/>
                <a:cs typeface="Arial"/>
              </a:rPr>
              <a:t>M</a:t>
            </a:r>
            <a:r>
              <a:rPr sz="2400" spc="-5" dirty="0">
                <a:latin typeface="Arial"/>
                <a:cs typeface="Arial"/>
              </a:rPr>
              <a:t>i</a:t>
            </a:r>
            <a:r>
              <a:rPr sz="2400" spc="0" dirty="0">
                <a:latin typeface="Arial"/>
                <a:cs typeface="Arial"/>
              </a:rPr>
              <a:t>cr</a:t>
            </a:r>
            <a:r>
              <a:rPr sz="2400" spc="-5" dirty="0">
                <a:latin typeface="Arial"/>
                <a:cs typeface="Arial"/>
              </a:rPr>
              <a:t>o</a:t>
            </a:r>
            <a:r>
              <a:rPr sz="2400" spc="0" dirty="0">
                <a:latin typeface="Arial"/>
                <a:cs typeface="Arial"/>
              </a:rPr>
              <a:t>c</a:t>
            </a:r>
            <a:r>
              <a:rPr sz="2400" spc="-5" dirty="0">
                <a:latin typeface="Arial"/>
                <a:cs typeface="Arial"/>
              </a:rPr>
              <a:t>on</a:t>
            </a:r>
            <a:r>
              <a:rPr sz="2400" spc="0" dirty="0">
                <a:latin typeface="Arial"/>
                <a:cs typeface="Arial"/>
              </a:rPr>
              <a:t>tr</a:t>
            </a:r>
            <a:r>
              <a:rPr sz="2400" spc="-5" dirty="0">
                <a:latin typeface="Arial"/>
                <a:cs typeface="Arial"/>
              </a:rPr>
              <a:t>olle</a:t>
            </a:r>
            <a:r>
              <a:rPr sz="2400" spc="0" dirty="0">
                <a:latin typeface="Arial"/>
                <a:cs typeface="Arial"/>
              </a:rPr>
              <a:t>rs</a:t>
            </a:r>
            <a:r>
              <a:rPr sz="2400" spc="15" dirty="0">
                <a:latin typeface="Arial"/>
                <a:cs typeface="Arial"/>
              </a:rPr>
              <a:t> </a:t>
            </a:r>
            <a:r>
              <a:rPr sz="2400" spc="-5" dirty="0">
                <a:latin typeface="Arial"/>
                <a:cs typeface="Arial"/>
              </a:rPr>
              <a:t>a</a:t>
            </a:r>
            <a:r>
              <a:rPr sz="2400" spc="0" dirty="0">
                <a:latin typeface="Arial"/>
                <a:cs typeface="Arial"/>
              </a:rPr>
              <a:t>re </a:t>
            </a:r>
            <a:r>
              <a:rPr sz="2400" spc="-5" dirty="0">
                <a:latin typeface="Arial"/>
                <a:cs typeface="Arial"/>
              </a:rPr>
              <a:t>ge</a:t>
            </a:r>
            <a:r>
              <a:rPr sz="2400" spc="0" dirty="0">
                <a:latin typeface="Arial"/>
                <a:cs typeface="Arial"/>
              </a:rPr>
              <a:t>tt</a:t>
            </a:r>
            <a:r>
              <a:rPr sz="2400" spc="-5" dirty="0">
                <a:latin typeface="Arial"/>
                <a:cs typeface="Arial"/>
              </a:rPr>
              <a:t>in</a:t>
            </a:r>
            <a:r>
              <a:rPr sz="2400" spc="0" dirty="0">
                <a:latin typeface="Arial"/>
                <a:cs typeface="Arial"/>
              </a:rPr>
              <a:t>g </a:t>
            </a:r>
            <a:r>
              <a:rPr sz="2400" b="1" u="heavy" spc="-5" dirty="0">
                <a:latin typeface="Arial"/>
                <a:cs typeface="Arial"/>
              </a:rPr>
              <a:t>po</a:t>
            </a:r>
            <a:r>
              <a:rPr sz="2400" b="1" u="heavy" spc="25" dirty="0">
                <a:latin typeface="Arial"/>
                <a:cs typeface="Arial"/>
              </a:rPr>
              <a:t>w</a:t>
            </a:r>
            <a:r>
              <a:rPr sz="2400" b="1" u="heavy" spc="-5" dirty="0">
                <a:latin typeface="Arial"/>
                <a:cs typeface="Arial"/>
              </a:rPr>
              <a:t>e</a:t>
            </a:r>
            <a:r>
              <a:rPr sz="2400" b="1" u="heavy" spc="0" dirty="0">
                <a:latin typeface="Arial"/>
                <a:cs typeface="Arial"/>
              </a:rPr>
              <a:t>r</a:t>
            </a:r>
            <a:r>
              <a:rPr sz="2400" b="1" u="heavy" spc="5" dirty="0">
                <a:latin typeface="Arial"/>
                <a:cs typeface="Arial"/>
              </a:rPr>
              <a:t>f</a:t>
            </a:r>
            <a:r>
              <a:rPr sz="2400" b="1" u="heavy" spc="-5" dirty="0">
                <a:latin typeface="Arial"/>
                <a:cs typeface="Arial"/>
              </a:rPr>
              <a:t>u</a:t>
            </a:r>
            <a:r>
              <a:rPr sz="2400" b="1" u="heavy" spc="0" dirty="0">
                <a:latin typeface="Arial"/>
                <a:cs typeface="Arial"/>
              </a:rPr>
              <a:t>l</a:t>
            </a:r>
            <a:endParaRPr sz="2400" dirty="0">
              <a:latin typeface="Arial"/>
              <a:cs typeface="Arial"/>
            </a:endParaRPr>
          </a:p>
          <a:p>
            <a:pPr marL="662940" lvl="1" indent="-250190">
              <a:lnSpc>
                <a:spcPct val="100000"/>
              </a:lnSpc>
              <a:spcBef>
                <a:spcPts val="5"/>
              </a:spcBef>
              <a:buClr>
                <a:srgbClr val="118CAA"/>
              </a:buClr>
              <a:buSzPct val="125000"/>
              <a:buFont typeface="Arial"/>
              <a:buChar char=""/>
              <a:tabLst>
                <a:tab pos="662940" algn="l"/>
              </a:tabLst>
            </a:pPr>
            <a:r>
              <a:rPr sz="2000" spc="0" dirty="0">
                <a:latin typeface="Arial"/>
                <a:cs typeface="Arial"/>
              </a:rPr>
              <a:t>Lo</a:t>
            </a:r>
            <a:r>
              <a:rPr sz="2000" spc="-5" dirty="0">
                <a:latin typeface="Arial"/>
                <a:cs typeface="Arial"/>
              </a:rPr>
              <a:t>t</a:t>
            </a:r>
            <a:r>
              <a:rPr sz="2000" spc="0" dirty="0">
                <a:latin typeface="Arial"/>
                <a:cs typeface="Arial"/>
              </a:rPr>
              <a:t>s</a:t>
            </a:r>
            <a:r>
              <a:rPr sz="2000" spc="-35" dirty="0">
                <a:latin typeface="Arial"/>
                <a:cs typeface="Arial"/>
              </a:rPr>
              <a:t> </a:t>
            </a:r>
            <a:r>
              <a:rPr sz="2000" spc="0" dirty="0">
                <a:latin typeface="Arial"/>
                <a:cs typeface="Arial"/>
              </a:rPr>
              <a:t>of</a:t>
            </a:r>
            <a:r>
              <a:rPr sz="2000" spc="-10" dirty="0">
                <a:latin typeface="Arial"/>
                <a:cs typeface="Arial"/>
              </a:rPr>
              <a:t> </a:t>
            </a:r>
            <a:r>
              <a:rPr sz="2000" spc="0" dirty="0">
                <a:latin typeface="Arial"/>
                <a:cs typeface="Arial"/>
              </a:rPr>
              <a:t>p</a:t>
            </a:r>
            <a:r>
              <a:rPr sz="2000" spc="5" dirty="0">
                <a:latin typeface="Arial"/>
                <a:cs typeface="Arial"/>
              </a:rPr>
              <a:t>r</a:t>
            </a:r>
            <a:r>
              <a:rPr sz="2000" spc="0" dirty="0">
                <a:latin typeface="Arial"/>
                <a:cs typeface="Arial"/>
              </a:rPr>
              <a:t>o</a:t>
            </a:r>
            <a:r>
              <a:rPr sz="2000" spc="5" dirty="0">
                <a:latin typeface="Arial"/>
                <a:cs typeface="Arial"/>
              </a:rPr>
              <a:t>c</a:t>
            </a:r>
            <a:r>
              <a:rPr sz="2000" spc="0" dirty="0">
                <a:latin typeface="Arial"/>
                <a:cs typeface="Arial"/>
              </a:rPr>
              <a:t>e</a:t>
            </a:r>
            <a:r>
              <a:rPr sz="2000" spc="5" dirty="0">
                <a:latin typeface="Arial"/>
                <a:cs typeface="Arial"/>
              </a:rPr>
              <a:t>ss</a:t>
            </a:r>
            <a:r>
              <a:rPr sz="2000" spc="0" dirty="0">
                <a:latin typeface="Arial"/>
                <a:cs typeface="Arial"/>
              </a:rPr>
              <a:t>ing,</a:t>
            </a:r>
            <a:r>
              <a:rPr sz="2000" spc="-60" dirty="0">
                <a:latin typeface="Arial"/>
                <a:cs typeface="Arial"/>
              </a:rPr>
              <a:t> </a:t>
            </a:r>
            <a:r>
              <a:rPr sz="2000" spc="0" dirty="0">
                <a:latin typeface="Arial"/>
                <a:cs typeface="Arial"/>
              </a:rPr>
              <a:t>memo</a:t>
            </a:r>
            <a:r>
              <a:rPr sz="2000" spc="5" dirty="0">
                <a:latin typeface="Arial"/>
                <a:cs typeface="Arial"/>
              </a:rPr>
              <a:t>r</a:t>
            </a:r>
            <a:r>
              <a:rPr sz="2000" spc="-10" dirty="0">
                <a:latin typeface="Arial"/>
                <a:cs typeface="Arial"/>
              </a:rPr>
              <a:t>y</a:t>
            </a:r>
            <a:r>
              <a:rPr sz="2000" spc="0" dirty="0">
                <a:latin typeface="Arial"/>
                <a:cs typeface="Arial"/>
              </a:rPr>
              <a:t>,</a:t>
            </a:r>
            <a:r>
              <a:rPr sz="2000" spc="-50" dirty="0">
                <a:latin typeface="Arial"/>
                <a:cs typeface="Arial"/>
              </a:rPr>
              <a:t> </a:t>
            </a:r>
            <a:r>
              <a:rPr sz="2000" spc="-5" dirty="0">
                <a:latin typeface="Arial"/>
                <a:cs typeface="Arial"/>
              </a:rPr>
              <a:t>I/</a:t>
            </a:r>
            <a:r>
              <a:rPr sz="2000" spc="0" dirty="0">
                <a:latin typeface="Arial"/>
                <a:cs typeface="Arial"/>
              </a:rPr>
              <a:t>O</a:t>
            </a:r>
            <a:r>
              <a:rPr sz="2000" spc="-20" dirty="0">
                <a:latin typeface="Arial"/>
                <a:cs typeface="Arial"/>
              </a:rPr>
              <a:t> </a:t>
            </a:r>
            <a:r>
              <a:rPr sz="2000" spc="0" dirty="0">
                <a:latin typeface="Arial"/>
                <a:cs typeface="Arial"/>
              </a:rPr>
              <a:t>in</a:t>
            </a:r>
            <a:r>
              <a:rPr sz="2000" spc="-5" dirty="0">
                <a:latin typeface="Arial"/>
                <a:cs typeface="Arial"/>
              </a:rPr>
              <a:t> </a:t>
            </a:r>
            <a:r>
              <a:rPr sz="2000" spc="0" dirty="0">
                <a:latin typeface="Arial"/>
                <a:cs typeface="Arial"/>
              </a:rPr>
              <a:t>one</a:t>
            </a:r>
            <a:r>
              <a:rPr sz="2000" spc="-15" dirty="0">
                <a:latin typeface="Arial"/>
                <a:cs typeface="Arial"/>
              </a:rPr>
              <a:t> </a:t>
            </a:r>
            <a:r>
              <a:rPr sz="2000" spc="0" dirty="0">
                <a:latin typeface="Arial"/>
                <a:cs typeface="Arial"/>
              </a:rPr>
              <a:t>pa</a:t>
            </a:r>
            <a:r>
              <a:rPr sz="2000" spc="5" dirty="0">
                <a:latin typeface="Arial"/>
                <a:cs typeface="Arial"/>
              </a:rPr>
              <a:t>ck</a:t>
            </a:r>
            <a:r>
              <a:rPr sz="2000" spc="0" dirty="0">
                <a:latin typeface="Arial"/>
                <a:cs typeface="Arial"/>
              </a:rPr>
              <a:t>age</a:t>
            </a:r>
            <a:endParaRPr sz="2000" dirty="0">
              <a:latin typeface="Arial"/>
              <a:cs typeface="Arial"/>
            </a:endParaRPr>
          </a:p>
          <a:p>
            <a:pPr marL="662940" lvl="1" indent="-250190">
              <a:lnSpc>
                <a:spcPct val="100000"/>
              </a:lnSpc>
              <a:buClr>
                <a:srgbClr val="118CAA"/>
              </a:buClr>
              <a:buSzPct val="125000"/>
              <a:buFont typeface="Arial"/>
              <a:buChar char=""/>
              <a:tabLst>
                <a:tab pos="662940" algn="l"/>
              </a:tabLst>
            </a:pPr>
            <a:r>
              <a:rPr sz="2000" spc="0" dirty="0">
                <a:latin typeface="Arial"/>
                <a:cs typeface="Arial"/>
              </a:rPr>
              <a:t>Floa</a:t>
            </a:r>
            <a:r>
              <a:rPr sz="2000" spc="-5" dirty="0">
                <a:latin typeface="Arial"/>
                <a:cs typeface="Arial"/>
              </a:rPr>
              <a:t>t</a:t>
            </a:r>
            <a:r>
              <a:rPr sz="2000" spc="0" dirty="0">
                <a:latin typeface="Arial"/>
                <a:cs typeface="Arial"/>
              </a:rPr>
              <a:t>in</a:t>
            </a:r>
            <a:r>
              <a:rPr sz="2000" spc="5" dirty="0">
                <a:latin typeface="Arial"/>
                <a:cs typeface="Arial"/>
              </a:rPr>
              <a:t>g-</a:t>
            </a:r>
            <a:r>
              <a:rPr sz="2000" spc="0" dirty="0">
                <a:latin typeface="Arial"/>
                <a:cs typeface="Arial"/>
              </a:rPr>
              <a:t>point</a:t>
            </a:r>
            <a:r>
              <a:rPr sz="2000" spc="-45" dirty="0">
                <a:latin typeface="Arial"/>
                <a:cs typeface="Arial"/>
              </a:rPr>
              <a:t> </a:t>
            </a:r>
            <a:r>
              <a:rPr sz="2000" spc="0" dirty="0">
                <a:latin typeface="Arial"/>
                <a:cs typeface="Arial"/>
              </a:rPr>
              <a:t>is e</a:t>
            </a:r>
            <a:r>
              <a:rPr sz="2000" spc="-5" dirty="0">
                <a:latin typeface="Arial"/>
                <a:cs typeface="Arial"/>
              </a:rPr>
              <a:t>v</a:t>
            </a:r>
            <a:r>
              <a:rPr sz="2000" spc="0" dirty="0">
                <a:latin typeface="Arial"/>
                <a:cs typeface="Arial"/>
              </a:rPr>
              <a:t>en</a:t>
            </a:r>
            <a:r>
              <a:rPr sz="2000" spc="-15" dirty="0">
                <a:latin typeface="Arial"/>
                <a:cs typeface="Arial"/>
              </a:rPr>
              <a:t> </a:t>
            </a:r>
            <a:r>
              <a:rPr sz="2000" spc="0" dirty="0">
                <a:latin typeface="Arial"/>
                <a:cs typeface="Arial"/>
              </a:rPr>
              <a:t>a</a:t>
            </a:r>
            <a:r>
              <a:rPr sz="2000" spc="-5" dirty="0">
                <a:latin typeface="Arial"/>
                <a:cs typeface="Arial"/>
              </a:rPr>
              <a:t>v</a:t>
            </a:r>
            <a:r>
              <a:rPr sz="2000" spc="0" dirty="0">
                <a:latin typeface="Arial"/>
                <a:cs typeface="Arial"/>
              </a:rPr>
              <a:t>ailable</a:t>
            </a:r>
            <a:r>
              <a:rPr sz="2000" spc="-5" dirty="0">
                <a:latin typeface="Arial"/>
                <a:cs typeface="Arial"/>
              </a:rPr>
              <a:t> </a:t>
            </a:r>
            <a:r>
              <a:rPr sz="2000" spc="0" dirty="0">
                <a:latin typeface="Arial"/>
                <a:cs typeface="Arial"/>
              </a:rPr>
              <a:t>in</a:t>
            </a:r>
            <a:r>
              <a:rPr sz="2000" spc="-5" dirty="0">
                <a:latin typeface="Arial"/>
                <a:cs typeface="Arial"/>
              </a:rPr>
              <a:t> </a:t>
            </a:r>
            <a:r>
              <a:rPr sz="2000" spc="5" dirty="0">
                <a:latin typeface="Arial"/>
                <a:cs typeface="Arial"/>
              </a:rPr>
              <a:t>s</a:t>
            </a:r>
            <a:r>
              <a:rPr sz="2000" spc="0" dirty="0">
                <a:latin typeface="Arial"/>
                <a:cs typeface="Arial"/>
              </a:rPr>
              <a:t>ome!</a:t>
            </a:r>
            <a:endParaRPr sz="2000" dirty="0">
              <a:latin typeface="Arial"/>
              <a:cs typeface="Arial"/>
            </a:endParaRPr>
          </a:p>
          <a:p>
            <a:pPr marL="314325" indent="-302260">
              <a:lnSpc>
                <a:spcPts val="3590"/>
              </a:lnSpc>
              <a:buClr>
                <a:srgbClr val="118CAA"/>
              </a:buClr>
              <a:buSzPct val="125000"/>
              <a:buFont typeface="Arial"/>
              <a:buChar char=""/>
              <a:tabLst>
                <a:tab pos="314325" algn="l"/>
              </a:tabLst>
            </a:pPr>
            <a:r>
              <a:rPr sz="2400" spc="0" dirty="0">
                <a:latin typeface="Arial"/>
                <a:cs typeface="Arial"/>
              </a:rPr>
              <a:t>M</a:t>
            </a:r>
            <a:r>
              <a:rPr sz="2400" spc="-5" dirty="0">
                <a:latin typeface="Arial"/>
                <a:cs typeface="Arial"/>
              </a:rPr>
              <a:t>i</a:t>
            </a:r>
            <a:r>
              <a:rPr sz="2400" spc="0" dirty="0">
                <a:latin typeface="Arial"/>
                <a:cs typeface="Arial"/>
              </a:rPr>
              <a:t>cr</a:t>
            </a:r>
            <a:r>
              <a:rPr sz="2400" spc="-5" dirty="0">
                <a:latin typeface="Arial"/>
                <a:cs typeface="Arial"/>
              </a:rPr>
              <a:t>o</a:t>
            </a:r>
            <a:r>
              <a:rPr sz="2400" spc="0" dirty="0">
                <a:latin typeface="Arial"/>
                <a:cs typeface="Arial"/>
              </a:rPr>
              <a:t>c</a:t>
            </a:r>
            <a:r>
              <a:rPr sz="2400" spc="-5" dirty="0">
                <a:latin typeface="Arial"/>
                <a:cs typeface="Arial"/>
              </a:rPr>
              <a:t>on</a:t>
            </a:r>
            <a:r>
              <a:rPr sz="2400" spc="0" dirty="0">
                <a:latin typeface="Arial"/>
                <a:cs typeface="Arial"/>
              </a:rPr>
              <a:t>tr</a:t>
            </a:r>
            <a:r>
              <a:rPr sz="2400" spc="-5" dirty="0">
                <a:latin typeface="Arial"/>
                <a:cs typeface="Arial"/>
              </a:rPr>
              <a:t>olle</a:t>
            </a:r>
            <a:r>
              <a:rPr sz="2400" spc="0" dirty="0">
                <a:latin typeface="Arial"/>
                <a:cs typeface="Arial"/>
              </a:rPr>
              <a:t>rs</a:t>
            </a:r>
            <a:r>
              <a:rPr sz="2400" spc="15" dirty="0">
                <a:latin typeface="Arial"/>
                <a:cs typeface="Arial"/>
              </a:rPr>
              <a:t> </a:t>
            </a:r>
            <a:r>
              <a:rPr sz="2400" spc="-5" dirty="0">
                <a:latin typeface="Arial"/>
                <a:cs typeface="Arial"/>
              </a:rPr>
              <a:t>a</a:t>
            </a:r>
            <a:r>
              <a:rPr sz="2400" spc="0" dirty="0">
                <a:latin typeface="Arial"/>
                <a:cs typeface="Arial"/>
              </a:rPr>
              <a:t>re </a:t>
            </a:r>
            <a:r>
              <a:rPr sz="2400" spc="-5" dirty="0">
                <a:latin typeface="Arial"/>
                <a:cs typeface="Arial"/>
              </a:rPr>
              <a:t>ge</a:t>
            </a:r>
            <a:r>
              <a:rPr sz="2400" spc="0" dirty="0">
                <a:latin typeface="Arial"/>
                <a:cs typeface="Arial"/>
              </a:rPr>
              <a:t>tt</a:t>
            </a:r>
            <a:r>
              <a:rPr sz="2400" spc="-5" dirty="0">
                <a:latin typeface="Arial"/>
                <a:cs typeface="Arial"/>
              </a:rPr>
              <a:t>in</a:t>
            </a:r>
            <a:r>
              <a:rPr sz="2400" spc="0" dirty="0">
                <a:latin typeface="Arial"/>
                <a:cs typeface="Arial"/>
              </a:rPr>
              <a:t>g </a:t>
            </a:r>
            <a:r>
              <a:rPr sz="2400" b="1" u="heavy" spc="0" dirty="0">
                <a:latin typeface="Arial"/>
                <a:cs typeface="Arial"/>
              </a:rPr>
              <a:t>i</a:t>
            </a:r>
            <a:r>
              <a:rPr sz="2400" b="1" u="heavy" spc="-5" dirty="0">
                <a:latin typeface="Arial"/>
                <a:cs typeface="Arial"/>
              </a:rPr>
              <a:t>n</a:t>
            </a:r>
            <a:r>
              <a:rPr sz="2400" b="1" u="heavy" spc="0" dirty="0">
                <a:latin typeface="Arial"/>
                <a:cs typeface="Arial"/>
              </a:rPr>
              <a:t>t</a:t>
            </a:r>
            <a:r>
              <a:rPr sz="2400" b="1" u="heavy" spc="-5" dirty="0">
                <a:latin typeface="Arial"/>
                <a:cs typeface="Arial"/>
              </a:rPr>
              <a:t>e</a:t>
            </a:r>
            <a:r>
              <a:rPr sz="2400" b="1" u="heavy" spc="0" dirty="0">
                <a:latin typeface="Arial"/>
                <a:cs typeface="Arial"/>
              </a:rPr>
              <a:t>ra</a:t>
            </a:r>
            <a:r>
              <a:rPr sz="2400" b="1" u="heavy" spc="-5" dirty="0">
                <a:latin typeface="Arial"/>
                <a:cs typeface="Arial"/>
              </a:rPr>
              <a:t>c</a:t>
            </a:r>
            <a:r>
              <a:rPr sz="2400" b="1" u="heavy" spc="0" dirty="0">
                <a:latin typeface="Arial"/>
                <a:cs typeface="Arial"/>
              </a:rPr>
              <a:t>ti</a:t>
            </a:r>
            <a:r>
              <a:rPr sz="2400" b="1" u="heavy" spc="-5" dirty="0">
                <a:latin typeface="Arial"/>
                <a:cs typeface="Arial"/>
              </a:rPr>
              <a:t>v</a:t>
            </a:r>
            <a:r>
              <a:rPr sz="2400" b="1" u="heavy" spc="0" dirty="0">
                <a:latin typeface="Arial"/>
                <a:cs typeface="Arial"/>
              </a:rPr>
              <a:t>e</a:t>
            </a:r>
            <a:endParaRPr sz="2400" dirty="0">
              <a:latin typeface="Arial"/>
              <a:cs typeface="Arial"/>
            </a:endParaRPr>
          </a:p>
          <a:p>
            <a:pPr marL="662940" lvl="1" indent="-250190">
              <a:lnSpc>
                <a:spcPct val="100000"/>
              </a:lnSpc>
              <a:spcBef>
                <a:spcPts val="5"/>
              </a:spcBef>
              <a:buClr>
                <a:srgbClr val="118CAA"/>
              </a:buClr>
              <a:buSzPct val="125000"/>
              <a:buFont typeface="Arial"/>
              <a:buChar char=""/>
              <a:tabLst>
                <a:tab pos="662940" algn="l"/>
              </a:tabLst>
            </a:pPr>
            <a:r>
              <a:rPr sz="2000" spc="-5" dirty="0">
                <a:latin typeface="Arial"/>
                <a:cs typeface="Arial"/>
              </a:rPr>
              <a:t>I</a:t>
            </a:r>
            <a:r>
              <a:rPr sz="2000" spc="0" dirty="0">
                <a:latin typeface="Arial"/>
                <a:cs typeface="Arial"/>
              </a:rPr>
              <a:t>n</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net</a:t>
            </a:r>
            <a:r>
              <a:rPr sz="2000" spc="-60" dirty="0">
                <a:latin typeface="Arial"/>
                <a:cs typeface="Arial"/>
              </a:rPr>
              <a:t> </a:t>
            </a:r>
            <a:r>
              <a:rPr sz="2000" spc="5" dirty="0">
                <a:latin typeface="Arial"/>
                <a:cs typeface="Arial"/>
              </a:rPr>
              <a:t>c</a:t>
            </a:r>
            <a:r>
              <a:rPr sz="2000" spc="0" dirty="0">
                <a:latin typeface="Arial"/>
                <a:cs typeface="Arial"/>
              </a:rPr>
              <a:t>onne</a:t>
            </a:r>
            <a:r>
              <a:rPr sz="2000" spc="5" dirty="0">
                <a:latin typeface="Arial"/>
                <a:cs typeface="Arial"/>
              </a:rPr>
              <a:t>c</a:t>
            </a:r>
            <a:r>
              <a:rPr sz="2000" spc="-5" dirty="0">
                <a:latin typeface="Arial"/>
                <a:cs typeface="Arial"/>
              </a:rPr>
              <a:t>t</a:t>
            </a:r>
            <a:r>
              <a:rPr sz="2000" spc="0" dirty="0">
                <a:latin typeface="Arial"/>
                <a:cs typeface="Arial"/>
              </a:rPr>
              <a:t>i</a:t>
            </a:r>
            <a:r>
              <a:rPr sz="2000" spc="-10" dirty="0">
                <a:latin typeface="Arial"/>
                <a:cs typeface="Arial"/>
              </a:rPr>
              <a:t>v</a:t>
            </a:r>
            <a:r>
              <a:rPr sz="2000" spc="0" dirty="0">
                <a:latin typeface="Arial"/>
                <a:cs typeface="Arial"/>
              </a:rPr>
              <a:t>i</a:t>
            </a:r>
            <a:r>
              <a:rPr sz="2000" spc="-10" dirty="0">
                <a:latin typeface="Arial"/>
                <a:cs typeface="Arial"/>
              </a:rPr>
              <a:t>ty</a:t>
            </a:r>
            <a:r>
              <a:rPr sz="2000" spc="0" dirty="0">
                <a:latin typeface="Arial"/>
                <a:cs typeface="Arial"/>
              </a:rPr>
              <a:t>,</a:t>
            </a:r>
            <a:r>
              <a:rPr sz="2000" spc="-25" dirty="0">
                <a:latin typeface="Arial"/>
                <a:cs typeface="Arial"/>
              </a:rPr>
              <a:t> </a:t>
            </a:r>
            <a:r>
              <a:rPr sz="2000" spc="0" dirty="0">
                <a:latin typeface="Arial"/>
                <a:cs typeface="Arial"/>
              </a:rPr>
              <a:t>new</a:t>
            </a:r>
            <a:r>
              <a:rPr sz="2000" spc="-15" dirty="0">
                <a:latin typeface="Arial"/>
                <a:cs typeface="Arial"/>
              </a:rPr>
              <a:t> </a:t>
            </a:r>
            <a:r>
              <a:rPr sz="2000" spc="5" dirty="0">
                <a:latin typeface="Arial"/>
                <a:cs typeface="Arial"/>
              </a:rPr>
              <a:t>s</a:t>
            </a:r>
            <a:r>
              <a:rPr sz="2000" spc="0" dirty="0">
                <a:latin typeface="Arial"/>
                <a:cs typeface="Arial"/>
              </a:rPr>
              <a:t>en</a:t>
            </a:r>
            <a:r>
              <a:rPr sz="2000" spc="5" dirty="0">
                <a:latin typeface="Arial"/>
                <a:cs typeface="Arial"/>
              </a:rPr>
              <a:t>s</a:t>
            </a:r>
            <a:r>
              <a:rPr sz="2000" spc="0" dirty="0">
                <a:latin typeface="Arial"/>
                <a:cs typeface="Arial"/>
              </a:rPr>
              <a:t>o</a:t>
            </a:r>
            <a:r>
              <a:rPr sz="2000" spc="5" dirty="0">
                <a:latin typeface="Arial"/>
                <a:cs typeface="Arial"/>
              </a:rPr>
              <a:t>r</a:t>
            </a:r>
            <a:r>
              <a:rPr sz="2000" spc="0" dirty="0">
                <a:latin typeface="Arial"/>
                <a:cs typeface="Arial"/>
              </a:rPr>
              <a:t>s</a:t>
            </a:r>
            <a:r>
              <a:rPr sz="2000" spc="-50" dirty="0">
                <a:latin typeface="Arial"/>
                <a:cs typeface="Arial"/>
              </a:rPr>
              <a:t> </a:t>
            </a:r>
            <a:r>
              <a:rPr sz="2000" spc="0" dirty="0">
                <a:latin typeface="Arial"/>
                <a:cs typeface="Arial"/>
              </a:rPr>
              <a:t>and</a:t>
            </a:r>
            <a:r>
              <a:rPr sz="2000" spc="-15" dirty="0">
                <a:latin typeface="Arial"/>
                <a:cs typeface="Arial"/>
              </a:rPr>
              <a:t> </a:t>
            </a:r>
            <a:r>
              <a:rPr sz="2000" spc="0" dirty="0">
                <a:latin typeface="Arial"/>
                <a:cs typeface="Arial"/>
              </a:rPr>
              <a:t>a</a:t>
            </a:r>
            <a:r>
              <a:rPr sz="2000" spc="5" dirty="0">
                <a:latin typeface="Arial"/>
                <a:cs typeface="Arial"/>
              </a:rPr>
              <a:t>c</a:t>
            </a:r>
            <a:r>
              <a:rPr sz="2000" spc="-5" dirty="0">
                <a:latin typeface="Arial"/>
                <a:cs typeface="Arial"/>
              </a:rPr>
              <a:t>t</a:t>
            </a:r>
            <a:r>
              <a:rPr sz="2000" spc="0" dirty="0">
                <a:latin typeface="Arial"/>
                <a:cs typeface="Arial"/>
              </a:rPr>
              <a:t>ua</a:t>
            </a:r>
            <a:r>
              <a:rPr sz="2000" spc="-5" dirty="0">
                <a:latin typeface="Arial"/>
                <a:cs typeface="Arial"/>
              </a:rPr>
              <a:t>t</a:t>
            </a:r>
            <a:r>
              <a:rPr sz="2000" spc="0" dirty="0">
                <a:latin typeface="Arial"/>
                <a:cs typeface="Arial"/>
              </a:rPr>
              <a:t>o</a:t>
            </a:r>
            <a:r>
              <a:rPr sz="2000" spc="5" dirty="0">
                <a:latin typeface="Arial"/>
                <a:cs typeface="Arial"/>
              </a:rPr>
              <a:t>r</a:t>
            </a:r>
            <a:r>
              <a:rPr sz="2000" spc="0" dirty="0">
                <a:latin typeface="Arial"/>
                <a:cs typeface="Arial"/>
              </a:rPr>
              <a:t>s</a:t>
            </a:r>
            <a:endParaRPr sz="2000" dirty="0">
              <a:latin typeface="Arial"/>
              <a:cs typeface="Arial"/>
            </a:endParaRPr>
          </a:p>
          <a:p>
            <a:pPr marL="662940" lvl="1" indent="-250190">
              <a:lnSpc>
                <a:spcPct val="100000"/>
              </a:lnSpc>
              <a:buClr>
                <a:srgbClr val="118CAA"/>
              </a:buClr>
              <a:buSzPct val="125000"/>
              <a:buFont typeface="Arial"/>
              <a:buChar char=""/>
              <a:tabLst>
                <a:tab pos="662940" algn="l"/>
              </a:tabLst>
            </a:pPr>
            <a:r>
              <a:rPr sz="2000" spc="0" dirty="0">
                <a:latin typeface="Arial"/>
                <a:cs typeface="Arial"/>
              </a:rPr>
              <a:t>L</a:t>
            </a:r>
            <a:r>
              <a:rPr sz="2000" spc="5" dirty="0">
                <a:latin typeface="Arial"/>
                <a:cs typeface="Arial"/>
              </a:rPr>
              <a:t>C</a:t>
            </a:r>
            <a:r>
              <a:rPr sz="2000" spc="0" dirty="0">
                <a:latin typeface="Arial"/>
                <a:cs typeface="Arial"/>
              </a:rPr>
              <a:t>D</a:t>
            </a:r>
            <a:r>
              <a:rPr sz="2000" spc="-25" dirty="0">
                <a:latin typeface="Arial"/>
                <a:cs typeface="Arial"/>
              </a:rPr>
              <a:t> </a:t>
            </a:r>
            <a:r>
              <a:rPr sz="2000" spc="0" dirty="0">
                <a:latin typeface="Arial"/>
                <a:cs typeface="Arial"/>
              </a:rPr>
              <a:t>and</a:t>
            </a:r>
            <a:r>
              <a:rPr sz="2000" spc="-15" dirty="0">
                <a:latin typeface="Arial"/>
                <a:cs typeface="Arial"/>
              </a:rPr>
              <a:t> </a:t>
            </a:r>
            <a:r>
              <a:rPr sz="2000" spc="0" dirty="0">
                <a:latin typeface="Arial"/>
                <a:cs typeface="Arial"/>
              </a:rPr>
              <a:t>di</a:t>
            </a:r>
            <a:r>
              <a:rPr sz="2000" spc="5" dirty="0">
                <a:latin typeface="Arial"/>
                <a:cs typeface="Arial"/>
              </a:rPr>
              <a:t>s</a:t>
            </a:r>
            <a:r>
              <a:rPr sz="2000" spc="0" dirty="0">
                <a:latin typeface="Arial"/>
                <a:cs typeface="Arial"/>
              </a:rPr>
              <a:t>play</a:t>
            </a:r>
            <a:r>
              <a:rPr sz="2000" spc="-15" dirty="0">
                <a:latin typeface="Arial"/>
                <a:cs typeface="Arial"/>
              </a:rPr>
              <a:t> </a:t>
            </a:r>
            <a:r>
              <a:rPr sz="2000" spc="5" dirty="0">
                <a:latin typeface="Arial"/>
                <a:cs typeface="Arial"/>
              </a:rPr>
              <a:t>c</a:t>
            </a:r>
            <a:r>
              <a:rPr sz="2000" spc="0" dirty="0">
                <a:latin typeface="Arial"/>
                <a:cs typeface="Arial"/>
              </a:rPr>
              <a:t>on</a:t>
            </a:r>
            <a:r>
              <a:rPr sz="2000" spc="-5" dirty="0">
                <a:latin typeface="Arial"/>
                <a:cs typeface="Arial"/>
              </a:rPr>
              <a:t>t</a:t>
            </a:r>
            <a:r>
              <a:rPr sz="2000" spc="0" dirty="0">
                <a:latin typeface="Arial"/>
                <a:cs typeface="Arial"/>
              </a:rPr>
              <a:t>rolle</a:t>
            </a:r>
            <a:r>
              <a:rPr sz="2000" spc="5" dirty="0">
                <a:latin typeface="Arial"/>
                <a:cs typeface="Arial"/>
              </a:rPr>
              <a:t>r</a:t>
            </a:r>
            <a:r>
              <a:rPr sz="2000" spc="0" dirty="0">
                <a:latin typeface="Arial"/>
                <a:cs typeface="Arial"/>
              </a:rPr>
              <a:t>s</a:t>
            </a:r>
            <a:r>
              <a:rPr sz="2000" spc="-50" dirty="0">
                <a:latin typeface="Arial"/>
                <a:cs typeface="Arial"/>
              </a:rPr>
              <a:t> </a:t>
            </a:r>
            <a:r>
              <a:rPr sz="2000" spc="0" dirty="0">
                <a:latin typeface="Arial"/>
                <a:cs typeface="Arial"/>
              </a:rPr>
              <a:t>a</a:t>
            </a:r>
            <a:r>
              <a:rPr sz="2000" spc="5" dirty="0">
                <a:latin typeface="Arial"/>
                <a:cs typeface="Arial"/>
              </a:rPr>
              <a:t>r</a:t>
            </a:r>
            <a:r>
              <a:rPr sz="2000" spc="0" dirty="0">
                <a:latin typeface="Arial"/>
                <a:cs typeface="Arial"/>
              </a:rPr>
              <a:t>e</a:t>
            </a:r>
            <a:r>
              <a:rPr sz="2000" spc="-15" dirty="0">
                <a:latin typeface="Arial"/>
                <a:cs typeface="Arial"/>
              </a:rPr>
              <a:t> </a:t>
            </a:r>
            <a:r>
              <a:rPr sz="2000" spc="5" dirty="0">
                <a:latin typeface="Arial"/>
                <a:cs typeface="Arial"/>
              </a:rPr>
              <a:t>c</a:t>
            </a:r>
            <a:r>
              <a:rPr sz="2000" spc="0" dirty="0">
                <a:latin typeface="Arial"/>
                <a:cs typeface="Arial"/>
              </a:rPr>
              <a:t>ommon</a:t>
            </a:r>
            <a:endParaRPr sz="2000" dirty="0">
              <a:latin typeface="Arial"/>
              <a:cs typeface="Arial"/>
            </a:endParaRPr>
          </a:p>
          <a:p>
            <a:pPr lvl="1">
              <a:lnSpc>
                <a:spcPts val="950"/>
              </a:lnSpc>
              <a:spcBef>
                <a:spcPts val="41"/>
              </a:spcBef>
              <a:buClr>
                <a:srgbClr val="118CAA"/>
              </a:buClr>
              <a:buFont typeface="Arial"/>
              <a:buChar char=""/>
            </a:pPr>
            <a:endParaRPr sz="950" dirty="0"/>
          </a:p>
          <a:p>
            <a:pPr lvl="1">
              <a:lnSpc>
                <a:spcPts val="1000"/>
              </a:lnSpc>
              <a:buClr>
                <a:srgbClr val="118CAA"/>
              </a:buClr>
              <a:buFont typeface="Arial"/>
              <a:buChar char=""/>
            </a:pPr>
            <a:endParaRPr sz="1000" dirty="0"/>
          </a:p>
          <a:p>
            <a:pPr lvl="1">
              <a:lnSpc>
                <a:spcPts val="1000"/>
              </a:lnSpc>
              <a:buClr>
                <a:srgbClr val="118CAA"/>
              </a:buClr>
              <a:buFont typeface="Arial"/>
              <a:buChar char=""/>
            </a:pPr>
            <a:endParaRPr sz="1000" dirty="0"/>
          </a:p>
          <a:p>
            <a:pPr lvl="1">
              <a:lnSpc>
                <a:spcPts val="1000"/>
              </a:lnSpc>
              <a:buClr>
                <a:srgbClr val="118CAA"/>
              </a:buClr>
              <a:buFont typeface="Arial"/>
              <a:buChar char=""/>
            </a:pPr>
            <a:endParaRPr sz="1000" dirty="0"/>
          </a:p>
          <a:p>
            <a:pPr lvl="1">
              <a:lnSpc>
                <a:spcPts val="1000"/>
              </a:lnSpc>
              <a:buClr>
                <a:srgbClr val="118CAA"/>
              </a:buClr>
              <a:buFont typeface="Arial"/>
              <a:buChar char=""/>
            </a:pPr>
            <a:endParaRPr sz="1000" dirty="0"/>
          </a:p>
          <a:p>
            <a:pPr lvl="1">
              <a:lnSpc>
                <a:spcPts val="1000"/>
              </a:lnSpc>
              <a:buClr>
                <a:srgbClr val="118CAA"/>
              </a:buClr>
              <a:buFont typeface="Arial"/>
              <a:buChar char=""/>
            </a:pPr>
            <a:endParaRPr sz="1000" dirty="0"/>
          </a:p>
          <a:p>
            <a:pPr marL="314325" indent="-302260">
              <a:lnSpc>
                <a:spcPct val="100000"/>
              </a:lnSpc>
              <a:buClr>
                <a:srgbClr val="118CAA"/>
              </a:buClr>
              <a:buSzPct val="125000"/>
              <a:buFont typeface="Arial"/>
              <a:buChar char=""/>
              <a:tabLst>
                <a:tab pos="314325" algn="l"/>
              </a:tabLst>
            </a:pPr>
            <a:r>
              <a:rPr sz="2400" b="1" spc="-5" dirty="0">
                <a:latin typeface="Arial"/>
                <a:cs typeface="Arial"/>
              </a:rPr>
              <a:t>C</a:t>
            </a:r>
            <a:r>
              <a:rPr sz="2400" b="1" spc="0" dirty="0">
                <a:latin typeface="Arial"/>
                <a:cs typeface="Arial"/>
              </a:rPr>
              <a:t>re</a:t>
            </a:r>
            <a:r>
              <a:rPr sz="2400" b="1" spc="-5" dirty="0">
                <a:latin typeface="Arial"/>
                <a:cs typeface="Arial"/>
              </a:rPr>
              <a:t>a</a:t>
            </a:r>
            <a:r>
              <a:rPr sz="2400" b="1" spc="0" dirty="0">
                <a:latin typeface="Arial"/>
                <a:cs typeface="Arial"/>
              </a:rPr>
              <a:t>t</a:t>
            </a:r>
            <a:r>
              <a:rPr sz="2400" b="1" spc="-5" dirty="0">
                <a:latin typeface="Arial"/>
                <a:cs typeface="Arial"/>
              </a:rPr>
              <a:t>e</a:t>
            </a:r>
            <a:r>
              <a:rPr sz="2400" b="1" spc="0" dirty="0">
                <a:latin typeface="Arial"/>
                <a:cs typeface="Arial"/>
              </a:rPr>
              <a:t>s</a:t>
            </a:r>
            <a:r>
              <a:rPr sz="2400" b="1" spc="10" dirty="0">
                <a:latin typeface="Arial"/>
                <a:cs typeface="Arial"/>
              </a:rPr>
              <a:t> </a:t>
            </a:r>
            <a:r>
              <a:rPr sz="2400" b="1" spc="-5" dirty="0">
                <a:latin typeface="Arial"/>
                <a:cs typeface="Arial"/>
              </a:rPr>
              <a:t>ne</a:t>
            </a:r>
            <a:r>
              <a:rPr sz="2400" b="1" spc="0" dirty="0">
                <a:latin typeface="Arial"/>
                <a:cs typeface="Arial"/>
              </a:rPr>
              <a:t>w</a:t>
            </a:r>
            <a:r>
              <a:rPr sz="2400" b="1" spc="-15" dirty="0">
                <a:latin typeface="Arial"/>
                <a:cs typeface="Arial"/>
              </a:rPr>
              <a:t> </a:t>
            </a:r>
            <a:r>
              <a:rPr sz="2400" b="1" spc="-5" dirty="0">
                <a:latin typeface="Arial"/>
                <a:cs typeface="Arial"/>
              </a:rPr>
              <a:t>oppo</a:t>
            </a:r>
            <a:r>
              <a:rPr sz="2400" b="1" spc="0" dirty="0">
                <a:latin typeface="Arial"/>
                <a:cs typeface="Arial"/>
              </a:rPr>
              <a:t>r</a:t>
            </a:r>
            <a:r>
              <a:rPr sz="2400" b="1" spc="5" dirty="0">
                <a:latin typeface="Arial"/>
                <a:cs typeface="Arial"/>
              </a:rPr>
              <a:t>t</a:t>
            </a:r>
            <a:r>
              <a:rPr sz="2400" b="1" spc="-5" dirty="0">
                <a:latin typeface="Arial"/>
                <a:cs typeface="Arial"/>
              </a:rPr>
              <a:t>un</a:t>
            </a:r>
            <a:r>
              <a:rPr sz="2400" b="1" spc="0" dirty="0">
                <a:latin typeface="Arial"/>
                <a:cs typeface="Arial"/>
              </a:rPr>
              <a:t>iti</a:t>
            </a:r>
            <a:r>
              <a:rPr sz="2400" b="1" spc="-5" dirty="0">
                <a:latin typeface="Arial"/>
                <a:cs typeface="Arial"/>
              </a:rPr>
              <a:t>e</a:t>
            </a:r>
            <a:r>
              <a:rPr sz="2400" b="1" spc="0" dirty="0">
                <a:latin typeface="Arial"/>
                <a:cs typeface="Arial"/>
              </a:rPr>
              <a:t>s</a:t>
            </a:r>
            <a:r>
              <a:rPr sz="2400" b="1" spc="-25" dirty="0">
                <a:latin typeface="Arial"/>
                <a:cs typeface="Arial"/>
              </a:rPr>
              <a:t> </a:t>
            </a:r>
            <a:r>
              <a:rPr sz="2400" b="1" spc="0" dirty="0">
                <a:latin typeface="Arial"/>
                <a:cs typeface="Arial"/>
              </a:rPr>
              <a:t>f</a:t>
            </a:r>
            <a:r>
              <a:rPr sz="2400" b="1" spc="-5" dirty="0">
                <a:latin typeface="Arial"/>
                <a:cs typeface="Arial"/>
              </a:rPr>
              <a:t>o</a:t>
            </a:r>
            <a:r>
              <a:rPr sz="2400" b="1" spc="0" dirty="0">
                <a:latin typeface="Arial"/>
                <a:cs typeface="Arial"/>
              </a:rPr>
              <a:t>r</a:t>
            </a:r>
            <a:r>
              <a:rPr sz="2400" b="1" spc="-5" dirty="0">
                <a:latin typeface="Arial"/>
                <a:cs typeface="Arial"/>
              </a:rPr>
              <a:t> </a:t>
            </a:r>
            <a:r>
              <a:rPr sz="2400" b="1" spc="0" dirty="0">
                <a:latin typeface="Arial"/>
                <a:cs typeface="Arial"/>
              </a:rPr>
              <a:t>m</a:t>
            </a:r>
            <a:r>
              <a:rPr sz="2400" b="1" spc="5" dirty="0">
                <a:latin typeface="Arial"/>
                <a:cs typeface="Arial"/>
              </a:rPr>
              <a:t>i</a:t>
            </a:r>
            <a:r>
              <a:rPr sz="2400" b="1" spc="-5" dirty="0">
                <a:latin typeface="Arial"/>
                <a:cs typeface="Arial"/>
              </a:rPr>
              <a:t>c</a:t>
            </a:r>
            <a:r>
              <a:rPr sz="2400" b="1" spc="0" dirty="0">
                <a:latin typeface="Arial"/>
                <a:cs typeface="Arial"/>
              </a:rPr>
              <a:t>ro</a:t>
            </a:r>
            <a:r>
              <a:rPr sz="2400" b="1" spc="-5" dirty="0">
                <a:latin typeface="Arial"/>
                <a:cs typeface="Arial"/>
              </a:rPr>
              <a:t>con</a:t>
            </a:r>
            <a:r>
              <a:rPr sz="2400" b="1" spc="0" dirty="0">
                <a:latin typeface="Arial"/>
                <a:cs typeface="Arial"/>
              </a:rPr>
              <a:t>troll</a:t>
            </a:r>
            <a:r>
              <a:rPr sz="2400" b="1" spc="-5" dirty="0">
                <a:latin typeface="Arial"/>
                <a:cs typeface="Arial"/>
              </a:rPr>
              <a:t>e</a:t>
            </a:r>
            <a:r>
              <a:rPr sz="2400" b="1" spc="0" dirty="0">
                <a:latin typeface="Arial"/>
                <a:cs typeface="Arial"/>
              </a:rPr>
              <a:t>rs</a:t>
            </a:r>
            <a:endParaRPr sz="2400" dirty="0">
              <a:latin typeface="Arial"/>
              <a:cs typeface="Arial"/>
            </a:endParaRPr>
          </a:p>
        </p:txBody>
      </p:sp>
      <p:sp>
        <p:nvSpPr>
          <p:cNvPr id="4" name="object 4"/>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dirty="0">
                <a:latin typeface="Arial"/>
                <a:cs typeface="Arial"/>
              </a:rPr>
              <a:t>W</a:t>
            </a:r>
            <a:r>
              <a:rPr sz="3600" b="1" spc="-10" dirty="0">
                <a:latin typeface="Arial"/>
                <a:cs typeface="Arial"/>
              </a:rPr>
              <a:t>h</a:t>
            </a:r>
            <a:r>
              <a:rPr sz="3600" b="1" spc="0" dirty="0">
                <a:latin typeface="Arial"/>
                <a:cs typeface="Arial"/>
              </a:rPr>
              <a:t>at’s</a:t>
            </a:r>
            <a:r>
              <a:rPr sz="3600" b="1" spc="-5" dirty="0">
                <a:latin typeface="Arial"/>
                <a:cs typeface="Arial"/>
              </a:rPr>
              <a:t> </a:t>
            </a:r>
            <a:r>
              <a:rPr sz="3600" b="1" spc="0" dirty="0">
                <a:latin typeface="Arial"/>
                <a:cs typeface="Arial"/>
              </a:rPr>
              <a:t>Hap</a:t>
            </a:r>
            <a:r>
              <a:rPr sz="3600" b="1" spc="-5" dirty="0">
                <a:latin typeface="Arial"/>
                <a:cs typeface="Arial"/>
              </a:rPr>
              <a:t>p</a:t>
            </a:r>
            <a:r>
              <a:rPr sz="3600" b="1" spc="0" dirty="0">
                <a:latin typeface="Arial"/>
                <a:cs typeface="Arial"/>
              </a:rPr>
              <a:t>en</a:t>
            </a:r>
            <a:r>
              <a:rPr sz="3600" b="1" spc="-10" dirty="0">
                <a:latin typeface="Arial"/>
                <a:cs typeface="Arial"/>
              </a:rPr>
              <a:t>i</a:t>
            </a:r>
            <a:r>
              <a:rPr sz="3600" b="1" spc="-5" dirty="0">
                <a:latin typeface="Arial"/>
                <a:cs typeface="Arial"/>
              </a:rPr>
              <a:t>n</a:t>
            </a:r>
            <a:r>
              <a:rPr sz="3600" b="1" spc="0" dirty="0">
                <a:latin typeface="Arial"/>
                <a:cs typeface="Arial"/>
              </a:rPr>
              <a:t>g </a:t>
            </a:r>
            <a:r>
              <a:rPr sz="3600" b="1" spc="-5" dirty="0">
                <a:latin typeface="Arial"/>
                <a:cs typeface="Arial"/>
              </a:rPr>
              <a:t>i</a:t>
            </a:r>
            <a:r>
              <a:rPr sz="3600" b="1" spc="0" dirty="0">
                <a:latin typeface="Arial"/>
                <a:cs typeface="Arial"/>
              </a:rPr>
              <a:t>n M</a:t>
            </a:r>
            <a:r>
              <a:rPr sz="3600" b="1" spc="-5" dirty="0">
                <a:latin typeface="Arial"/>
                <a:cs typeface="Arial"/>
              </a:rPr>
              <a:t>i</a:t>
            </a:r>
            <a:r>
              <a:rPr sz="3600" b="1" spc="0" dirty="0">
                <a:latin typeface="Arial"/>
                <a:cs typeface="Arial"/>
              </a:rPr>
              <a:t>c</a:t>
            </a:r>
            <a:r>
              <a:rPr sz="3600" b="1" spc="5" dirty="0">
                <a:latin typeface="Arial"/>
                <a:cs typeface="Arial"/>
              </a:rPr>
              <a:t>r</a:t>
            </a:r>
            <a:r>
              <a:rPr sz="3600" b="1" spc="-5" dirty="0">
                <a:latin typeface="Arial"/>
                <a:cs typeface="Arial"/>
              </a:rPr>
              <a:t>o</a:t>
            </a:r>
            <a:r>
              <a:rPr sz="3600" b="1" spc="0" dirty="0">
                <a:latin typeface="Arial"/>
                <a:cs typeface="Arial"/>
              </a:rPr>
              <a:t>co</a:t>
            </a:r>
            <a:r>
              <a:rPr sz="3600" b="1" spc="-5" dirty="0">
                <a:latin typeface="Arial"/>
                <a:cs typeface="Arial"/>
              </a:rPr>
              <a:t>n</a:t>
            </a:r>
            <a:r>
              <a:rPr sz="3600" b="1" spc="0" dirty="0">
                <a:latin typeface="Arial"/>
                <a:cs typeface="Arial"/>
              </a:rPr>
              <a:t>tr</a:t>
            </a:r>
            <a:r>
              <a:rPr sz="3600" b="1" spc="-5" dirty="0">
                <a:latin typeface="Arial"/>
                <a:cs typeface="Arial"/>
              </a:rPr>
              <a:t>oll</a:t>
            </a:r>
            <a:r>
              <a:rPr sz="3600" b="1" spc="0" dirty="0">
                <a:latin typeface="Arial"/>
                <a:cs typeface="Arial"/>
              </a:rPr>
              <a:t>e</a:t>
            </a:r>
            <a:r>
              <a:rPr sz="3600" b="1" spc="5" dirty="0">
                <a:latin typeface="Arial"/>
                <a:cs typeface="Arial"/>
              </a:rPr>
              <a:t>r</a:t>
            </a:r>
            <a:r>
              <a:rPr sz="3600" b="1" spc="0" dirty="0">
                <a:latin typeface="Arial"/>
                <a:cs typeface="Arial"/>
              </a:rPr>
              <a:t>s?</a:t>
            </a:r>
            <a:endParaRPr sz="3600">
              <a:latin typeface="Arial"/>
              <a:cs typeface="Arial"/>
            </a:endParaRPr>
          </a:p>
        </p:txBody>
      </p:sp>
      <p:sp>
        <p:nvSpPr>
          <p:cNvPr id="5" name="object 5"/>
          <p:cNvSpPr/>
          <p:nvPr/>
        </p:nvSpPr>
        <p:spPr>
          <a:xfrm>
            <a:off x="7938516" y="1258950"/>
            <a:ext cx="1607820" cy="1207008"/>
          </a:xfrm>
          <a:prstGeom prst="rect">
            <a:avLst/>
          </a:prstGeom>
          <a:blipFill>
            <a:blip r:embed="rId3" cstate="print"/>
            <a:stretch>
              <a:fillRect/>
            </a:stretch>
          </a:blipFill>
        </p:spPr>
        <p:txBody>
          <a:bodyPr wrap="square" lIns="0" tIns="0" rIns="0" bIns="0" rtlCol="0">
            <a:noAutofit/>
          </a:bodyPr>
          <a:lstStyle/>
          <a:p>
            <a:endParaRPr/>
          </a:p>
        </p:txBody>
      </p:sp>
      <p:sp>
        <p:nvSpPr>
          <p:cNvPr id="6" name="object 6"/>
          <p:cNvSpPr/>
          <p:nvPr/>
        </p:nvSpPr>
        <p:spPr>
          <a:xfrm>
            <a:off x="7863840" y="2555875"/>
            <a:ext cx="1783079" cy="2072639"/>
          </a:xfrm>
          <a:prstGeom prst="rect">
            <a:avLst/>
          </a:prstGeom>
          <a:blipFill>
            <a:blip r:embed="rId4" cstate="print"/>
            <a:stretch>
              <a:fillRect/>
            </a:stretch>
          </a:blipFill>
        </p:spPr>
        <p:txBody>
          <a:bodyPr wrap="square" lIns="0" tIns="0" rIns="0" bIns="0" rtlCol="0">
            <a:noAutofit/>
          </a:bodyPr>
          <a:lstStyle/>
          <a:p>
            <a:endParaRPr/>
          </a:p>
        </p:txBody>
      </p:sp>
      <p:sp>
        <p:nvSpPr>
          <p:cNvPr id="7" name="object 7"/>
          <p:cNvSpPr/>
          <p:nvPr/>
        </p:nvSpPr>
        <p:spPr>
          <a:xfrm>
            <a:off x="7505700" y="3419983"/>
            <a:ext cx="1225296" cy="1225295"/>
          </a:xfrm>
          <a:prstGeom prst="rect">
            <a:avLst/>
          </a:prstGeom>
          <a:blipFill>
            <a:blip r:embed="rId5" cstate="print"/>
            <a:stretch>
              <a:fillRect/>
            </a:stretch>
          </a:blipFill>
        </p:spPr>
        <p:txBody>
          <a:bodyPr wrap="square" lIns="0" tIns="0" rIns="0" bIns="0" rtlCol="0">
            <a:noAutofit/>
          </a:bodyPr>
          <a:lstStyle/>
          <a:p>
            <a:endParaRPr/>
          </a:p>
        </p:txBody>
      </p:sp>
      <p:sp>
        <p:nvSpPr>
          <p:cNvPr id="10" name="Slide Number Placeholder 9"/>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a:t>
            </a:fld>
            <a:endParaRPr lang="en-US" sz="900">
              <a:latin typeface="Arial"/>
              <a:cs typeface="Arial"/>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latin typeface="Arial" panose="020B0604020202020204" pitchFamily="34" charset="0"/>
                <a:cs typeface="Arial" panose="020B0604020202020204" pitchFamily="34" charset="0"/>
              </a:rPr>
              <a:t>CPU Operating Modes </a:t>
            </a:r>
            <a:r>
              <a:rPr lang="en-US" sz="3600" b="1">
                <a:latin typeface="Arial" panose="020B0604020202020204" pitchFamily="34" charset="0"/>
                <a:cs typeface="Arial" panose="020B0604020202020204" pitchFamily="34" charset="0"/>
              </a:rPr>
              <a:t>– Cont.</a:t>
            </a:r>
            <a:endParaRPr lang="en-IN" sz="3600" b="1"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rotWithShape="1">
          <a:blip r:embed="rId2"/>
          <a:srcRect l="1718" t="1979" r="1286" b="45884"/>
          <a:stretch/>
        </p:blipFill>
        <p:spPr>
          <a:xfrm>
            <a:off x="1212088" y="1185962"/>
            <a:ext cx="8743124" cy="2736305"/>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60</a:t>
            </a:fld>
            <a:endParaRPr lang="en-US" sz="900">
              <a:latin typeface="Arial"/>
              <a:cs typeface="Arial"/>
            </a:endParaRPr>
          </a:p>
        </p:txBody>
      </p:sp>
      <p:sp>
        <p:nvSpPr>
          <p:cNvPr id="3" name="TextBox 2"/>
          <p:cNvSpPr txBox="1"/>
          <p:nvPr/>
        </p:nvSpPr>
        <p:spPr>
          <a:xfrm>
            <a:off x="90116" y="3850258"/>
            <a:ext cx="10513168" cy="2677656"/>
          </a:xfrm>
          <a:prstGeom prst="rect">
            <a:avLst/>
          </a:prstGeom>
          <a:noFill/>
        </p:spPr>
        <p:txBody>
          <a:bodyPr wrap="square" rtlCol="0">
            <a:spAutoFit/>
          </a:bodyPr>
          <a:lstStyle/>
          <a:p>
            <a:r>
              <a:rPr lang="en-US" sz="2400" dirty="0"/>
              <a:t>Operation modes</a:t>
            </a:r>
          </a:p>
          <a:p>
            <a:r>
              <a:rPr lang="en-US" sz="2400" dirty="0"/>
              <a:t>• Handler mode: When executing an exception handler such as an Interrupt Service</a:t>
            </a:r>
          </a:p>
          <a:p>
            <a:r>
              <a:rPr lang="en-US" sz="2400" dirty="0"/>
              <a:t>Routine (ISR). When in handler mode, the processor always has privileged</a:t>
            </a:r>
          </a:p>
          <a:p>
            <a:r>
              <a:rPr lang="en-US" sz="2400" dirty="0"/>
              <a:t>access level.</a:t>
            </a:r>
          </a:p>
          <a:p>
            <a:r>
              <a:rPr lang="en-US" sz="2400" dirty="0"/>
              <a:t>• Thread mode: When executing normal application code, the processor can be</a:t>
            </a:r>
          </a:p>
          <a:p>
            <a:r>
              <a:rPr lang="en-US" sz="2400" dirty="0"/>
              <a:t>either in privileged access level or unprivileged access level. This is controlled by</a:t>
            </a:r>
          </a:p>
          <a:p>
            <a:r>
              <a:rPr lang="en-US" sz="2400" dirty="0"/>
              <a:t>a special register called “CONTROL.”</a:t>
            </a:r>
          </a:p>
        </p:txBody>
      </p:sp>
    </p:spTree>
    <p:extLst>
      <p:ext uri="{BB962C8B-B14F-4D97-AF65-F5344CB8AC3E}">
        <p14:creationId xmlns:p14="http://schemas.microsoft.com/office/powerpoint/2010/main" val="193249396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spc="0" dirty="0">
                <a:latin typeface="Arial"/>
                <a:cs typeface="Arial"/>
              </a:rPr>
              <a:t>Reg</a:t>
            </a:r>
            <a:r>
              <a:rPr sz="3600" b="1" spc="-10" dirty="0">
                <a:latin typeface="Arial"/>
                <a:cs typeface="Arial"/>
              </a:rPr>
              <a:t>i</a:t>
            </a:r>
            <a:r>
              <a:rPr sz="3600" b="1" spc="0" dirty="0">
                <a:latin typeface="Arial"/>
                <a:cs typeface="Arial"/>
              </a:rPr>
              <a:t>st</a:t>
            </a:r>
            <a:r>
              <a:rPr sz="3600" b="1" spc="5" dirty="0">
                <a:latin typeface="Arial"/>
                <a:cs typeface="Arial"/>
              </a:rPr>
              <a:t>e</a:t>
            </a:r>
            <a:r>
              <a:rPr sz="3600" b="1" spc="0" dirty="0">
                <a:latin typeface="Arial"/>
                <a:cs typeface="Arial"/>
              </a:rPr>
              <a:t>r</a:t>
            </a:r>
            <a:r>
              <a:rPr sz="3600" b="1" spc="-15" dirty="0">
                <a:latin typeface="Arial"/>
                <a:cs typeface="Arial"/>
              </a:rPr>
              <a:t> </a:t>
            </a:r>
            <a:r>
              <a:rPr sz="3600" b="1" spc="0" dirty="0">
                <a:latin typeface="Arial"/>
                <a:cs typeface="Arial"/>
              </a:rPr>
              <a:t>Set</a:t>
            </a:r>
            <a:endParaRPr sz="3600" dirty="0">
              <a:latin typeface="Arial"/>
              <a:cs typeface="Arial"/>
            </a:endParaRP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61</a:t>
            </a:fld>
            <a:endParaRPr lang="en-US" sz="900">
              <a:latin typeface="Arial"/>
              <a:cs typeface="Arial"/>
            </a:endParaRPr>
          </a:p>
        </p:txBody>
      </p:sp>
      <p:pic>
        <p:nvPicPr>
          <p:cNvPr id="5" name="Picture 4"/>
          <p:cNvPicPr>
            <a:picLocks noChangeAspect="1"/>
          </p:cNvPicPr>
          <p:nvPr/>
        </p:nvPicPr>
        <p:blipFill rotWithShape="1">
          <a:blip r:embed="rId2"/>
          <a:srcRect t="2835"/>
          <a:stretch/>
        </p:blipFill>
        <p:spPr>
          <a:xfrm>
            <a:off x="4626620" y="1197843"/>
            <a:ext cx="5585251" cy="5454252"/>
          </a:xfrm>
          <a:prstGeom prst="rect">
            <a:avLst/>
          </a:prstGeom>
        </p:spPr>
      </p:pic>
      <p:sp>
        <p:nvSpPr>
          <p:cNvPr id="6" name="TextBox 5"/>
          <p:cNvSpPr txBox="1"/>
          <p:nvPr/>
        </p:nvSpPr>
        <p:spPr>
          <a:xfrm>
            <a:off x="234132" y="1978050"/>
            <a:ext cx="4392488" cy="3416320"/>
          </a:xfrm>
          <a:prstGeom prst="rect">
            <a:avLst/>
          </a:prstGeom>
          <a:noFill/>
        </p:spPr>
        <p:txBody>
          <a:bodyPr wrap="square" rtlCol="0">
            <a:spAutoFit/>
          </a:bodyPr>
          <a:lstStyle/>
          <a:p>
            <a:pPr marL="285750" indent="-285750">
              <a:buFont typeface="Arial" panose="020B0604020202020204" pitchFamily="34" charset="0"/>
              <a:buChar char="•"/>
            </a:pPr>
            <a:r>
              <a:rPr lang="en-US" dirty="0"/>
              <a:t>R0-R12</a:t>
            </a:r>
          </a:p>
          <a:p>
            <a:pPr marL="742950" lvl="1" indent="-285750">
              <a:buFont typeface="Arial" panose="020B0604020202020204" pitchFamily="34" charset="0"/>
              <a:buChar char="•"/>
            </a:pPr>
            <a:r>
              <a:rPr lang="en-US" dirty="0"/>
              <a:t>General Purpose registers</a:t>
            </a:r>
          </a:p>
          <a:p>
            <a:pPr marL="742950" lvl="1" indent="-285750">
              <a:buFont typeface="Arial" panose="020B0604020202020204" pitchFamily="34" charset="0"/>
              <a:buChar char="•"/>
            </a:pPr>
            <a:r>
              <a:rPr lang="en-US" dirty="0"/>
              <a:t>R0-R7 low registers due to limited space available in IS , many 16 bit instruction can only access the </a:t>
            </a:r>
            <a:r>
              <a:rPr lang="en-US"/>
              <a:t>low registers.</a:t>
            </a:r>
            <a:endParaRPr lang="en-US" dirty="0"/>
          </a:p>
          <a:p>
            <a:pPr marL="742950" lvl="1" indent="-285750">
              <a:buFont typeface="Arial" panose="020B0604020202020204" pitchFamily="34" charset="0"/>
              <a:buChar char="•"/>
            </a:pPr>
            <a:r>
              <a:rPr lang="en-US" dirty="0"/>
              <a:t>R8-R12 high registers can be used by 32-bit instruction</a:t>
            </a:r>
          </a:p>
          <a:p>
            <a:pPr marL="742950" lvl="1" indent="-285750">
              <a:buFont typeface="Arial" panose="020B0604020202020204" pitchFamily="34" charset="0"/>
              <a:buChar char="•"/>
            </a:pPr>
            <a:r>
              <a:rPr lang="en-US" dirty="0"/>
              <a:t>Initial Value of R0-R12 </a:t>
            </a:r>
            <a:r>
              <a:rPr lang="en-US"/>
              <a:t>are undefined.</a:t>
            </a:r>
            <a:endParaRPr lang="en-US" dirty="0"/>
          </a:p>
          <a:p>
            <a:pPr marL="742950" lvl="1" indent="-285750">
              <a:buFont typeface="Arial" panose="020B0604020202020204" pitchFamily="34" charset="0"/>
              <a:buChar char="•"/>
            </a:pPr>
            <a:r>
              <a:rPr lang="en-US" dirty="0"/>
              <a:t>R13 Stack Pointer</a:t>
            </a:r>
          </a:p>
          <a:p>
            <a:pPr marL="742950" lvl="1" indent="-285750">
              <a:buFont typeface="Arial" panose="020B0604020202020204" pitchFamily="34" charset="0"/>
              <a:buChar char="•"/>
            </a:pPr>
            <a:r>
              <a:rPr lang="en-US" dirty="0"/>
              <a:t>R14 Link Register</a:t>
            </a:r>
          </a:p>
          <a:p>
            <a:pPr marL="742950" lvl="1" indent="-285750">
              <a:buFont typeface="Arial" panose="020B0604020202020204" pitchFamily="34" charset="0"/>
              <a:buChar char="•"/>
            </a:pPr>
            <a:r>
              <a:rPr lang="en-US" dirty="0"/>
              <a:t>R15 Program Counter </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Stack Pointer –R13</a:t>
            </a:r>
          </a:p>
        </p:txBody>
      </p:sp>
      <p:sp>
        <p:nvSpPr>
          <p:cNvPr id="6" name="Text Placeholder 5"/>
          <p:cNvSpPr>
            <a:spLocks noGrp="1"/>
          </p:cNvSpPr>
          <p:nvPr>
            <p:ph type="body" idx="1"/>
          </p:nvPr>
        </p:nvSpPr>
        <p:spPr>
          <a:xfrm>
            <a:off x="867630" y="1808861"/>
            <a:ext cx="9663646" cy="1667375"/>
          </a:xfrm>
        </p:spPr>
        <p:txBody>
          <a:bodyPr/>
          <a:lstStyle/>
          <a:p>
            <a:pPr marL="0" indent="0">
              <a:buNone/>
            </a:pPr>
            <a:r>
              <a:rPr lang="en-US" dirty="0"/>
              <a:t>Physically there are two different Stack Pointers: </a:t>
            </a:r>
          </a:p>
          <a:p>
            <a:r>
              <a:rPr lang="en-US" dirty="0">
                <a:highlight>
                  <a:srgbClr val="FFFF00"/>
                </a:highlight>
              </a:rPr>
              <a:t>Main Stack Pointer is the default Stack Pointer</a:t>
            </a:r>
            <a:r>
              <a:rPr lang="en-US" dirty="0"/>
              <a:t>. It is selected after reset, or when the processor is in Handler Mode. </a:t>
            </a:r>
          </a:p>
          <a:p>
            <a:r>
              <a:rPr lang="en-US" dirty="0"/>
              <a:t>The other Stack Pointer is called the Process Stack Pointer. The PSP can only be used in Thread Mode. The selection of Stack Pointer is determined by a special register called CONTROL.</a:t>
            </a:r>
          </a:p>
          <a:p>
            <a:r>
              <a:rPr lang="en-US" dirty="0"/>
              <a:t>The </a:t>
            </a:r>
            <a:r>
              <a:rPr lang="en-US" dirty="0">
                <a:highlight>
                  <a:srgbClr val="FFFF00"/>
                </a:highlight>
              </a:rPr>
              <a:t>PSP is normally used when an embedded OS is involved, </a:t>
            </a:r>
            <a:r>
              <a:rPr lang="en-US" dirty="0"/>
              <a:t>where the stack for the OS kernel and application tasks are separated.</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62</a:t>
            </a:fld>
            <a:endParaRPr lang="en-US" sz="900">
              <a:latin typeface="Arial"/>
              <a:cs typeface="Arial"/>
            </a:endParaRPr>
          </a:p>
        </p:txBody>
      </p:sp>
    </p:spTree>
    <p:extLst>
      <p:ext uri="{BB962C8B-B14F-4D97-AF65-F5344CB8AC3E}">
        <p14:creationId xmlns:p14="http://schemas.microsoft.com/office/powerpoint/2010/main" val="268275829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Link Register – R14</a:t>
            </a:r>
          </a:p>
        </p:txBody>
      </p:sp>
      <p:sp>
        <p:nvSpPr>
          <p:cNvPr id="3" name="Text Placeholder 2"/>
          <p:cNvSpPr>
            <a:spLocks noGrp="1"/>
          </p:cNvSpPr>
          <p:nvPr>
            <p:ph type="body" idx="1"/>
          </p:nvPr>
        </p:nvSpPr>
        <p:spPr>
          <a:xfrm>
            <a:off x="882204" y="1762026"/>
            <a:ext cx="9663647" cy="1667375"/>
          </a:xfrm>
        </p:spPr>
        <p:txBody>
          <a:bodyPr/>
          <a:lstStyle/>
          <a:p>
            <a:r>
              <a:rPr lang="en-US" dirty="0"/>
              <a:t>This is used for holding the return address when calling a function </a:t>
            </a:r>
            <a:r>
              <a:rPr lang="en-US"/>
              <a:t>or subroutine or ISR. </a:t>
            </a:r>
            <a:endParaRPr lang="en-US" dirty="0"/>
          </a:p>
          <a:p>
            <a:r>
              <a:rPr lang="en-US" dirty="0"/>
              <a:t>At the end of the function or subroutine, the program control can return to the calling program and resume by loading the value of LR into the Program Counter (PC). </a:t>
            </a:r>
          </a:p>
          <a:p>
            <a:r>
              <a:rPr lang="en-US" dirty="0"/>
              <a:t>When a function or subroutine call is made, the value of LR is updated automatically. </a:t>
            </a:r>
          </a:p>
          <a:p>
            <a:r>
              <a:rPr lang="en-US" dirty="0"/>
              <a:t>If a </a:t>
            </a:r>
            <a:r>
              <a:rPr lang="en-US" dirty="0">
                <a:highlight>
                  <a:srgbClr val="FFFF00"/>
                </a:highlight>
              </a:rPr>
              <a:t>function needs to call another function or subroutine, it needs to save the value of LR in the stack first</a:t>
            </a:r>
            <a:r>
              <a:rPr lang="en-US" dirty="0"/>
              <a:t>. Otherwise, the current value in LR will be lost when the function call is made.</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63</a:t>
            </a:fld>
            <a:endParaRPr lang="en-US" sz="900">
              <a:latin typeface="Arial"/>
              <a:cs typeface="Arial"/>
            </a:endParaRPr>
          </a:p>
        </p:txBody>
      </p:sp>
    </p:spTree>
    <p:extLst>
      <p:ext uri="{BB962C8B-B14F-4D97-AF65-F5344CB8AC3E}">
        <p14:creationId xmlns:p14="http://schemas.microsoft.com/office/powerpoint/2010/main" val="212473041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9B04DA-1A13-43E2-8480-68085ED5972E}"/>
              </a:ext>
            </a:extLst>
          </p:cNvPr>
          <p:cNvSpPr>
            <a:spLocks noGrp="1"/>
          </p:cNvSpPr>
          <p:nvPr>
            <p:ph type="title"/>
          </p:nvPr>
        </p:nvSpPr>
        <p:spPr/>
        <p:txBody>
          <a:bodyPr/>
          <a:lstStyle/>
          <a:p>
            <a:r>
              <a:rPr lang="en-US" dirty="0"/>
              <a:t>Link Register Flow diagram</a:t>
            </a:r>
          </a:p>
        </p:txBody>
      </p:sp>
      <p:sp>
        <p:nvSpPr>
          <p:cNvPr id="4" name="Slide Number Placeholder 3">
            <a:extLst>
              <a:ext uri="{FF2B5EF4-FFF2-40B4-BE49-F238E27FC236}">
                <a16:creationId xmlns:a16="http://schemas.microsoft.com/office/drawing/2014/main" id="{189CE9A6-024F-4052-853A-2A14D74C012F}"/>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64</a:t>
            </a:fld>
            <a:endParaRPr lang="en-US" sz="900">
              <a:latin typeface="Arial"/>
              <a:cs typeface="Arial"/>
            </a:endParaRPr>
          </a:p>
        </p:txBody>
      </p:sp>
      <p:pic>
        <p:nvPicPr>
          <p:cNvPr id="6" name="Picture 5">
            <a:extLst>
              <a:ext uri="{FF2B5EF4-FFF2-40B4-BE49-F238E27FC236}">
                <a16:creationId xmlns:a16="http://schemas.microsoft.com/office/drawing/2014/main" id="{B30823D5-F515-4C15-8DBC-CB3653C59B76}"/>
              </a:ext>
            </a:extLst>
          </p:cNvPr>
          <p:cNvPicPr>
            <a:picLocks noChangeAspect="1"/>
          </p:cNvPicPr>
          <p:nvPr/>
        </p:nvPicPr>
        <p:blipFill rotWithShape="1">
          <a:blip r:embed="rId2">
            <a:extLst>
              <a:ext uri="{28A0092B-C50C-407E-A947-70E740481C1C}">
                <a14:useLocalDpi xmlns:a14="http://schemas.microsoft.com/office/drawing/2010/main" val="0"/>
              </a:ext>
            </a:extLst>
          </a:blip>
          <a:srcRect t="21504" b="14798"/>
          <a:stretch/>
        </p:blipFill>
        <p:spPr>
          <a:xfrm>
            <a:off x="-90574" y="1473994"/>
            <a:ext cx="10394783" cy="4680520"/>
          </a:xfrm>
          <a:prstGeom prst="rect">
            <a:avLst/>
          </a:prstGeom>
        </p:spPr>
      </p:pic>
    </p:spTree>
    <p:extLst>
      <p:ext uri="{BB962C8B-B14F-4D97-AF65-F5344CB8AC3E}">
        <p14:creationId xmlns:p14="http://schemas.microsoft.com/office/powerpoint/2010/main" val="206562490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Program Counter – R15</a:t>
            </a:r>
          </a:p>
        </p:txBody>
      </p:sp>
      <p:sp>
        <p:nvSpPr>
          <p:cNvPr id="3" name="Text Placeholder 2"/>
          <p:cNvSpPr>
            <a:spLocks noGrp="1"/>
          </p:cNvSpPr>
          <p:nvPr>
            <p:ph type="body" idx="1"/>
          </p:nvPr>
        </p:nvSpPr>
        <p:spPr>
          <a:xfrm>
            <a:off x="867629" y="1762026"/>
            <a:ext cx="8958139" cy="1667375"/>
          </a:xfrm>
        </p:spPr>
        <p:txBody>
          <a:bodyPr/>
          <a:lstStyle/>
          <a:p>
            <a:r>
              <a:rPr lang="en-US" dirty="0"/>
              <a:t>It is readable and writeable: </a:t>
            </a:r>
          </a:p>
          <a:p>
            <a:r>
              <a:rPr lang="en-US" dirty="0"/>
              <a:t>a read returns the current instruction address plus 4 (this is due to the pipeline nature of the design, and compatibility requirement with the ARM7TDMI </a:t>
            </a:r>
            <a:r>
              <a:rPr lang="en-US"/>
              <a:t>processor). </a:t>
            </a:r>
            <a:endParaRPr lang="en-US" dirty="0"/>
          </a:p>
          <a:p>
            <a:r>
              <a:rPr lang="en-US" dirty="0"/>
              <a:t>Writing to PC </a:t>
            </a:r>
            <a:r>
              <a:rPr lang="en-US"/>
              <a:t>(e.g., </a:t>
            </a:r>
            <a:r>
              <a:rPr lang="en-US" dirty="0"/>
              <a:t>using data transfer/processing instructions) causes a </a:t>
            </a:r>
            <a:r>
              <a:rPr lang="en-US"/>
              <a:t>branch operation.</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65</a:t>
            </a:fld>
            <a:endParaRPr lang="en-US" sz="900">
              <a:latin typeface="Arial"/>
              <a:cs typeface="Arial"/>
            </a:endParaRPr>
          </a:p>
        </p:txBody>
      </p:sp>
    </p:spTree>
    <p:extLst>
      <p:ext uri="{BB962C8B-B14F-4D97-AF65-F5344CB8AC3E}">
        <p14:creationId xmlns:p14="http://schemas.microsoft.com/office/powerpoint/2010/main" val="64920012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Special Registers</a:t>
            </a:r>
          </a:p>
        </p:txBody>
      </p:sp>
      <p:pic>
        <p:nvPicPr>
          <p:cNvPr id="7" name="Content Placeholder 6"/>
          <p:cNvPicPr>
            <a:picLocks noGrp="1" noChangeAspect="1"/>
          </p:cNvPicPr>
          <p:nvPr>
            <p:ph sz="half" idx="2"/>
          </p:nvPr>
        </p:nvPicPr>
        <p:blipFill rotWithShape="1">
          <a:blip r:embed="rId2" cstate="print">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val="0"/>
              </a:ext>
            </a:extLst>
          </a:blip>
          <a:srcRect l="3794" r="4192" b="1333"/>
          <a:stretch/>
        </p:blipFill>
        <p:spPr>
          <a:xfrm>
            <a:off x="3546500" y="1257970"/>
            <a:ext cx="6984776" cy="5328591"/>
          </a:xfr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66</a:t>
            </a:fld>
            <a:endParaRPr lang="en-US" sz="900">
              <a:latin typeface="Arial"/>
              <a:cs typeface="Arial"/>
            </a:endParaRPr>
          </a:p>
        </p:txBody>
      </p:sp>
      <p:sp>
        <p:nvSpPr>
          <p:cNvPr id="4" name="Oval 3"/>
          <p:cNvSpPr/>
          <p:nvPr/>
        </p:nvSpPr>
        <p:spPr>
          <a:xfrm>
            <a:off x="3978548" y="5146402"/>
            <a:ext cx="6552728" cy="1440159"/>
          </a:xfrm>
          <a:prstGeom prst="ellipse">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 name="TextBox 5"/>
          <p:cNvSpPr txBox="1"/>
          <p:nvPr/>
        </p:nvSpPr>
        <p:spPr>
          <a:xfrm>
            <a:off x="234132" y="1257970"/>
            <a:ext cx="3312368" cy="3416320"/>
          </a:xfrm>
          <a:prstGeom prst="rect">
            <a:avLst/>
          </a:prstGeom>
          <a:noFill/>
        </p:spPr>
        <p:txBody>
          <a:bodyPr wrap="square" rtlCol="0">
            <a:spAutoFit/>
          </a:bodyPr>
          <a:lstStyle/>
          <a:p>
            <a:r>
              <a:rPr lang="en-US" dirty="0"/>
              <a:t>They are needed for development</a:t>
            </a:r>
          </a:p>
          <a:p>
            <a:r>
              <a:rPr lang="en-US" dirty="0"/>
              <a:t>of an embedded OS, or when advanced interrupt masking features are needed.</a:t>
            </a:r>
          </a:p>
          <a:p>
            <a:r>
              <a:rPr lang="en-US" b="1" dirty="0"/>
              <a:t>Special registers are not memory mapped,</a:t>
            </a:r>
            <a:r>
              <a:rPr lang="en-US" dirty="0"/>
              <a:t> and can be accessed using special register</a:t>
            </a:r>
          </a:p>
          <a:p>
            <a:r>
              <a:rPr lang="en-US" dirty="0"/>
              <a:t>access instructions such as MSR and MRS(Move to ARM register from system coprocessor register).</a:t>
            </a:r>
          </a:p>
        </p:txBody>
      </p:sp>
      <p:pic>
        <p:nvPicPr>
          <p:cNvPr id="9" name="Picture 8"/>
          <p:cNvPicPr>
            <a:picLocks noChangeAspect="1"/>
          </p:cNvPicPr>
          <p:nvPr/>
        </p:nvPicPr>
        <p:blipFill>
          <a:blip r:embed="rId4"/>
          <a:stretch>
            <a:fillRect/>
          </a:stretch>
        </p:blipFill>
        <p:spPr>
          <a:xfrm>
            <a:off x="182897" y="4706961"/>
            <a:ext cx="3351151" cy="1879600"/>
          </a:xfrm>
          <a:prstGeom prst="rect">
            <a:avLst/>
          </a:prstGeom>
        </p:spPr>
      </p:pic>
      <p:cxnSp>
        <p:nvCxnSpPr>
          <p:cNvPr id="11" name="Straight Arrow Connector 10"/>
          <p:cNvCxnSpPr>
            <a:stCxn id="4" idx="1"/>
          </p:cNvCxnSpPr>
          <p:nvPr/>
        </p:nvCxnSpPr>
        <p:spPr>
          <a:xfrm flipH="1">
            <a:off x="3546500" y="5357308"/>
            <a:ext cx="1391673" cy="5118"/>
          </a:xfrm>
          <a:prstGeom prst="straightConnector1">
            <a:avLst/>
          </a:prstGeom>
          <a:ln>
            <a:tailEnd type="triangle"/>
          </a:ln>
          <a:effectLst>
            <a:outerShdw blurRad="50800" dist="38100" dir="2700000" algn="tl" rotWithShape="0">
              <a:prstClr val="black">
                <a:alpha val="40000"/>
              </a:prstClr>
            </a:outerShdw>
          </a:effectLst>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67737117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12700">
              <a:lnSpc>
                <a:spcPct val="100000"/>
              </a:lnSpc>
            </a:pPr>
            <a:r>
              <a:rPr sz="3600" b="1" dirty="0">
                <a:latin typeface="Arial"/>
                <a:cs typeface="Arial"/>
              </a:rPr>
              <a:t>Pro</a:t>
            </a:r>
            <a:r>
              <a:rPr sz="3600" b="1" spc="-5" dirty="0">
                <a:latin typeface="Arial"/>
                <a:cs typeface="Arial"/>
              </a:rPr>
              <a:t>g</a:t>
            </a:r>
            <a:r>
              <a:rPr sz="3600" b="1" spc="0" dirty="0">
                <a:latin typeface="Arial"/>
                <a:cs typeface="Arial"/>
              </a:rPr>
              <a:t>r</a:t>
            </a:r>
            <a:r>
              <a:rPr sz="3600" b="1" spc="5" dirty="0">
                <a:latin typeface="Arial"/>
                <a:cs typeface="Arial"/>
              </a:rPr>
              <a:t>a</a:t>
            </a:r>
            <a:r>
              <a:rPr sz="3600" b="1" spc="0" dirty="0">
                <a:latin typeface="Arial"/>
                <a:cs typeface="Arial"/>
              </a:rPr>
              <a:t>m</a:t>
            </a:r>
            <a:r>
              <a:rPr sz="3600" b="1" spc="-15" dirty="0">
                <a:latin typeface="Arial"/>
                <a:cs typeface="Arial"/>
              </a:rPr>
              <a:t> </a:t>
            </a:r>
            <a:r>
              <a:rPr sz="3600" b="1" spc="0" dirty="0">
                <a:latin typeface="Arial"/>
                <a:cs typeface="Arial"/>
              </a:rPr>
              <a:t>Status</a:t>
            </a:r>
            <a:r>
              <a:rPr sz="3600" b="1" spc="-5" dirty="0">
                <a:latin typeface="Arial"/>
                <a:cs typeface="Arial"/>
              </a:rPr>
              <a:t> </a:t>
            </a:r>
            <a:r>
              <a:rPr sz="3600" b="1" spc="0" dirty="0">
                <a:latin typeface="Arial"/>
                <a:cs typeface="Arial"/>
              </a:rPr>
              <a:t>Reg</a:t>
            </a:r>
            <a:r>
              <a:rPr sz="3600" b="1" spc="-10" dirty="0">
                <a:latin typeface="Arial"/>
                <a:cs typeface="Arial"/>
              </a:rPr>
              <a:t>i</a:t>
            </a:r>
            <a:r>
              <a:rPr sz="3600" b="1" spc="0" dirty="0">
                <a:latin typeface="Arial"/>
                <a:cs typeface="Arial"/>
              </a:rPr>
              <a:t>st</a:t>
            </a:r>
            <a:r>
              <a:rPr sz="3600" b="1" spc="5" dirty="0">
                <a:latin typeface="Arial"/>
                <a:cs typeface="Arial"/>
              </a:rPr>
              <a:t>e</a:t>
            </a:r>
            <a:r>
              <a:rPr sz="3600" b="1" spc="0" dirty="0">
                <a:latin typeface="Arial"/>
                <a:cs typeface="Arial"/>
              </a:rPr>
              <a:t>r</a:t>
            </a:r>
            <a:endParaRPr sz="3600">
              <a:latin typeface="Arial"/>
              <a:cs typeface="Arial"/>
            </a:endParaRPr>
          </a:p>
        </p:txBody>
      </p:sp>
      <p:sp>
        <p:nvSpPr>
          <p:cNvPr id="3" name="object 3"/>
          <p:cNvSpPr txBox="1"/>
          <p:nvPr/>
        </p:nvSpPr>
        <p:spPr>
          <a:xfrm>
            <a:off x="1054100" y="2575559"/>
            <a:ext cx="5251450" cy="492125"/>
          </a:xfrm>
          <a:prstGeom prst="rect">
            <a:avLst/>
          </a:prstGeom>
        </p:spPr>
        <p:txBody>
          <a:bodyPr vert="horz" wrap="square" lIns="0" tIns="0" rIns="0" bIns="0" rtlCol="0">
            <a:noAutofit/>
          </a:bodyPr>
          <a:lstStyle/>
          <a:p>
            <a:pPr marL="354965" indent="-342900">
              <a:lnSpc>
                <a:spcPct val="100000"/>
              </a:lnSpc>
              <a:buClr>
                <a:srgbClr val="118CAA"/>
              </a:buClr>
              <a:buSzPct val="125000"/>
              <a:buFont typeface="Arial" panose="020B0604020202020204" pitchFamily="34" charset="0"/>
              <a:buChar char="•"/>
              <a:tabLst>
                <a:tab pos="314325" algn="l"/>
              </a:tabLst>
            </a:pPr>
            <a:r>
              <a:rPr sz="2400" spc="0" dirty="0">
                <a:latin typeface="Arial"/>
                <a:cs typeface="Arial"/>
              </a:rPr>
              <a:t>O</a:t>
            </a:r>
            <a:r>
              <a:rPr sz="2400" spc="-5" dirty="0">
                <a:latin typeface="Arial"/>
                <a:cs typeface="Arial"/>
              </a:rPr>
              <a:t>n</a:t>
            </a:r>
            <a:r>
              <a:rPr sz="2400" spc="0" dirty="0">
                <a:latin typeface="Arial"/>
                <a:cs typeface="Arial"/>
              </a:rPr>
              <a:t>e</a:t>
            </a:r>
            <a:r>
              <a:rPr sz="2400" spc="-25" dirty="0">
                <a:latin typeface="Arial"/>
                <a:cs typeface="Arial"/>
              </a:rPr>
              <a:t> </a:t>
            </a:r>
            <a:r>
              <a:rPr sz="2400" spc="-5" dirty="0">
                <a:latin typeface="Arial"/>
                <a:cs typeface="Arial"/>
              </a:rPr>
              <a:t>S</a:t>
            </a:r>
            <a:r>
              <a:rPr sz="2400" spc="0" dirty="0">
                <a:latin typeface="Arial"/>
                <a:cs typeface="Arial"/>
              </a:rPr>
              <a:t>t</a:t>
            </a:r>
            <a:r>
              <a:rPr sz="2400" spc="-5" dirty="0">
                <a:latin typeface="Arial"/>
                <a:cs typeface="Arial"/>
              </a:rPr>
              <a:t>a</a:t>
            </a:r>
            <a:r>
              <a:rPr sz="2400" spc="0" dirty="0">
                <a:latin typeface="Arial"/>
                <a:cs typeface="Arial"/>
              </a:rPr>
              <a:t>t</a:t>
            </a:r>
            <a:r>
              <a:rPr sz="2400" spc="-5" dirty="0">
                <a:latin typeface="Arial"/>
                <a:cs typeface="Arial"/>
              </a:rPr>
              <a:t>u</a:t>
            </a:r>
            <a:r>
              <a:rPr sz="2400" spc="0" dirty="0">
                <a:latin typeface="Arial"/>
                <a:cs typeface="Arial"/>
              </a:rPr>
              <a:t>s</a:t>
            </a:r>
            <a:r>
              <a:rPr sz="2400" spc="-10" dirty="0">
                <a:latin typeface="Arial"/>
                <a:cs typeface="Arial"/>
              </a:rPr>
              <a:t> </a:t>
            </a:r>
            <a:r>
              <a:rPr sz="2400" spc="-5" dirty="0">
                <a:latin typeface="Arial"/>
                <a:cs typeface="Arial"/>
              </a:rPr>
              <a:t>Regi</a:t>
            </a:r>
            <a:r>
              <a:rPr sz="2400" spc="0" dirty="0">
                <a:latin typeface="Arial"/>
                <a:cs typeface="Arial"/>
              </a:rPr>
              <a:t>st</a:t>
            </a:r>
            <a:r>
              <a:rPr sz="2400" spc="-5" dirty="0">
                <a:latin typeface="Arial"/>
                <a:cs typeface="Arial"/>
              </a:rPr>
              <a:t>e</a:t>
            </a:r>
            <a:r>
              <a:rPr sz="2400" spc="0" dirty="0">
                <a:latin typeface="Arial"/>
                <a:cs typeface="Arial"/>
              </a:rPr>
              <a:t>r</a:t>
            </a:r>
            <a:r>
              <a:rPr sz="2400" spc="20" dirty="0">
                <a:latin typeface="Arial"/>
                <a:cs typeface="Arial"/>
              </a:rPr>
              <a:t> </a:t>
            </a:r>
            <a:r>
              <a:rPr sz="2400" spc="0" dirty="0">
                <a:latin typeface="Arial"/>
                <a:cs typeface="Arial"/>
              </a:rPr>
              <a:t>c</a:t>
            </a:r>
            <a:r>
              <a:rPr sz="2400" spc="-5" dirty="0">
                <a:latin typeface="Arial"/>
                <a:cs typeface="Arial"/>
              </a:rPr>
              <a:t>on</a:t>
            </a:r>
            <a:r>
              <a:rPr sz="2400" spc="0" dirty="0">
                <a:latin typeface="Arial"/>
                <a:cs typeface="Arial"/>
              </a:rPr>
              <a:t>s</a:t>
            </a:r>
            <a:r>
              <a:rPr sz="2400" spc="-5" dirty="0">
                <a:latin typeface="Arial"/>
                <a:cs typeface="Arial"/>
              </a:rPr>
              <a:t>i</a:t>
            </a:r>
            <a:r>
              <a:rPr sz="2400" spc="0" dirty="0">
                <a:latin typeface="Arial"/>
                <a:cs typeface="Arial"/>
              </a:rPr>
              <a:t>st</a:t>
            </a:r>
            <a:r>
              <a:rPr sz="2400" spc="-5" dirty="0">
                <a:latin typeface="Arial"/>
                <a:cs typeface="Arial"/>
              </a:rPr>
              <a:t>in</a:t>
            </a:r>
            <a:r>
              <a:rPr sz="2400" spc="0" dirty="0">
                <a:latin typeface="Arial"/>
                <a:cs typeface="Arial"/>
              </a:rPr>
              <a:t>g</a:t>
            </a:r>
            <a:r>
              <a:rPr sz="2400" spc="25" dirty="0">
                <a:latin typeface="Arial"/>
                <a:cs typeface="Arial"/>
              </a:rPr>
              <a:t> </a:t>
            </a:r>
            <a:r>
              <a:rPr sz="2400" spc="-5" dirty="0">
                <a:latin typeface="Arial"/>
                <a:cs typeface="Arial"/>
              </a:rPr>
              <a:t>o</a:t>
            </a:r>
            <a:r>
              <a:rPr sz="2400" spc="0" dirty="0">
                <a:latin typeface="Arial"/>
                <a:cs typeface="Arial"/>
              </a:rPr>
              <a:t>f</a:t>
            </a:r>
            <a:endParaRPr sz="2400" dirty="0">
              <a:latin typeface="Arial"/>
              <a:cs typeface="Arial"/>
            </a:endParaRPr>
          </a:p>
        </p:txBody>
      </p:sp>
      <p:sp>
        <p:nvSpPr>
          <p:cNvPr id="5" name="object 5"/>
          <p:cNvSpPr txBox="1"/>
          <p:nvPr/>
        </p:nvSpPr>
        <p:spPr>
          <a:xfrm>
            <a:off x="1813050" y="3097276"/>
            <a:ext cx="8214169" cy="1871345"/>
          </a:xfrm>
          <a:prstGeom prst="rect">
            <a:avLst/>
          </a:prstGeom>
        </p:spPr>
        <p:txBody>
          <a:bodyPr vert="horz" wrap="square" lIns="0" tIns="0" rIns="0" bIns="0" rtlCol="0">
            <a:noAutofit/>
          </a:bodyPr>
          <a:lstStyle/>
          <a:p>
            <a:pPr marL="355600" indent="-342900">
              <a:lnSpc>
                <a:spcPct val="100000"/>
              </a:lnSpc>
              <a:buFont typeface="Arial" panose="020B0604020202020204" pitchFamily="34" charset="0"/>
              <a:buChar char="•"/>
            </a:pPr>
            <a:r>
              <a:rPr sz="2000" spc="-5" dirty="0">
                <a:latin typeface="Arial"/>
                <a:cs typeface="Arial"/>
              </a:rPr>
              <a:t>APS</a:t>
            </a:r>
            <a:r>
              <a:rPr sz="2000" spc="0" dirty="0">
                <a:latin typeface="Arial"/>
                <a:cs typeface="Arial"/>
              </a:rPr>
              <a:t>R -</a:t>
            </a:r>
            <a:r>
              <a:rPr sz="2000" spc="-15" dirty="0">
                <a:latin typeface="Arial"/>
                <a:cs typeface="Arial"/>
              </a:rPr>
              <a:t> </a:t>
            </a:r>
            <a:r>
              <a:rPr sz="2000" spc="-5" dirty="0">
                <a:latin typeface="Arial"/>
                <a:cs typeface="Arial"/>
              </a:rPr>
              <a:t>A</a:t>
            </a:r>
            <a:r>
              <a:rPr sz="2000" spc="0" dirty="0">
                <a:latin typeface="Arial"/>
                <a:cs typeface="Arial"/>
              </a:rPr>
              <a:t>pplica</a:t>
            </a:r>
            <a:r>
              <a:rPr sz="2000" spc="-5" dirty="0">
                <a:latin typeface="Arial"/>
                <a:cs typeface="Arial"/>
              </a:rPr>
              <a:t>t</a:t>
            </a:r>
            <a:r>
              <a:rPr sz="2000" spc="0" dirty="0">
                <a:latin typeface="Arial"/>
                <a:cs typeface="Arial"/>
              </a:rPr>
              <a:t>ion</a:t>
            </a:r>
            <a:r>
              <a:rPr sz="2000" spc="-5" dirty="0">
                <a:latin typeface="Arial"/>
                <a:cs typeface="Arial"/>
              </a:rPr>
              <a:t> P</a:t>
            </a:r>
            <a:r>
              <a:rPr sz="2000" spc="0" dirty="0">
                <a:latin typeface="Arial"/>
                <a:cs typeface="Arial"/>
              </a:rPr>
              <a:t>rogram</a:t>
            </a:r>
            <a:r>
              <a:rPr sz="2000" spc="-40" dirty="0">
                <a:latin typeface="Arial"/>
                <a:cs typeface="Arial"/>
              </a:rPr>
              <a:t> </a:t>
            </a:r>
            <a:r>
              <a:rPr sz="2000" spc="-5" dirty="0">
                <a:latin typeface="Arial"/>
                <a:cs typeface="Arial"/>
              </a:rPr>
              <a:t>St</a:t>
            </a:r>
            <a:r>
              <a:rPr sz="2000" spc="0" dirty="0">
                <a:latin typeface="Arial"/>
                <a:cs typeface="Arial"/>
              </a:rPr>
              <a:t>a</a:t>
            </a:r>
            <a:r>
              <a:rPr sz="2000" spc="-5" dirty="0">
                <a:latin typeface="Arial"/>
                <a:cs typeface="Arial"/>
              </a:rPr>
              <a:t>t</a:t>
            </a:r>
            <a:r>
              <a:rPr sz="2000" spc="0" dirty="0">
                <a:latin typeface="Arial"/>
                <a:cs typeface="Arial"/>
              </a:rPr>
              <a:t>us</a:t>
            </a:r>
            <a:r>
              <a:rPr sz="2000" spc="-10" dirty="0">
                <a:latin typeface="Arial"/>
                <a:cs typeface="Arial"/>
              </a:rPr>
              <a:t> </a:t>
            </a:r>
            <a:r>
              <a:rPr sz="2000" spc="5" dirty="0">
                <a:latin typeface="Arial"/>
                <a:cs typeface="Arial"/>
              </a:rPr>
              <a:t>R</a:t>
            </a:r>
            <a:r>
              <a:rPr sz="2000" spc="0" dirty="0">
                <a:latin typeface="Arial"/>
                <a:cs typeface="Arial"/>
              </a:rPr>
              <a:t>egi</a:t>
            </a:r>
            <a:r>
              <a:rPr sz="2000" spc="5" dirty="0">
                <a:latin typeface="Arial"/>
                <a:cs typeface="Arial"/>
              </a:rPr>
              <a:t>s</a:t>
            </a:r>
            <a:r>
              <a:rPr sz="2000" spc="-5" dirty="0">
                <a:latin typeface="Arial"/>
                <a:cs typeface="Arial"/>
              </a:rPr>
              <a:t>t</a:t>
            </a:r>
            <a:r>
              <a:rPr sz="2000" spc="0" dirty="0">
                <a:latin typeface="Arial"/>
                <a:cs typeface="Arial"/>
              </a:rPr>
              <a:t>er</a:t>
            </a:r>
            <a:r>
              <a:rPr sz="2000" spc="-20" dirty="0">
                <a:latin typeface="Arial"/>
                <a:cs typeface="Arial"/>
              </a:rPr>
              <a:t> </a:t>
            </a:r>
            <a:r>
              <a:rPr sz="2000" spc="0" dirty="0">
                <a:latin typeface="Arial"/>
                <a:cs typeface="Arial"/>
              </a:rPr>
              <a:t>–</a:t>
            </a:r>
            <a:r>
              <a:rPr sz="2000" spc="-5" dirty="0">
                <a:latin typeface="Arial"/>
                <a:cs typeface="Arial"/>
              </a:rPr>
              <a:t> A</a:t>
            </a:r>
            <a:r>
              <a:rPr sz="2000" spc="0" dirty="0">
                <a:latin typeface="Arial"/>
                <a:cs typeface="Arial"/>
              </a:rPr>
              <a:t>LU </a:t>
            </a:r>
            <a:r>
              <a:rPr sz="2000" spc="-5" dirty="0">
                <a:latin typeface="Arial"/>
                <a:cs typeface="Arial"/>
              </a:rPr>
              <a:t>f</a:t>
            </a:r>
            <a:r>
              <a:rPr sz="2000" spc="0" dirty="0">
                <a:latin typeface="Arial"/>
                <a:cs typeface="Arial"/>
              </a:rPr>
              <a:t>lags</a:t>
            </a:r>
            <a:endParaRPr sz="2000" dirty="0">
              <a:latin typeface="Arial"/>
              <a:cs typeface="Arial"/>
            </a:endParaRPr>
          </a:p>
          <a:p>
            <a:pPr marL="355600" marR="12700" indent="-342900">
              <a:lnSpc>
                <a:spcPct val="125000"/>
              </a:lnSpc>
              <a:buFont typeface="Arial" panose="020B0604020202020204" pitchFamily="34" charset="0"/>
              <a:buChar char="•"/>
            </a:pPr>
            <a:r>
              <a:rPr sz="2000" spc="-5" dirty="0">
                <a:latin typeface="Arial"/>
                <a:cs typeface="Arial"/>
              </a:rPr>
              <a:t>IPS</a:t>
            </a:r>
            <a:r>
              <a:rPr sz="2000" spc="0" dirty="0">
                <a:latin typeface="Arial"/>
                <a:cs typeface="Arial"/>
              </a:rPr>
              <a:t>R</a:t>
            </a:r>
            <a:r>
              <a:rPr sz="2000" spc="-10" dirty="0">
                <a:latin typeface="Arial"/>
                <a:cs typeface="Arial"/>
              </a:rPr>
              <a:t> </a:t>
            </a:r>
            <a:r>
              <a:rPr sz="2000" spc="0" dirty="0">
                <a:latin typeface="Arial"/>
                <a:cs typeface="Arial"/>
              </a:rPr>
              <a:t>-</a:t>
            </a:r>
            <a:r>
              <a:rPr sz="2000" spc="-15" dirty="0">
                <a:latin typeface="Arial"/>
                <a:cs typeface="Arial"/>
              </a:rPr>
              <a:t> </a:t>
            </a:r>
            <a:r>
              <a:rPr sz="2000" spc="-5" dirty="0">
                <a:latin typeface="Arial"/>
                <a:cs typeface="Arial"/>
              </a:rPr>
              <a:t>I</a:t>
            </a:r>
            <a:r>
              <a:rPr sz="2000" spc="0" dirty="0">
                <a:latin typeface="Arial"/>
                <a:cs typeface="Arial"/>
              </a:rPr>
              <a:t>n</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rupt</a:t>
            </a:r>
            <a:r>
              <a:rPr sz="2000" spc="-50" dirty="0">
                <a:latin typeface="Arial"/>
                <a:cs typeface="Arial"/>
              </a:rPr>
              <a:t> </a:t>
            </a:r>
            <a:r>
              <a:rPr sz="2000" spc="-5" dirty="0">
                <a:latin typeface="Arial"/>
                <a:cs typeface="Arial"/>
              </a:rPr>
              <a:t>P</a:t>
            </a:r>
            <a:r>
              <a:rPr sz="2000" spc="0" dirty="0">
                <a:latin typeface="Arial"/>
                <a:cs typeface="Arial"/>
              </a:rPr>
              <a:t>rogram</a:t>
            </a:r>
            <a:r>
              <a:rPr sz="2000" spc="-40" dirty="0">
                <a:latin typeface="Arial"/>
                <a:cs typeface="Arial"/>
              </a:rPr>
              <a:t> </a:t>
            </a:r>
            <a:r>
              <a:rPr sz="2000" spc="-5" dirty="0">
                <a:latin typeface="Arial"/>
                <a:cs typeface="Arial"/>
              </a:rPr>
              <a:t>St</a:t>
            </a:r>
            <a:r>
              <a:rPr sz="2000" spc="0" dirty="0">
                <a:latin typeface="Arial"/>
                <a:cs typeface="Arial"/>
              </a:rPr>
              <a:t>a</a:t>
            </a:r>
            <a:r>
              <a:rPr sz="2000" spc="-5" dirty="0">
                <a:latin typeface="Arial"/>
                <a:cs typeface="Arial"/>
              </a:rPr>
              <a:t>t</a:t>
            </a:r>
            <a:r>
              <a:rPr sz="2000" spc="0" dirty="0">
                <a:latin typeface="Arial"/>
                <a:cs typeface="Arial"/>
              </a:rPr>
              <a:t>us</a:t>
            </a:r>
            <a:r>
              <a:rPr sz="2000" spc="-10" dirty="0">
                <a:latin typeface="Arial"/>
                <a:cs typeface="Arial"/>
              </a:rPr>
              <a:t> </a:t>
            </a:r>
            <a:r>
              <a:rPr sz="2000" spc="5" dirty="0">
                <a:latin typeface="Arial"/>
                <a:cs typeface="Arial"/>
              </a:rPr>
              <a:t>R</a:t>
            </a:r>
            <a:r>
              <a:rPr sz="2000" spc="0" dirty="0">
                <a:latin typeface="Arial"/>
                <a:cs typeface="Arial"/>
              </a:rPr>
              <a:t>egi</a:t>
            </a:r>
            <a:r>
              <a:rPr sz="2000" spc="5" dirty="0">
                <a:latin typeface="Arial"/>
                <a:cs typeface="Arial"/>
              </a:rPr>
              <a:t>s</a:t>
            </a:r>
            <a:r>
              <a:rPr sz="2000" spc="-5" dirty="0">
                <a:latin typeface="Arial"/>
                <a:cs typeface="Arial"/>
              </a:rPr>
              <a:t>t</a:t>
            </a:r>
            <a:r>
              <a:rPr sz="2000" spc="0" dirty="0">
                <a:latin typeface="Arial"/>
                <a:cs typeface="Arial"/>
              </a:rPr>
              <a:t>er</a:t>
            </a:r>
            <a:r>
              <a:rPr sz="2000" spc="-10" dirty="0">
                <a:latin typeface="Arial"/>
                <a:cs typeface="Arial"/>
              </a:rPr>
              <a:t> </a:t>
            </a:r>
            <a:r>
              <a:rPr sz="2000" spc="0" dirty="0">
                <a:latin typeface="Arial"/>
                <a:cs typeface="Arial"/>
              </a:rPr>
              <a:t>–</a:t>
            </a:r>
            <a:r>
              <a:rPr sz="2000" spc="-15" dirty="0">
                <a:latin typeface="Arial"/>
                <a:cs typeface="Arial"/>
              </a:rPr>
              <a:t> </a:t>
            </a:r>
            <a:r>
              <a:rPr sz="2000" spc="-5" dirty="0">
                <a:latin typeface="Arial"/>
                <a:cs typeface="Arial"/>
              </a:rPr>
              <a:t>I</a:t>
            </a:r>
            <a:r>
              <a:rPr sz="2000" spc="0" dirty="0">
                <a:latin typeface="Arial"/>
                <a:cs typeface="Arial"/>
              </a:rPr>
              <a:t>n</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rup</a:t>
            </a:r>
            <a:r>
              <a:rPr sz="2000" spc="-5" dirty="0">
                <a:latin typeface="Arial"/>
                <a:cs typeface="Arial"/>
              </a:rPr>
              <a:t>t/E</a:t>
            </a:r>
            <a:r>
              <a:rPr sz="2000" spc="-10" dirty="0">
                <a:latin typeface="Arial"/>
                <a:cs typeface="Arial"/>
              </a:rPr>
              <a:t>x</a:t>
            </a:r>
            <a:r>
              <a:rPr sz="2000" spc="5" dirty="0">
                <a:latin typeface="Arial"/>
                <a:cs typeface="Arial"/>
              </a:rPr>
              <a:t>c</a:t>
            </a:r>
            <a:r>
              <a:rPr sz="2000" spc="0" dirty="0">
                <a:latin typeface="Arial"/>
                <a:cs typeface="Arial"/>
              </a:rPr>
              <a:t>ep</a:t>
            </a:r>
            <a:r>
              <a:rPr sz="2000" spc="-5" dirty="0">
                <a:latin typeface="Arial"/>
                <a:cs typeface="Arial"/>
              </a:rPr>
              <a:t>t</a:t>
            </a:r>
            <a:r>
              <a:rPr sz="2000" spc="0" dirty="0">
                <a:latin typeface="Arial"/>
                <a:cs typeface="Arial"/>
              </a:rPr>
              <a:t>ion</a:t>
            </a:r>
            <a:r>
              <a:rPr sz="2000" spc="-50" dirty="0">
                <a:latin typeface="Arial"/>
                <a:cs typeface="Arial"/>
              </a:rPr>
              <a:t> </a:t>
            </a:r>
            <a:r>
              <a:rPr sz="2000" spc="5" dirty="0">
                <a:latin typeface="Arial"/>
                <a:cs typeface="Arial"/>
              </a:rPr>
              <a:t>N</a:t>
            </a:r>
            <a:r>
              <a:rPr sz="2000" spc="0" dirty="0">
                <a:latin typeface="Arial"/>
                <a:cs typeface="Arial"/>
              </a:rPr>
              <a:t>o.</a:t>
            </a:r>
            <a:endParaRPr lang="en-US" sz="2000" spc="0" dirty="0">
              <a:latin typeface="Arial"/>
              <a:cs typeface="Arial"/>
            </a:endParaRPr>
          </a:p>
          <a:p>
            <a:pPr marL="355600" marR="12700" indent="-342900">
              <a:lnSpc>
                <a:spcPct val="125000"/>
              </a:lnSpc>
              <a:buFont typeface="Arial" panose="020B0604020202020204" pitchFamily="34" charset="0"/>
              <a:buChar char="•"/>
            </a:pPr>
            <a:r>
              <a:rPr sz="2000" spc="-5" dirty="0">
                <a:latin typeface="Arial"/>
                <a:cs typeface="Arial"/>
              </a:rPr>
              <a:t>EPS</a:t>
            </a:r>
            <a:r>
              <a:rPr sz="2000" spc="0" dirty="0">
                <a:latin typeface="Arial"/>
                <a:cs typeface="Arial"/>
              </a:rPr>
              <a:t>R -</a:t>
            </a:r>
            <a:r>
              <a:rPr sz="2000" spc="-15" dirty="0">
                <a:latin typeface="Arial"/>
                <a:cs typeface="Arial"/>
              </a:rPr>
              <a:t> </a:t>
            </a:r>
            <a:r>
              <a:rPr sz="2000" spc="-5" dirty="0">
                <a:latin typeface="Arial"/>
                <a:cs typeface="Arial"/>
              </a:rPr>
              <a:t>E</a:t>
            </a:r>
            <a:r>
              <a:rPr sz="2000" spc="-10" dirty="0">
                <a:latin typeface="Arial"/>
                <a:cs typeface="Arial"/>
              </a:rPr>
              <a:t>x</a:t>
            </a:r>
            <a:r>
              <a:rPr sz="2000" spc="0" dirty="0">
                <a:latin typeface="Arial"/>
                <a:cs typeface="Arial"/>
              </a:rPr>
              <a:t>e</a:t>
            </a:r>
            <a:r>
              <a:rPr sz="2000" spc="5" dirty="0">
                <a:latin typeface="Arial"/>
                <a:cs typeface="Arial"/>
              </a:rPr>
              <a:t>c</a:t>
            </a:r>
            <a:r>
              <a:rPr sz="2000" spc="0" dirty="0">
                <a:latin typeface="Arial"/>
                <a:cs typeface="Arial"/>
              </a:rPr>
              <a:t>u</a:t>
            </a:r>
            <a:r>
              <a:rPr sz="2000" spc="-5" dirty="0">
                <a:latin typeface="Arial"/>
                <a:cs typeface="Arial"/>
              </a:rPr>
              <a:t>t</a:t>
            </a:r>
            <a:r>
              <a:rPr sz="2000" spc="0" dirty="0">
                <a:latin typeface="Arial"/>
                <a:cs typeface="Arial"/>
              </a:rPr>
              <a:t>ion</a:t>
            </a:r>
            <a:r>
              <a:rPr sz="2000" spc="-15" dirty="0">
                <a:latin typeface="Arial"/>
                <a:cs typeface="Arial"/>
              </a:rPr>
              <a:t> </a:t>
            </a:r>
            <a:r>
              <a:rPr sz="2000" spc="-5" dirty="0">
                <a:latin typeface="Arial"/>
                <a:cs typeface="Arial"/>
              </a:rPr>
              <a:t>P</a:t>
            </a:r>
            <a:r>
              <a:rPr sz="2000" spc="0" dirty="0">
                <a:latin typeface="Arial"/>
                <a:cs typeface="Arial"/>
              </a:rPr>
              <a:t>rogram</a:t>
            </a:r>
            <a:r>
              <a:rPr sz="2000" spc="-30" dirty="0">
                <a:latin typeface="Arial"/>
                <a:cs typeface="Arial"/>
              </a:rPr>
              <a:t> </a:t>
            </a:r>
            <a:r>
              <a:rPr sz="2000" spc="-5" dirty="0">
                <a:latin typeface="Arial"/>
                <a:cs typeface="Arial"/>
              </a:rPr>
              <a:t>St</a:t>
            </a:r>
            <a:r>
              <a:rPr sz="2000" spc="0" dirty="0">
                <a:latin typeface="Arial"/>
                <a:cs typeface="Arial"/>
              </a:rPr>
              <a:t>a</a:t>
            </a:r>
            <a:r>
              <a:rPr sz="2000" spc="-5" dirty="0">
                <a:latin typeface="Arial"/>
                <a:cs typeface="Arial"/>
              </a:rPr>
              <a:t>t</a:t>
            </a:r>
            <a:r>
              <a:rPr sz="2000" spc="0" dirty="0">
                <a:latin typeface="Arial"/>
                <a:cs typeface="Arial"/>
              </a:rPr>
              <a:t>us</a:t>
            </a:r>
            <a:r>
              <a:rPr sz="2000" spc="-25" dirty="0">
                <a:latin typeface="Arial"/>
                <a:cs typeface="Arial"/>
              </a:rPr>
              <a:t> </a:t>
            </a:r>
            <a:r>
              <a:rPr sz="2000" spc="5" dirty="0">
                <a:latin typeface="Arial"/>
                <a:cs typeface="Arial"/>
              </a:rPr>
              <a:t>R</a:t>
            </a:r>
            <a:r>
              <a:rPr sz="2000" spc="0" dirty="0">
                <a:latin typeface="Arial"/>
                <a:cs typeface="Arial"/>
              </a:rPr>
              <a:t>egi</a:t>
            </a:r>
            <a:r>
              <a:rPr sz="2000" spc="5" dirty="0">
                <a:latin typeface="Arial"/>
                <a:cs typeface="Arial"/>
              </a:rPr>
              <a:t>s</a:t>
            </a:r>
            <a:r>
              <a:rPr sz="2000" spc="-5" dirty="0">
                <a:latin typeface="Arial"/>
                <a:cs typeface="Arial"/>
              </a:rPr>
              <a:t>t</a:t>
            </a:r>
            <a:r>
              <a:rPr sz="2000" spc="0" dirty="0">
                <a:latin typeface="Arial"/>
                <a:cs typeface="Arial"/>
              </a:rPr>
              <a:t>er</a:t>
            </a:r>
            <a:endParaRPr sz="2000" dirty="0">
              <a:latin typeface="Arial"/>
              <a:cs typeface="Arial"/>
            </a:endParaRPr>
          </a:p>
          <a:p>
            <a:pPr marL="1010285" lvl="2">
              <a:spcBef>
                <a:spcPts val="100"/>
              </a:spcBef>
              <a:buClr>
                <a:srgbClr val="118CAA"/>
              </a:buClr>
              <a:buSzPct val="125000"/>
              <a:tabLst>
                <a:tab pos="346075" algn="l"/>
              </a:tabLst>
            </a:pPr>
            <a:r>
              <a:rPr sz="2000" spc="-5" dirty="0">
                <a:latin typeface="Arial"/>
                <a:cs typeface="Arial"/>
              </a:rPr>
              <a:t>I</a:t>
            </a:r>
            <a:r>
              <a:rPr sz="2000" spc="0" dirty="0">
                <a:latin typeface="Arial"/>
                <a:cs typeface="Arial"/>
              </a:rPr>
              <a:t>T</a:t>
            </a:r>
            <a:r>
              <a:rPr sz="2000" spc="-20" dirty="0">
                <a:latin typeface="Arial"/>
                <a:cs typeface="Arial"/>
              </a:rPr>
              <a:t> </a:t>
            </a:r>
            <a:r>
              <a:rPr sz="2000" spc="-5" dirty="0">
                <a:latin typeface="Arial"/>
                <a:cs typeface="Arial"/>
              </a:rPr>
              <a:t>f</a:t>
            </a:r>
            <a:r>
              <a:rPr sz="2000" spc="0" dirty="0">
                <a:latin typeface="Arial"/>
                <a:cs typeface="Arial"/>
              </a:rPr>
              <a:t>ield –</a:t>
            </a:r>
            <a:r>
              <a:rPr sz="2000" spc="-15" dirty="0">
                <a:latin typeface="Arial"/>
                <a:cs typeface="Arial"/>
              </a:rPr>
              <a:t> </a:t>
            </a:r>
            <a:r>
              <a:rPr sz="2000" spc="-5" dirty="0">
                <a:latin typeface="Arial"/>
                <a:cs typeface="Arial"/>
              </a:rPr>
              <a:t>If/</a:t>
            </a:r>
            <a:r>
              <a:rPr sz="2000" spc="0" dirty="0">
                <a:latin typeface="Arial"/>
                <a:cs typeface="Arial"/>
              </a:rPr>
              <a:t>Then</a:t>
            </a:r>
            <a:r>
              <a:rPr sz="2000" spc="-15" dirty="0">
                <a:latin typeface="Arial"/>
                <a:cs typeface="Arial"/>
              </a:rPr>
              <a:t> </a:t>
            </a:r>
            <a:r>
              <a:rPr sz="2000" spc="0" dirty="0">
                <a:latin typeface="Arial"/>
                <a:cs typeface="Arial"/>
              </a:rPr>
              <a:t>blo</a:t>
            </a:r>
            <a:r>
              <a:rPr sz="2000" spc="5" dirty="0">
                <a:latin typeface="Arial"/>
                <a:cs typeface="Arial"/>
              </a:rPr>
              <a:t>c</a:t>
            </a:r>
            <a:r>
              <a:rPr sz="2000" spc="0" dirty="0">
                <a:latin typeface="Arial"/>
                <a:cs typeface="Arial"/>
              </a:rPr>
              <a:t>k</a:t>
            </a:r>
            <a:r>
              <a:rPr sz="2000" spc="-25" dirty="0">
                <a:latin typeface="Arial"/>
                <a:cs typeface="Arial"/>
              </a:rPr>
              <a:t> </a:t>
            </a:r>
            <a:r>
              <a:rPr sz="2000" spc="0" dirty="0">
                <a:latin typeface="Arial"/>
                <a:cs typeface="Arial"/>
              </a:rPr>
              <a:t>in</a:t>
            </a:r>
            <a:r>
              <a:rPr sz="2000" spc="-5" dirty="0">
                <a:latin typeface="Arial"/>
                <a:cs typeface="Arial"/>
              </a:rPr>
              <a:t>f</a:t>
            </a:r>
            <a:r>
              <a:rPr sz="2000" spc="0" dirty="0">
                <a:latin typeface="Arial"/>
                <a:cs typeface="Arial"/>
              </a:rPr>
              <a:t>o</a:t>
            </a:r>
            <a:r>
              <a:rPr sz="2000" spc="5" dirty="0">
                <a:latin typeface="Arial"/>
                <a:cs typeface="Arial"/>
              </a:rPr>
              <a:t>r</a:t>
            </a:r>
            <a:r>
              <a:rPr sz="2000" spc="0" dirty="0">
                <a:latin typeface="Arial"/>
                <a:cs typeface="Arial"/>
              </a:rPr>
              <a:t>ma</a:t>
            </a:r>
            <a:r>
              <a:rPr sz="2000" spc="-5" dirty="0">
                <a:latin typeface="Arial"/>
                <a:cs typeface="Arial"/>
              </a:rPr>
              <a:t>t</a:t>
            </a:r>
            <a:r>
              <a:rPr sz="2000" spc="0" dirty="0">
                <a:latin typeface="Arial"/>
                <a:cs typeface="Arial"/>
              </a:rPr>
              <a:t>ion</a:t>
            </a:r>
            <a:endParaRPr sz="2000" dirty="0">
              <a:latin typeface="Arial"/>
              <a:cs typeface="Arial"/>
            </a:endParaRPr>
          </a:p>
          <a:p>
            <a:pPr marL="1010285" lvl="2">
              <a:buClr>
                <a:srgbClr val="118CAA"/>
              </a:buClr>
              <a:buSzPct val="125000"/>
              <a:tabLst>
                <a:tab pos="346075" algn="l"/>
              </a:tabLst>
            </a:pPr>
            <a:r>
              <a:rPr sz="2000" spc="-5" dirty="0">
                <a:latin typeface="Arial"/>
                <a:cs typeface="Arial"/>
              </a:rPr>
              <a:t>I</a:t>
            </a:r>
            <a:r>
              <a:rPr sz="2000" spc="5" dirty="0">
                <a:latin typeface="Arial"/>
                <a:cs typeface="Arial"/>
              </a:rPr>
              <a:t>C</a:t>
            </a:r>
            <a:r>
              <a:rPr sz="2000" spc="0" dirty="0">
                <a:latin typeface="Arial"/>
                <a:cs typeface="Arial"/>
              </a:rPr>
              <a:t>I</a:t>
            </a:r>
            <a:r>
              <a:rPr sz="2000" spc="-35" dirty="0">
                <a:latin typeface="Arial"/>
                <a:cs typeface="Arial"/>
              </a:rPr>
              <a:t> </a:t>
            </a:r>
            <a:r>
              <a:rPr sz="2000" spc="-5" dirty="0">
                <a:latin typeface="Arial"/>
                <a:cs typeface="Arial"/>
              </a:rPr>
              <a:t>f</a:t>
            </a:r>
            <a:r>
              <a:rPr sz="2000" spc="0" dirty="0">
                <a:latin typeface="Arial"/>
                <a:cs typeface="Arial"/>
              </a:rPr>
              <a:t>ield –</a:t>
            </a:r>
            <a:r>
              <a:rPr sz="2000" spc="-5" dirty="0">
                <a:latin typeface="Arial"/>
                <a:cs typeface="Arial"/>
              </a:rPr>
              <a:t> I</a:t>
            </a:r>
            <a:r>
              <a:rPr sz="2000" spc="0" dirty="0">
                <a:latin typeface="Arial"/>
                <a:cs typeface="Arial"/>
              </a:rPr>
              <a:t>n</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rup</a:t>
            </a:r>
            <a:r>
              <a:rPr sz="2000" spc="-5" dirty="0">
                <a:latin typeface="Arial"/>
                <a:cs typeface="Arial"/>
              </a:rPr>
              <a:t>t</a:t>
            </a:r>
            <a:r>
              <a:rPr sz="2000" spc="0" dirty="0">
                <a:latin typeface="Arial"/>
                <a:cs typeface="Arial"/>
              </a:rPr>
              <a:t>ibl</a:t>
            </a:r>
            <a:r>
              <a:rPr sz="2000" spc="5" dirty="0">
                <a:latin typeface="Arial"/>
                <a:cs typeface="Arial"/>
              </a:rPr>
              <a:t>e-C</a:t>
            </a:r>
            <a:r>
              <a:rPr sz="2000" spc="0" dirty="0">
                <a:latin typeface="Arial"/>
                <a:cs typeface="Arial"/>
              </a:rPr>
              <a:t>on</a:t>
            </a:r>
            <a:r>
              <a:rPr sz="2000" spc="-20" dirty="0">
                <a:latin typeface="Arial"/>
                <a:cs typeface="Arial"/>
              </a:rPr>
              <a:t>t</a:t>
            </a:r>
            <a:r>
              <a:rPr sz="2000" spc="0" dirty="0">
                <a:latin typeface="Arial"/>
                <a:cs typeface="Arial"/>
              </a:rPr>
              <a:t>inuable</a:t>
            </a:r>
            <a:r>
              <a:rPr sz="2000" spc="-55" dirty="0">
                <a:latin typeface="Arial"/>
                <a:cs typeface="Arial"/>
              </a:rPr>
              <a:t> </a:t>
            </a:r>
            <a:r>
              <a:rPr sz="2000" spc="-5" dirty="0">
                <a:latin typeface="Arial"/>
                <a:cs typeface="Arial"/>
              </a:rPr>
              <a:t>I</a:t>
            </a:r>
            <a:r>
              <a:rPr sz="2000" spc="0" dirty="0">
                <a:latin typeface="Arial"/>
                <a:cs typeface="Arial"/>
              </a:rPr>
              <a:t>n</a:t>
            </a:r>
            <a:r>
              <a:rPr sz="2000" spc="5" dirty="0">
                <a:latin typeface="Arial"/>
                <a:cs typeface="Arial"/>
              </a:rPr>
              <a:t>s</a:t>
            </a:r>
            <a:r>
              <a:rPr sz="2000" spc="-5" dirty="0">
                <a:latin typeface="Arial"/>
                <a:cs typeface="Arial"/>
              </a:rPr>
              <a:t>t</a:t>
            </a:r>
            <a:r>
              <a:rPr sz="2000" spc="0" dirty="0">
                <a:latin typeface="Arial"/>
                <a:cs typeface="Arial"/>
              </a:rPr>
              <a:t>ru</a:t>
            </a:r>
            <a:r>
              <a:rPr sz="2000" spc="5" dirty="0">
                <a:latin typeface="Arial"/>
                <a:cs typeface="Arial"/>
              </a:rPr>
              <a:t>c</a:t>
            </a:r>
            <a:r>
              <a:rPr sz="2000" spc="-5" dirty="0">
                <a:latin typeface="Arial"/>
                <a:cs typeface="Arial"/>
              </a:rPr>
              <a:t>t</a:t>
            </a:r>
            <a:r>
              <a:rPr sz="2000" spc="0" dirty="0">
                <a:latin typeface="Arial"/>
                <a:cs typeface="Arial"/>
              </a:rPr>
              <a:t>ion</a:t>
            </a:r>
            <a:r>
              <a:rPr sz="2000" spc="-50" dirty="0">
                <a:latin typeface="Arial"/>
                <a:cs typeface="Arial"/>
              </a:rPr>
              <a:t> </a:t>
            </a:r>
            <a:r>
              <a:rPr sz="2000" spc="0" dirty="0">
                <a:latin typeface="Arial"/>
                <a:cs typeface="Arial"/>
              </a:rPr>
              <a:t>in</a:t>
            </a:r>
            <a:r>
              <a:rPr sz="2000" spc="-5" dirty="0">
                <a:latin typeface="Arial"/>
                <a:cs typeface="Arial"/>
              </a:rPr>
              <a:t>f</a:t>
            </a:r>
            <a:r>
              <a:rPr sz="2000" spc="0" dirty="0">
                <a:latin typeface="Arial"/>
                <a:cs typeface="Arial"/>
              </a:rPr>
              <a:t>o</a:t>
            </a:r>
            <a:r>
              <a:rPr sz="2000" spc="5" dirty="0">
                <a:latin typeface="Arial"/>
                <a:cs typeface="Arial"/>
              </a:rPr>
              <a:t>r</a:t>
            </a:r>
            <a:r>
              <a:rPr sz="2000" spc="0" dirty="0">
                <a:latin typeface="Arial"/>
                <a:cs typeface="Arial"/>
              </a:rPr>
              <a:t>ma</a:t>
            </a:r>
            <a:r>
              <a:rPr sz="2000" spc="-5" dirty="0">
                <a:latin typeface="Arial"/>
                <a:cs typeface="Arial"/>
              </a:rPr>
              <a:t>t</a:t>
            </a:r>
            <a:r>
              <a:rPr sz="2000" spc="0" dirty="0">
                <a:latin typeface="Arial"/>
                <a:cs typeface="Arial"/>
              </a:rPr>
              <a:t>ion</a:t>
            </a:r>
            <a:endParaRPr lang="en-US" sz="2000" spc="0" dirty="0">
              <a:latin typeface="Arial"/>
              <a:cs typeface="Arial"/>
            </a:endParaRPr>
          </a:p>
          <a:p>
            <a:pPr marL="95885">
              <a:buClr>
                <a:srgbClr val="118CAA"/>
              </a:buClr>
              <a:buSzPct val="125000"/>
              <a:tabLst>
                <a:tab pos="346075" algn="l"/>
              </a:tabLst>
            </a:pPr>
            <a:r>
              <a:rPr lang="en-US" sz="2000" dirty="0">
                <a:latin typeface="Arial"/>
                <a:cs typeface="Arial"/>
              </a:rPr>
              <a:t>Please note:</a:t>
            </a:r>
          </a:p>
          <a:p>
            <a:pPr marL="95885">
              <a:buClr>
                <a:srgbClr val="118CAA"/>
              </a:buClr>
              <a:buSzPct val="125000"/>
              <a:tabLst>
                <a:tab pos="346075" algn="l"/>
              </a:tabLst>
            </a:pPr>
            <a:r>
              <a:rPr lang="en-US" sz="2000" dirty="0">
                <a:latin typeface="Arial"/>
                <a:cs typeface="Arial"/>
              </a:rPr>
              <a:t>• The ERSR cannot be accessed by software code directly using MRS (read as zero) or MSR</a:t>
            </a:r>
          </a:p>
          <a:p>
            <a:pPr marL="95885">
              <a:buClr>
                <a:srgbClr val="118CAA"/>
              </a:buClr>
              <a:buSzPct val="125000"/>
              <a:tabLst>
                <a:tab pos="346075" algn="l"/>
              </a:tabLst>
            </a:pPr>
            <a:r>
              <a:rPr lang="en-US" sz="2000" dirty="0">
                <a:latin typeface="Arial"/>
                <a:cs typeface="Arial"/>
              </a:rPr>
              <a:t>• The IPSR is read only and can be read from combined PSR (</a:t>
            </a:r>
            <a:r>
              <a:rPr lang="en-US" sz="2000" dirty="0" err="1">
                <a:latin typeface="Arial"/>
                <a:cs typeface="Arial"/>
              </a:rPr>
              <a:t>xPSR</a:t>
            </a:r>
            <a:r>
              <a:rPr lang="en-US" sz="2000" dirty="0">
                <a:latin typeface="Arial"/>
                <a:cs typeface="Arial"/>
              </a:rPr>
              <a:t>).</a:t>
            </a:r>
            <a:endParaRPr sz="2000" dirty="0">
              <a:latin typeface="Arial"/>
              <a:cs typeface="Arial"/>
            </a:endParaRPr>
          </a:p>
        </p:txBody>
      </p:sp>
      <p:sp>
        <p:nvSpPr>
          <p:cNvPr id="9" name="object 9"/>
          <p:cNvSpPr/>
          <p:nvPr/>
        </p:nvSpPr>
        <p:spPr>
          <a:xfrm>
            <a:off x="6772656" y="1635379"/>
            <a:ext cx="384048" cy="324485"/>
          </a:xfrm>
          <a:custGeom>
            <a:avLst/>
            <a:gdLst/>
            <a:ahLst/>
            <a:cxnLst/>
            <a:rect l="l" t="t" r="r" b="b"/>
            <a:pathLst>
              <a:path w="384048" h="324485">
                <a:moveTo>
                  <a:pt x="0" y="0"/>
                </a:moveTo>
                <a:lnTo>
                  <a:pt x="384048" y="0"/>
                </a:lnTo>
                <a:lnTo>
                  <a:pt x="384048" y="324485"/>
                </a:lnTo>
                <a:lnTo>
                  <a:pt x="0" y="324485"/>
                </a:lnTo>
                <a:lnTo>
                  <a:pt x="0" y="0"/>
                </a:lnTo>
                <a:close/>
              </a:path>
            </a:pathLst>
          </a:custGeom>
          <a:solidFill>
            <a:srgbClr val="BFBFBF"/>
          </a:solidFill>
        </p:spPr>
        <p:txBody>
          <a:bodyPr wrap="square" lIns="0" tIns="0" rIns="0" bIns="0" rtlCol="0">
            <a:noAutofit/>
          </a:bodyPr>
          <a:lstStyle/>
          <a:p>
            <a:endParaRPr/>
          </a:p>
        </p:txBody>
      </p:sp>
      <p:sp>
        <p:nvSpPr>
          <p:cNvPr id="10" name="object 10"/>
          <p:cNvSpPr txBox="1"/>
          <p:nvPr/>
        </p:nvSpPr>
        <p:spPr>
          <a:xfrm>
            <a:off x="5641340" y="1656079"/>
            <a:ext cx="756920" cy="269875"/>
          </a:xfrm>
          <a:prstGeom prst="rect">
            <a:avLst/>
          </a:prstGeom>
        </p:spPr>
        <p:txBody>
          <a:bodyPr vert="horz" wrap="square" lIns="0" tIns="0" rIns="0" bIns="0" rtlCol="0">
            <a:noAutofit/>
          </a:bodyPr>
          <a:lstStyle/>
          <a:p>
            <a:pPr marL="12700">
              <a:lnSpc>
                <a:spcPct val="100000"/>
              </a:lnSpc>
            </a:pPr>
            <a:r>
              <a:rPr sz="1600" b="1" spc="-10" dirty="0">
                <a:solidFill>
                  <a:srgbClr val="003FFF"/>
                </a:solidFill>
                <a:latin typeface="Courier New"/>
                <a:cs typeface="Courier New"/>
              </a:rPr>
              <a:t>IT/ICI</a:t>
            </a:r>
            <a:endParaRPr sz="1600">
              <a:latin typeface="Courier New"/>
              <a:cs typeface="Courier New"/>
            </a:endParaRPr>
          </a:p>
        </p:txBody>
      </p:sp>
      <p:sp>
        <p:nvSpPr>
          <p:cNvPr id="11" name="object 11"/>
          <p:cNvSpPr/>
          <p:nvPr/>
        </p:nvSpPr>
        <p:spPr>
          <a:xfrm>
            <a:off x="3515867" y="1656714"/>
            <a:ext cx="1815084" cy="304800"/>
          </a:xfrm>
          <a:prstGeom prst="rect">
            <a:avLst/>
          </a:prstGeom>
          <a:blipFill>
            <a:blip r:embed="rId2" cstate="print"/>
            <a:stretch>
              <a:fillRect/>
            </a:stretch>
          </a:blipFill>
        </p:spPr>
        <p:txBody>
          <a:bodyPr wrap="square" lIns="0" tIns="0" rIns="0" bIns="0" rtlCol="0">
            <a:noAutofit/>
          </a:bodyPr>
          <a:lstStyle/>
          <a:p>
            <a:endParaRPr/>
          </a:p>
        </p:txBody>
      </p:sp>
      <p:sp>
        <p:nvSpPr>
          <p:cNvPr id="12" name="object 12"/>
          <p:cNvSpPr/>
          <p:nvPr/>
        </p:nvSpPr>
        <p:spPr>
          <a:xfrm>
            <a:off x="1680972" y="1615566"/>
            <a:ext cx="1854707" cy="381000"/>
          </a:xfrm>
          <a:custGeom>
            <a:avLst/>
            <a:gdLst/>
            <a:ahLst/>
            <a:cxnLst/>
            <a:rect l="l" t="t" r="r" b="b"/>
            <a:pathLst>
              <a:path w="1854707" h="381000">
                <a:moveTo>
                  <a:pt x="1854707" y="0"/>
                </a:moveTo>
                <a:lnTo>
                  <a:pt x="0" y="0"/>
                </a:lnTo>
                <a:lnTo>
                  <a:pt x="0" y="381000"/>
                </a:lnTo>
                <a:lnTo>
                  <a:pt x="1854707" y="381000"/>
                </a:lnTo>
                <a:lnTo>
                  <a:pt x="1854707" y="361188"/>
                </a:lnTo>
                <a:lnTo>
                  <a:pt x="38100" y="361188"/>
                </a:lnTo>
                <a:lnTo>
                  <a:pt x="19811" y="342900"/>
                </a:lnTo>
                <a:lnTo>
                  <a:pt x="38100" y="342900"/>
                </a:lnTo>
                <a:lnTo>
                  <a:pt x="38100" y="38100"/>
                </a:lnTo>
                <a:lnTo>
                  <a:pt x="19811" y="38100"/>
                </a:lnTo>
                <a:lnTo>
                  <a:pt x="38100" y="18287"/>
                </a:lnTo>
                <a:lnTo>
                  <a:pt x="1854707" y="18287"/>
                </a:lnTo>
                <a:lnTo>
                  <a:pt x="1854707" y="0"/>
                </a:lnTo>
                <a:close/>
              </a:path>
              <a:path w="1854707" h="381000">
                <a:moveTo>
                  <a:pt x="38100" y="342900"/>
                </a:moveTo>
                <a:lnTo>
                  <a:pt x="19811" y="342900"/>
                </a:lnTo>
                <a:lnTo>
                  <a:pt x="38100" y="361188"/>
                </a:lnTo>
                <a:lnTo>
                  <a:pt x="38100" y="342900"/>
                </a:lnTo>
                <a:close/>
              </a:path>
              <a:path w="1854707" h="381000">
                <a:moveTo>
                  <a:pt x="1816607" y="342900"/>
                </a:moveTo>
                <a:lnTo>
                  <a:pt x="38100" y="342900"/>
                </a:lnTo>
                <a:lnTo>
                  <a:pt x="38100" y="361188"/>
                </a:lnTo>
                <a:lnTo>
                  <a:pt x="1816607" y="361188"/>
                </a:lnTo>
                <a:lnTo>
                  <a:pt x="1816607" y="342900"/>
                </a:lnTo>
                <a:close/>
              </a:path>
              <a:path w="1854707" h="381000">
                <a:moveTo>
                  <a:pt x="1816607" y="18287"/>
                </a:moveTo>
                <a:lnTo>
                  <a:pt x="1816607" y="361188"/>
                </a:lnTo>
                <a:lnTo>
                  <a:pt x="1834895" y="342900"/>
                </a:lnTo>
                <a:lnTo>
                  <a:pt x="1854707" y="342900"/>
                </a:lnTo>
                <a:lnTo>
                  <a:pt x="1854707" y="38100"/>
                </a:lnTo>
                <a:lnTo>
                  <a:pt x="1834895" y="38100"/>
                </a:lnTo>
                <a:lnTo>
                  <a:pt x="1816607" y="18287"/>
                </a:lnTo>
                <a:close/>
              </a:path>
              <a:path w="1854707" h="381000">
                <a:moveTo>
                  <a:pt x="1854707" y="342900"/>
                </a:moveTo>
                <a:lnTo>
                  <a:pt x="1834895" y="342900"/>
                </a:lnTo>
                <a:lnTo>
                  <a:pt x="1816607" y="361188"/>
                </a:lnTo>
                <a:lnTo>
                  <a:pt x="1854707" y="361188"/>
                </a:lnTo>
                <a:lnTo>
                  <a:pt x="1854707" y="342900"/>
                </a:lnTo>
                <a:close/>
              </a:path>
              <a:path w="1854707" h="381000">
                <a:moveTo>
                  <a:pt x="38100" y="18287"/>
                </a:moveTo>
                <a:lnTo>
                  <a:pt x="19811" y="38100"/>
                </a:lnTo>
                <a:lnTo>
                  <a:pt x="38100" y="38100"/>
                </a:lnTo>
                <a:lnTo>
                  <a:pt x="38100" y="18287"/>
                </a:lnTo>
                <a:close/>
              </a:path>
              <a:path w="1854707" h="381000">
                <a:moveTo>
                  <a:pt x="1816607" y="18287"/>
                </a:moveTo>
                <a:lnTo>
                  <a:pt x="38100" y="18287"/>
                </a:lnTo>
                <a:lnTo>
                  <a:pt x="38100" y="38100"/>
                </a:lnTo>
                <a:lnTo>
                  <a:pt x="1816607" y="38100"/>
                </a:lnTo>
                <a:lnTo>
                  <a:pt x="1816607" y="18287"/>
                </a:lnTo>
                <a:close/>
              </a:path>
              <a:path w="1854707" h="381000">
                <a:moveTo>
                  <a:pt x="1854707" y="18287"/>
                </a:moveTo>
                <a:lnTo>
                  <a:pt x="1816607" y="18287"/>
                </a:lnTo>
                <a:lnTo>
                  <a:pt x="1834895" y="38100"/>
                </a:lnTo>
                <a:lnTo>
                  <a:pt x="1854707" y="38100"/>
                </a:lnTo>
                <a:lnTo>
                  <a:pt x="1854707" y="18287"/>
                </a:lnTo>
                <a:close/>
              </a:path>
            </a:pathLst>
          </a:custGeom>
          <a:solidFill>
            <a:srgbClr val="3366FF"/>
          </a:solidFill>
        </p:spPr>
        <p:txBody>
          <a:bodyPr wrap="square" lIns="0" tIns="0" rIns="0" bIns="0" rtlCol="0">
            <a:noAutofit/>
          </a:bodyPr>
          <a:lstStyle/>
          <a:p>
            <a:endParaRPr/>
          </a:p>
        </p:txBody>
      </p:sp>
      <p:sp>
        <p:nvSpPr>
          <p:cNvPr id="13" name="object 13"/>
          <p:cNvSpPr/>
          <p:nvPr/>
        </p:nvSpPr>
        <p:spPr>
          <a:xfrm>
            <a:off x="2373629" y="1885314"/>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14" name="object 14"/>
          <p:cNvSpPr/>
          <p:nvPr/>
        </p:nvSpPr>
        <p:spPr>
          <a:xfrm>
            <a:off x="2145029" y="1885314"/>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15" name="object 15"/>
          <p:cNvSpPr/>
          <p:nvPr/>
        </p:nvSpPr>
        <p:spPr>
          <a:xfrm>
            <a:off x="1916429" y="1885314"/>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16" name="object 16"/>
          <p:cNvSpPr/>
          <p:nvPr/>
        </p:nvSpPr>
        <p:spPr>
          <a:xfrm>
            <a:off x="2830829" y="1656714"/>
            <a:ext cx="0" cy="304800"/>
          </a:xfrm>
          <a:custGeom>
            <a:avLst/>
            <a:gdLst/>
            <a:ahLst/>
            <a:cxnLst/>
            <a:rect l="l" t="t" r="r" b="b"/>
            <a:pathLst>
              <a:path h="304800">
                <a:moveTo>
                  <a:pt x="0" y="0"/>
                </a:moveTo>
                <a:lnTo>
                  <a:pt x="0" y="304800"/>
                </a:lnTo>
              </a:path>
            </a:pathLst>
          </a:custGeom>
          <a:ln w="27177">
            <a:solidFill>
              <a:srgbClr val="9EB23A"/>
            </a:solidFill>
          </a:ln>
        </p:spPr>
        <p:txBody>
          <a:bodyPr wrap="square" lIns="0" tIns="0" rIns="0" bIns="0" rtlCol="0">
            <a:noAutofit/>
          </a:bodyPr>
          <a:lstStyle/>
          <a:p>
            <a:endParaRPr/>
          </a:p>
        </p:txBody>
      </p:sp>
      <p:sp>
        <p:nvSpPr>
          <p:cNvPr id="17" name="object 17"/>
          <p:cNvSpPr/>
          <p:nvPr/>
        </p:nvSpPr>
        <p:spPr>
          <a:xfrm>
            <a:off x="2602229" y="1656714"/>
            <a:ext cx="0" cy="304800"/>
          </a:xfrm>
          <a:custGeom>
            <a:avLst/>
            <a:gdLst/>
            <a:ahLst/>
            <a:cxnLst/>
            <a:rect l="l" t="t" r="r" b="b"/>
            <a:pathLst>
              <a:path h="304800">
                <a:moveTo>
                  <a:pt x="0" y="0"/>
                </a:moveTo>
                <a:lnTo>
                  <a:pt x="0" y="304800"/>
                </a:lnTo>
              </a:path>
            </a:pathLst>
          </a:custGeom>
          <a:ln w="27177">
            <a:solidFill>
              <a:srgbClr val="9EB23A"/>
            </a:solidFill>
          </a:ln>
        </p:spPr>
        <p:txBody>
          <a:bodyPr wrap="square" lIns="0" tIns="0" rIns="0" bIns="0" rtlCol="0">
            <a:noAutofit/>
          </a:bodyPr>
          <a:lstStyle/>
          <a:p>
            <a:endParaRPr/>
          </a:p>
        </p:txBody>
      </p:sp>
      <p:sp>
        <p:nvSpPr>
          <p:cNvPr id="18" name="object 18"/>
          <p:cNvSpPr/>
          <p:nvPr/>
        </p:nvSpPr>
        <p:spPr>
          <a:xfrm>
            <a:off x="7155180" y="1615566"/>
            <a:ext cx="1866900" cy="381000"/>
          </a:xfrm>
          <a:custGeom>
            <a:avLst/>
            <a:gdLst/>
            <a:ahLst/>
            <a:cxnLst/>
            <a:rect l="l" t="t" r="r" b="b"/>
            <a:pathLst>
              <a:path w="1866900" h="381000">
                <a:moveTo>
                  <a:pt x="1866900" y="0"/>
                </a:moveTo>
                <a:lnTo>
                  <a:pt x="0" y="0"/>
                </a:lnTo>
                <a:lnTo>
                  <a:pt x="0" y="381000"/>
                </a:lnTo>
                <a:lnTo>
                  <a:pt x="1866900" y="381000"/>
                </a:lnTo>
                <a:lnTo>
                  <a:pt x="1866900" y="361188"/>
                </a:lnTo>
                <a:lnTo>
                  <a:pt x="38100" y="361188"/>
                </a:lnTo>
                <a:lnTo>
                  <a:pt x="18288" y="342900"/>
                </a:lnTo>
                <a:lnTo>
                  <a:pt x="38100" y="342900"/>
                </a:lnTo>
                <a:lnTo>
                  <a:pt x="38100" y="38100"/>
                </a:lnTo>
                <a:lnTo>
                  <a:pt x="18288" y="38100"/>
                </a:lnTo>
                <a:lnTo>
                  <a:pt x="38100" y="18287"/>
                </a:lnTo>
                <a:lnTo>
                  <a:pt x="1866900" y="18287"/>
                </a:lnTo>
                <a:lnTo>
                  <a:pt x="1866900" y="0"/>
                </a:lnTo>
                <a:close/>
              </a:path>
              <a:path w="1866900" h="381000">
                <a:moveTo>
                  <a:pt x="38100" y="342900"/>
                </a:moveTo>
                <a:lnTo>
                  <a:pt x="18288" y="342900"/>
                </a:lnTo>
                <a:lnTo>
                  <a:pt x="38100" y="361188"/>
                </a:lnTo>
                <a:lnTo>
                  <a:pt x="38100" y="342900"/>
                </a:lnTo>
                <a:close/>
              </a:path>
              <a:path w="1866900" h="381000">
                <a:moveTo>
                  <a:pt x="1828800" y="342900"/>
                </a:moveTo>
                <a:lnTo>
                  <a:pt x="38100" y="342900"/>
                </a:lnTo>
                <a:lnTo>
                  <a:pt x="38100" y="361188"/>
                </a:lnTo>
                <a:lnTo>
                  <a:pt x="1828800" y="361188"/>
                </a:lnTo>
                <a:lnTo>
                  <a:pt x="1828800" y="342900"/>
                </a:lnTo>
                <a:close/>
              </a:path>
              <a:path w="1866900" h="381000">
                <a:moveTo>
                  <a:pt x="1828800" y="18287"/>
                </a:moveTo>
                <a:lnTo>
                  <a:pt x="1828800" y="361188"/>
                </a:lnTo>
                <a:lnTo>
                  <a:pt x="1847088" y="342900"/>
                </a:lnTo>
                <a:lnTo>
                  <a:pt x="1866900" y="342900"/>
                </a:lnTo>
                <a:lnTo>
                  <a:pt x="1866900" y="38100"/>
                </a:lnTo>
                <a:lnTo>
                  <a:pt x="1847088" y="38100"/>
                </a:lnTo>
                <a:lnTo>
                  <a:pt x="1828800" y="18287"/>
                </a:lnTo>
                <a:close/>
              </a:path>
              <a:path w="1866900" h="381000">
                <a:moveTo>
                  <a:pt x="1866900" y="342900"/>
                </a:moveTo>
                <a:lnTo>
                  <a:pt x="1847088" y="342900"/>
                </a:lnTo>
                <a:lnTo>
                  <a:pt x="1828800" y="361188"/>
                </a:lnTo>
                <a:lnTo>
                  <a:pt x="1866900" y="361188"/>
                </a:lnTo>
                <a:lnTo>
                  <a:pt x="1866900" y="342900"/>
                </a:lnTo>
                <a:close/>
              </a:path>
              <a:path w="1866900" h="381000">
                <a:moveTo>
                  <a:pt x="38100" y="18287"/>
                </a:moveTo>
                <a:lnTo>
                  <a:pt x="18288" y="38100"/>
                </a:lnTo>
                <a:lnTo>
                  <a:pt x="38100" y="38100"/>
                </a:lnTo>
                <a:lnTo>
                  <a:pt x="38100" y="18287"/>
                </a:lnTo>
                <a:close/>
              </a:path>
              <a:path w="1866900" h="381000">
                <a:moveTo>
                  <a:pt x="1828800" y="18287"/>
                </a:moveTo>
                <a:lnTo>
                  <a:pt x="38100" y="18287"/>
                </a:lnTo>
                <a:lnTo>
                  <a:pt x="38100" y="38100"/>
                </a:lnTo>
                <a:lnTo>
                  <a:pt x="1828800" y="38100"/>
                </a:lnTo>
                <a:lnTo>
                  <a:pt x="1828800" y="18287"/>
                </a:lnTo>
                <a:close/>
              </a:path>
              <a:path w="1866900" h="381000">
                <a:moveTo>
                  <a:pt x="1866900" y="18287"/>
                </a:moveTo>
                <a:lnTo>
                  <a:pt x="1828800" y="18287"/>
                </a:lnTo>
                <a:lnTo>
                  <a:pt x="1847088" y="38100"/>
                </a:lnTo>
                <a:lnTo>
                  <a:pt x="1866900" y="38100"/>
                </a:lnTo>
                <a:lnTo>
                  <a:pt x="1866900" y="18287"/>
                </a:lnTo>
                <a:close/>
              </a:path>
            </a:pathLst>
          </a:custGeom>
          <a:solidFill>
            <a:srgbClr val="3366FF"/>
          </a:solidFill>
        </p:spPr>
        <p:txBody>
          <a:bodyPr wrap="square" lIns="0" tIns="0" rIns="0" bIns="0" rtlCol="0">
            <a:noAutofit/>
          </a:bodyPr>
          <a:lstStyle/>
          <a:p>
            <a:endParaRPr/>
          </a:p>
        </p:txBody>
      </p:sp>
      <p:sp>
        <p:nvSpPr>
          <p:cNvPr id="19" name="object 19"/>
          <p:cNvSpPr/>
          <p:nvPr/>
        </p:nvSpPr>
        <p:spPr>
          <a:xfrm>
            <a:off x="8088630" y="1885314"/>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20" name="object 20"/>
          <p:cNvSpPr/>
          <p:nvPr/>
        </p:nvSpPr>
        <p:spPr>
          <a:xfrm>
            <a:off x="3497579" y="1615566"/>
            <a:ext cx="1866900" cy="381000"/>
          </a:xfrm>
          <a:custGeom>
            <a:avLst/>
            <a:gdLst/>
            <a:ahLst/>
            <a:cxnLst/>
            <a:rect l="l" t="t" r="r" b="b"/>
            <a:pathLst>
              <a:path w="1866900" h="381000">
                <a:moveTo>
                  <a:pt x="1866900" y="0"/>
                </a:moveTo>
                <a:lnTo>
                  <a:pt x="0" y="0"/>
                </a:lnTo>
                <a:lnTo>
                  <a:pt x="0" y="381000"/>
                </a:lnTo>
                <a:lnTo>
                  <a:pt x="1866900" y="381000"/>
                </a:lnTo>
                <a:lnTo>
                  <a:pt x="1866900" y="361188"/>
                </a:lnTo>
                <a:lnTo>
                  <a:pt x="38100" y="361188"/>
                </a:lnTo>
                <a:lnTo>
                  <a:pt x="18287" y="342900"/>
                </a:lnTo>
                <a:lnTo>
                  <a:pt x="38100" y="342900"/>
                </a:lnTo>
                <a:lnTo>
                  <a:pt x="38100" y="38100"/>
                </a:lnTo>
                <a:lnTo>
                  <a:pt x="18287" y="38100"/>
                </a:lnTo>
                <a:lnTo>
                  <a:pt x="38100" y="18287"/>
                </a:lnTo>
                <a:lnTo>
                  <a:pt x="1866900" y="18287"/>
                </a:lnTo>
                <a:lnTo>
                  <a:pt x="1866900" y="0"/>
                </a:lnTo>
                <a:close/>
              </a:path>
              <a:path w="1866900" h="381000">
                <a:moveTo>
                  <a:pt x="38100" y="342900"/>
                </a:moveTo>
                <a:lnTo>
                  <a:pt x="18287" y="342900"/>
                </a:lnTo>
                <a:lnTo>
                  <a:pt x="38100" y="361188"/>
                </a:lnTo>
                <a:lnTo>
                  <a:pt x="38100" y="342900"/>
                </a:lnTo>
                <a:close/>
              </a:path>
              <a:path w="1866900" h="381000">
                <a:moveTo>
                  <a:pt x="1828800" y="342900"/>
                </a:moveTo>
                <a:lnTo>
                  <a:pt x="38100" y="342900"/>
                </a:lnTo>
                <a:lnTo>
                  <a:pt x="38100" y="361188"/>
                </a:lnTo>
                <a:lnTo>
                  <a:pt x="1828800" y="361188"/>
                </a:lnTo>
                <a:lnTo>
                  <a:pt x="1828800" y="342900"/>
                </a:lnTo>
                <a:close/>
              </a:path>
              <a:path w="1866900" h="381000">
                <a:moveTo>
                  <a:pt x="1828800" y="18287"/>
                </a:moveTo>
                <a:lnTo>
                  <a:pt x="1828800" y="361188"/>
                </a:lnTo>
                <a:lnTo>
                  <a:pt x="1847088" y="342900"/>
                </a:lnTo>
                <a:lnTo>
                  <a:pt x="1866900" y="342900"/>
                </a:lnTo>
                <a:lnTo>
                  <a:pt x="1866900" y="38100"/>
                </a:lnTo>
                <a:lnTo>
                  <a:pt x="1847088" y="38100"/>
                </a:lnTo>
                <a:lnTo>
                  <a:pt x="1828800" y="18287"/>
                </a:lnTo>
                <a:close/>
              </a:path>
              <a:path w="1866900" h="381000">
                <a:moveTo>
                  <a:pt x="1866900" y="342900"/>
                </a:moveTo>
                <a:lnTo>
                  <a:pt x="1847088" y="342900"/>
                </a:lnTo>
                <a:lnTo>
                  <a:pt x="1828800" y="361188"/>
                </a:lnTo>
                <a:lnTo>
                  <a:pt x="1866900" y="361188"/>
                </a:lnTo>
                <a:lnTo>
                  <a:pt x="1866900" y="342900"/>
                </a:lnTo>
                <a:close/>
              </a:path>
              <a:path w="1866900" h="381000">
                <a:moveTo>
                  <a:pt x="38100" y="18287"/>
                </a:moveTo>
                <a:lnTo>
                  <a:pt x="18287" y="38100"/>
                </a:lnTo>
                <a:lnTo>
                  <a:pt x="38100" y="38100"/>
                </a:lnTo>
                <a:lnTo>
                  <a:pt x="38100" y="18287"/>
                </a:lnTo>
                <a:close/>
              </a:path>
              <a:path w="1866900" h="381000">
                <a:moveTo>
                  <a:pt x="1828800" y="18287"/>
                </a:moveTo>
                <a:lnTo>
                  <a:pt x="38100" y="18287"/>
                </a:lnTo>
                <a:lnTo>
                  <a:pt x="38100" y="38100"/>
                </a:lnTo>
                <a:lnTo>
                  <a:pt x="1828800" y="38100"/>
                </a:lnTo>
                <a:lnTo>
                  <a:pt x="1828800" y="18287"/>
                </a:lnTo>
                <a:close/>
              </a:path>
              <a:path w="1866900" h="381000">
                <a:moveTo>
                  <a:pt x="1866900" y="18287"/>
                </a:moveTo>
                <a:lnTo>
                  <a:pt x="1828800" y="18287"/>
                </a:lnTo>
                <a:lnTo>
                  <a:pt x="1847088" y="38100"/>
                </a:lnTo>
                <a:lnTo>
                  <a:pt x="1866900" y="38100"/>
                </a:lnTo>
                <a:lnTo>
                  <a:pt x="1866900" y="18287"/>
                </a:lnTo>
                <a:close/>
              </a:path>
            </a:pathLst>
          </a:custGeom>
          <a:solidFill>
            <a:srgbClr val="3366FF"/>
          </a:solidFill>
        </p:spPr>
        <p:txBody>
          <a:bodyPr wrap="square" lIns="0" tIns="0" rIns="0" bIns="0" rtlCol="0">
            <a:noAutofit/>
          </a:bodyPr>
          <a:lstStyle/>
          <a:p>
            <a:endParaRPr/>
          </a:p>
        </p:txBody>
      </p:sp>
      <p:sp>
        <p:nvSpPr>
          <p:cNvPr id="21" name="object 21"/>
          <p:cNvSpPr/>
          <p:nvPr/>
        </p:nvSpPr>
        <p:spPr>
          <a:xfrm>
            <a:off x="5326379" y="1615566"/>
            <a:ext cx="1866900" cy="381000"/>
          </a:xfrm>
          <a:custGeom>
            <a:avLst/>
            <a:gdLst/>
            <a:ahLst/>
            <a:cxnLst/>
            <a:rect l="l" t="t" r="r" b="b"/>
            <a:pathLst>
              <a:path w="1866900" h="381000">
                <a:moveTo>
                  <a:pt x="1866900" y="0"/>
                </a:moveTo>
                <a:lnTo>
                  <a:pt x="0" y="0"/>
                </a:lnTo>
                <a:lnTo>
                  <a:pt x="0" y="381000"/>
                </a:lnTo>
                <a:lnTo>
                  <a:pt x="1866900" y="381000"/>
                </a:lnTo>
                <a:lnTo>
                  <a:pt x="1866900" y="361188"/>
                </a:lnTo>
                <a:lnTo>
                  <a:pt x="38100" y="361188"/>
                </a:lnTo>
                <a:lnTo>
                  <a:pt x="18287" y="342900"/>
                </a:lnTo>
                <a:lnTo>
                  <a:pt x="38100" y="342900"/>
                </a:lnTo>
                <a:lnTo>
                  <a:pt x="38100" y="38100"/>
                </a:lnTo>
                <a:lnTo>
                  <a:pt x="18287" y="38100"/>
                </a:lnTo>
                <a:lnTo>
                  <a:pt x="38100" y="18287"/>
                </a:lnTo>
                <a:lnTo>
                  <a:pt x="1866900" y="18287"/>
                </a:lnTo>
                <a:lnTo>
                  <a:pt x="1866900" y="0"/>
                </a:lnTo>
                <a:close/>
              </a:path>
              <a:path w="1866900" h="381000">
                <a:moveTo>
                  <a:pt x="38100" y="342900"/>
                </a:moveTo>
                <a:lnTo>
                  <a:pt x="18287" y="342900"/>
                </a:lnTo>
                <a:lnTo>
                  <a:pt x="38100" y="361188"/>
                </a:lnTo>
                <a:lnTo>
                  <a:pt x="38100" y="342900"/>
                </a:lnTo>
                <a:close/>
              </a:path>
              <a:path w="1866900" h="381000">
                <a:moveTo>
                  <a:pt x="1828800" y="342900"/>
                </a:moveTo>
                <a:lnTo>
                  <a:pt x="38100" y="342900"/>
                </a:lnTo>
                <a:lnTo>
                  <a:pt x="38100" y="361188"/>
                </a:lnTo>
                <a:lnTo>
                  <a:pt x="1828800" y="361188"/>
                </a:lnTo>
                <a:lnTo>
                  <a:pt x="1828800" y="342900"/>
                </a:lnTo>
                <a:close/>
              </a:path>
              <a:path w="1866900" h="381000">
                <a:moveTo>
                  <a:pt x="1828800" y="18287"/>
                </a:moveTo>
                <a:lnTo>
                  <a:pt x="1828800" y="361188"/>
                </a:lnTo>
                <a:lnTo>
                  <a:pt x="1847088" y="342900"/>
                </a:lnTo>
                <a:lnTo>
                  <a:pt x="1866900" y="342900"/>
                </a:lnTo>
                <a:lnTo>
                  <a:pt x="1866900" y="38100"/>
                </a:lnTo>
                <a:lnTo>
                  <a:pt x="1847088" y="38100"/>
                </a:lnTo>
                <a:lnTo>
                  <a:pt x="1828800" y="18287"/>
                </a:lnTo>
                <a:close/>
              </a:path>
              <a:path w="1866900" h="381000">
                <a:moveTo>
                  <a:pt x="1866900" y="342900"/>
                </a:moveTo>
                <a:lnTo>
                  <a:pt x="1847088" y="342900"/>
                </a:lnTo>
                <a:lnTo>
                  <a:pt x="1828800" y="361188"/>
                </a:lnTo>
                <a:lnTo>
                  <a:pt x="1866900" y="361188"/>
                </a:lnTo>
                <a:lnTo>
                  <a:pt x="1866900" y="342900"/>
                </a:lnTo>
                <a:close/>
              </a:path>
              <a:path w="1866900" h="381000">
                <a:moveTo>
                  <a:pt x="38100" y="18287"/>
                </a:moveTo>
                <a:lnTo>
                  <a:pt x="18287" y="38100"/>
                </a:lnTo>
                <a:lnTo>
                  <a:pt x="38100" y="38100"/>
                </a:lnTo>
                <a:lnTo>
                  <a:pt x="38100" y="18287"/>
                </a:lnTo>
                <a:close/>
              </a:path>
              <a:path w="1866900" h="381000">
                <a:moveTo>
                  <a:pt x="1828800" y="18287"/>
                </a:moveTo>
                <a:lnTo>
                  <a:pt x="38100" y="18287"/>
                </a:lnTo>
                <a:lnTo>
                  <a:pt x="38100" y="38100"/>
                </a:lnTo>
                <a:lnTo>
                  <a:pt x="1828800" y="38100"/>
                </a:lnTo>
                <a:lnTo>
                  <a:pt x="1828800" y="18287"/>
                </a:lnTo>
                <a:close/>
              </a:path>
              <a:path w="1866900" h="381000">
                <a:moveTo>
                  <a:pt x="1866900" y="18287"/>
                </a:moveTo>
                <a:lnTo>
                  <a:pt x="1828800" y="18287"/>
                </a:lnTo>
                <a:lnTo>
                  <a:pt x="1847088" y="38100"/>
                </a:lnTo>
                <a:lnTo>
                  <a:pt x="1866900" y="38100"/>
                </a:lnTo>
                <a:lnTo>
                  <a:pt x="1866900" y="18287"/>
                </a:lnTo>
                <a:close/>
              </a:path>
            </a:pathLst>
          </a:custGeom>
          <a:solidFill>
            <a:srgbClr val="3366FF"/>
          </a:solidFill>
        </p:spPr>
        <p:txBody>
          <a:bodyPr wrap="square" lIns="0" tIns="0" rIns="0" bIns="0" rtlCol="0">
            <a:noAutofit/>
          </a:bodyPr>
          <a:lstStyle/>
          <a:p>
            <a:endParaRPr/>
          </a:p>
        </p:txBody>
      </p:sp>
      <p:sp>
        <p:nvSpPr>
          <p:cNvPr id="22" name="object 22"/>
          <p:cNvSpPr/>
          <p:nvPr/>
        </p:nvSpPr>
        <p:spPr>
          <a:xfrm>
            <a:off x="8317230" y="1885314"/>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23" name="object 23"/>
          <p:cNvSpPr/>
          <p:nvPr/>
        </p:nvSpPr>
        <p:spPr>
          <a:xfrm>
            <a:off x="8545830" y="1885314"/>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24" name="object 24"/>
          <p:cNvSpPr/>
          <p:nvPr/>
        </p:nvSpPr>
        <p:spPr>
          <a:xfrm>
            <a:off x="8774430" y="1885314"/>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25" name="object 25"/>
          <p:cNvSpPr/>
          <p:nvPr/>
        </p:nvSpPr>
        <p:spPr>
          <a:xfrm>
            <a:off x="3516629" y="1961514"/>
            <a:ext cx="0" cy="152400"/>
          </a:xfrm>
          <a:custGeom>
            <a:avLst/>
            <a:gdLst/>
            <a:ahLst/>
            <a:cxnLst/>
            <a:rect l="l" t="t" r="r" b="b"/>
            <a:pathLst>
              <a:path h="152400">
                <a:moveTo>
                  <a:pt x="0" y="0"/>
                </a:moveTo>
                <a:lnTo>
                  <a:pt x="0" y="152400"/>
                </a:lnTo>
              </a:path>
            </a:pathLst>
          </a:custGeom>
          <a:ln w="27178">
            <a:solidFill>
              <a:srgbClr val="3366FF"/>
            </a:solidFill>
          </a:ln>
        </p:spPr>
        <p:txBody>
          <a:bodyPr wrap="square" lIns="0" tIns="0" rIns="0" bIns="0" rtlCol="0">
            <a:noAutofit/>
          </a:bodyPr>
          <a:lstStyle/>
          <a:p>
            <a:endParaRPr/>
          </a:p>
        </p:txBody>
      </p:sp>
      <p:sp>
        <p:nvSpPr>
          <p:cNvPr id="26" name="object 26"/>
          <p:cNvSpPr/>
          <p:nvPr/>
        </p:nvSpPr>
        <p:spPr>
          <a:xfrm>
            <a:off x="5345429" y="1961514"/>
            <a:ext cx="0" cy="152400"/>
          </a:xfrm>
          <a:custGeom>
            <a:avLst/>
            <a:gdLst/>
            <a:ahLst/>
            <a:cxnLst/>
            <a:rect l="l" t="t" r="r" b="b"/>
            <a:pathLst>
              <a:path h="152400">
                <a:moveTo>
                  <a:pt x="0" y="0"/>
                </a:moveTo>
                <a:lnTo>
                  <a:pt x="0" y="152400"/>
                </a:lnTo>
              </a:path>
            </a:pathLst>
          </a:custGeom>
          <a:ln w="27178">
            <a:solidFill>
              <a:srgbClr val="3366FF"/>
            </a:solidFill>
          </a:ln>
        </p:spPr>
        <p:txBody>
          <a:bodyPr wrap="square" lIns="0" tIns="0" rIns="0" bIns="0" rtlCol="0">
            <a:noAutofit/>
          </a:bodyPr>
          <a:lstStyle/>
          <a:p>
            <a:endParaRPr/>
          </a:p>
        </p:txBody>
      </p:sp>
      <p:sp>
        <p:nvSpPr>
          <p:cNvPr id="27" name="object 27"/>
          <p:cNvSpPr/>
          <p:nvPr/>
        </p:nvSpPr>
        <p:spPr>
          <a:xfrm>
            <a:off x="7174230" y="1961514"/>
            <a:ext cx="0" cy="152400"/>
          </a:xfrm>
          <a:custGeom>
            <a:avLst/>
            <a:gdLst/>
            <a:ahLst/>
            <a:cxnLst/>
            <a:rect l="l" t="t" r="r" b="b"/>
            <a:pathLst>
              <a:path h="152400">
                <a:moveTo>
                  <a:pt x="0" y="0"/>
                </a:moveTo>
                <a:lnTo>
                  <a:pt x="0" y="152400"/>
                </a:lnTo>
              </a:path>
            </a:pathLst>
          </a:custGeom>
          <a:ln w="27177">
            <a:solidFill>
              <a:srgbClr val="3366FF"/>
            </a:solidFill>
          </a:ln>
        </p:spPr>
        <p:txBody>
          <a:bodyPr wrap="square" lIns="0" tIns="0" rIns="0" bIns="0" rtlCol="0">
            <a:noAutofit/>
          </a:bodyPr>
          <a:lstStyle/>
          <a:p>
            <a:endParaRPr/>
          </a:p>
        </p:txBody>
      </p:sp>
      <p:sp>
        <p:nvSpPr>
          <p:cNvPr id="28" name="object 28"/>
          <p:cNvSpPr/>
          <p:nvPr/>
        </p:nvSpPr>
        <p:spPr>
          <a:xfrm>
            <a:off x="9003030" y="1961514"/>
            <a:ext cx="0" cy="152400"/>
          </a:xfrm>
          <a:custGeom>
            <a:avLst/>
            <a:gdLst/>
            <a:ahLst/>
            <a:cxnLst/>
            <a:rect l="l" t="t" r="r" b="b"/>
            <a:pathLst>
              <a:path h="152400">
                <a:moveTo>
                  <a:pt x="0" y="0"/>
                </a:moveTo>
                <a:lnTo>
                  <a:pt x="0" y="152400"/>
                </a:lnTo>
              </a:path>
            </a:pathLst>
          </a:custGeom>
          <a:ln w="27177">
            <a:solidFill>
              <a:srgbClr val="3366FF"/>
            </a:solidFill>
          </a:ln>
        </p:spPr>
        <p:txBody>
          <a:bodyPr wrap="square" lIns="0" tIns="0" rIns="0" bIns="0" rtlCol="0">
            <a:noAutofit/>
          </a:bodyPr>
          <a:lstStyle/>
          <a:p>
            <a:endParaRPr/>
          </a:p>
        </p:txBody>
      </p:sp>
      <p:sp>
        <p:nvSpPr>
          <p:cNvPr id="29" name="object 29"/>
          <p:cNvSpPr/>
          <p:nvPr/>
        </p:nvSpPr>
        <p:spPr>
          <a:xfrm>
            <a:off x="1687829" y="1961514"/>
            <a:ext cx="0" cy="152400"/>
          </a:xfrm>
          <a:custGeom>
            <a:avLst/>
            <a:gdLst/>
            <a:ahLst/>
            <a:cxnLst/>
            <a:rect l="l" t="t" r="r" b="b"/>
            <a:pathLst>
              <a:path h="152400">
                <a:moveTo>
                  <a:pt x="0" y="0"/>
                </a:moveTo>
                <a:lnTo>
                  <a:pt x="0" y="152400"/>
                </a:lnTo>
              </a:path>
            </a:pathLst>
          </a:custGeom>
          <a:ln w="27177">
            <a:solidFill>
              <a:srgbClr val="3366FF"/>
            </a:solidFill>
          </a:ln>
        </p:spPr>
        <p:txBody>
          <a:bodyPr wrap="square" lIns="0" tIns="0" rIns="0" bIns="0" rtlCol="0">
            <a:noAutofit/>
          </a:bodyPr>
          <a:lstStyle/>
          <a:p>
            <a:endParaRPr/>
          </a:p>
        </p:txBody>
      </p:sp>
      <p:sp>
        <p:nvSpPr>
          <p:cNvPr id="30" name="object 30"/>
          <p:cNvSpPr/>
          <p:nvPr/>
        </p:nvSpPr>
        <p:spPr>
          <a:xfrm>
            <a:off x="3281934" y="1656714"/>
            <a:ext cx="0" cy="304800"/>
          </a:xfrm>
          <a:custGeom>
            <a:avLst/>
            <a:gdLst/>
            <a:ahLst/>
            <a:cxnLst/>
            <a:rect l="l" t="t" r="r" b="b"/>
            <a:pathLst>
              <a:path h="304800">
                <a:moveTo>
                  <a:pt x="0" y="0"/>
                </a:moveTo>
                <a:lnTo>
                  <a:pt x="0" y="304800"/>
                </a:lnTo>
              </a:path>
            </a:pathLst>
          </a:custGeom>
          <a:ln w="27178">
            <a:solidFill>
              <a:srgbClr val="9EB23A"/>
            </a:solidFill>
          </a:ln>
        </p:spPr>
        <p:txBody>
          <a:bodyPr wrap="square" lIns="0" tIns="0" rIns="0" bIns="0" rtlCol="0">
            <a:noAutofit/>
          </a:bodyPr>
          <a:lstStyle/>
          <a:p>
            <a:endParaRPr/>
          </a:p>
        </p:txBody>
      </p:sp>
      <p:sp>
        <p:nvSpPr>
          <p:cNvPr id="31" name="object 31"/>
          <p:cNvSpPr/>
          <p:nvPr/>
        </p:nvSpPr>
        <p:spPr>
          <a:xfrm>
            <a:off x="3493008" y="1636902"/>
            <a:ext cx="1847088" cy="362712"/>
          </a:xfrm>
          <a:custGeom>
            <a:avLst/>
            <a:gdLst/>
            <a:ahLst/>
            <a:cxnLst/>
            <a:rect l="l" t="t" r="r" b="b"/>
            <a:pathLst>
              <a:path w="1847088" h="362712">
                <a:moveTo>
                  <a:pt x="1847088" y="0"/>
                </a:moveTo>
                <a:lnTo>
                  <a:pt x="0" y="0"/>
                </a:lnTo>
                <a:lnTo>
                  <a:pt x="0" y="362712"/>
                </a:lnTo>
                <a:lnTo>
                  <a:pt x="1847088" y="362712"/>
                </a:lnTo>
                <a:lnTo>
                  <a:pt x="1847088" y="352044"/>
                </a:lnTo>
                <a:lnTo>
                  <a:pt x="18287" y="352044"/>
                </a:lnTo>
                <a:lnTo>
                  <a:pt x="9143" y="342900"/>
                </a:lnTo>
                <a:lnTo>
                  <a:pt x="18287" y="342900"/>
                </a:lnTo>
                <a:lnTo>
                  <a:pt x="18287" y="19812"/>
                </a:lnTo>
                <a:lnTo>
                  <a:pt x="9143" y="19812"/>
                </a:lnTo>
                <a:lnTo>
                  <a:pt x="18287" y="9144"/>
                </a:lnTo>
                <a:lnTo>
                  <a:pt x="1847088" y="9144"/>
                </a:lnTo>
                <a:lnTo>
                  <a:pt x="1847088" y="0"/>
                </a:lnTo>
                <a:close/>
              </a:path>
              <a:path w="1847088" h="362712">
                <a:moveTo>
                  <a:pt x="18287" y="342900"/>
                </a:moveTo>
                <a:lnTo>
                  <a:pt x="9143" y="342900"/>
                </a:lnTo>
                <a:lnTo>
                  <a:pt x="18287" y="352044"/>
                </a:lnTo>
                <a:lnTo>
                  <a:pt x="18287" y="342900"/>
                </a:lnTo>
                <a:close/>
              </a:path>
              <a:path w="1847088" h="362712">
                <a:moveTo>
                  <a:pt x="1828800" y="342900"/>
                </a:moveTo>
                <a:lnTo>
                  <a:pt x="18287" y="342900"/>
                </a:lnTo>
                <a:lnTo>
                  <a:pt x="18287" y="352044"/>
                </a:lnTo>
                <a:lnTo>
                  <a:pt x="1828800" y="352044"/>
                </a:lnTo>
                <a:lnTo>
                  <a:pt x="1828800" y="342900"/>
                </a:lnTo>
                <a:close/>
              </a:path>
              <a:path w="1847088" h="362712">
                <a:moveTo>
                  <a:pt x="1828800" y="9144"/>
                </a:moveTo>
                <a:lnTo>
                  <a:pt x="1828800" y="352044"/>
                </a:lnTo>
                <a:lnTo>
                  <a:pt x="1837943" y="342900"/>
                </a:lnTo>
                <a:lnTo>
                  <a:pt x="1847088" y="342900"/>
                </a:lnTo>
                <a:lnTo>
                  <a:pt x="1847088" y="19812"/>
                </a:lnTo>
                <a:lnTo>
                  <a:pt x="1837943" y="19812"/>
                </a:lnTo>
                <a:lnTo>
                  <a:pt x="1828800" y="9144"/>
                </a:lnTo>
                <a:close/>
              </a:path>
              <a:path w="1847088" h="362712">
                <a:moveTo>
                  <a:pt x="1847088" y="342900"/>
                </a:moveTo>
                <a:lnTo>
                  <a:pt x="1837943" y="342900"/>
                </a:lnTo>
                <a:lnTo>
                  <a:pt x="1828800" y="352044"/>
                </a:lnTo>
                <a:lnTo>
                  <a:pt x="1847088" y="352044"/>
                </a:lnTo>
                <a:lnTo>
                  <a:pt x="1847088" y="342900"/>
                </a:lnTo>
                <a:close/>
              </a:path>
              <a:path w="1847088" h="362712">
                <a:moveTo>
                  <a:pt x="18287" y="9144"/>
                </a:moveTo>
                <a:lnTo>
                  <a:pt x="9143" y="19812"/>
                </a:lnTo>
                <a:lnTo>
                  <a:pt x="18287" y="19812"/>
                </a:lnTo>
                <a:lnTo>
                  <a:pt x="18287" y="9144"/>
                </a:lnTo>
                <a:close/>
              </a:path>
              <a:path w="1847088" h="362712">
                <a:moveTo>
                  <a:pt x="1828800" y="9144"/>
                </a:moveTo>
                <a:lnTo>
                  <a:pt x="18287" y="9144"/>
                </a:lnTo>
                <a:lnTo>
                  <a:pt x="18287" y="19812"/>
                </a:lnTo>
                <a:lnTo>
                  <a:pt x="1828800" y="19812"/>
                </a:lnTo>
                <a:lnTo>
                  <a:pt x="1828800" y="9144"/>
                </a:lnTo>
                <a:close/>
              </a:path>
              <a:path w="1847088" h="362712">
                <a:moveTo>
                  <a:pt x="1847088" y="9144"/>
                </a:moveTo>
                <a:lnTo>
                  <a:pt x="1828800" y="9144"/>
                </a:lnTo>
                <a:lnTo>
                  <a:pt x="1837943" y="19812"/>
                </a:lnTo>
                <a:lnTo>
                  <a:pt x="1847088" y="19812"/>
                </a:lnTo>
                <a:lnTo>
                  <a:pt x="1847088" y="9144"/>
                </a:lnTo>
                <a:close/>
              </a:path>
            </a:pathLst>
          </a:custGeom>
          <a:solidFill>
            <a:srgbClr val="3366FF"/>
          </a:solidFill>
        </p:spPr>
        <p:txBody>
          <a:bodyPr wrap="square" lIns="0" tIns="0" rIns="0" bIns="0" rtlCol="0">
            <a:noAutofit/>
          </a:bodyPr>
          <a:lstStyle/>
          <a:p>
            <a:endParaRPr/>
          </a:p>
        </p:txBody>
      </p:sp>
      <p:sp>
        <p:nvSpPr>
          <p:cNvPr id="32" name="object 32"/>
          <p:cNvSpPr/>
          <p:nvPr/>
        </p:nvSpPr>
        <p:spPr>
          <a:xfrm>
            <a:off x="6753606" y="1632330"/>
            <a:ext cx="0" cy="310769"/>
          </a:xfrm>
          <a:custGeom>
            <a:avLst/>
            <a:gdLst/>
            <a:ahLst/>
            <a:cxnLst/>
            <a:rect l="l" t="t" r="r" b="b"/>
            <a:pathLst>
              <a:path h="310769">
                <a:moveTo>
                  <a:pt x="0" y="0"/>
                </a:moveTo>
                <a:lnTo>
                  <a:pt x="0" y="310769"/>
                </a:lnTo>
              </a:path>
            </a:pathLst>
          </a:custGeom>
          <a:ln w="27177">
            <a:solidFill>
              <a:srgbClr val="9EB23A"/>
            </a:solidFill>
          </a:ln>
        </p:spPr>
        <p:txBody>
          <a:bodyPr wrap="square" lIns="0" tIns="0" rIns="0" bIns="0" rtlCol="0">
            <a:noAutofit/>
          </a:bodyPr>
          <a:lstStyle/>
          <a:p>
            <a:endParaRPr/>
          </a:p>
        </p:txBody>
      </p:sp>
      <p:sp>
        <p:nvSpPr>
          <p:cNvPr id="33" name="object 33"/>
          <p:cNvSpPr/>
          <p:nvPr/>
        </p:nvSpPr>
        <p:spPr>
          <a:xfrm>
            <a:off x="3050285" y="1894458"/>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34" name="object 34"/>
          <p:cNvSpPr/>
          <p:nvPr/>
        </p:nvSpPr>
        <p:spPr>
          <a:xfrm>
            <a:off x="5813297" y="1902079"/>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35" name="object 35"/>
          <p:cNvSpPr/>
          <p:nvPr/>
        </p:nvSpPr>
        <p:spPr>
          <a:xfrm>
            <a:off x="5572505" y="1902079"/>
            <a:ext cx="0" cy="76200"/>
          </a:xfrm>
          <a:custGeom>
            <a:avLst/>
            <a:gdLst/>
            <a:ahLst/>
            <a:cxnLst/>
            <a:rect l="l" t="t" r="r" b="b"/>
            <a:pathLst>
              <a:path h="76200">
                <a:moveTo>
                  <a:pt x="0" y="0"/>
                </a:moveTo>
                <a:lnTo>
                  <a:pt x="0" y="76200"/>
                </a:lnTo>
              </a:path>
            </a:pathLst>
          </a:custGeom>
          <a:ln w="27178">
            <a:solidFill>
              <a:srgbClr val="9EB23A"/>
            </a:solidFill>
          </a:ln>
        </p:spPr>
        <p:txBody>
          <a:bodyPr wrap="square" lIns="0" tIns="0" rIns="0" bIns="0" rtlCol="0">
            <a:noAutofit/>
          </a:bodyPr>
          <a:lstStyle/>
          <a:p>
            <a:endParaRPr/>
          </a:p>
        </p:txBody>
      </p:sp>
      <p:sp>
        <p:nvSpPr>
          <p:cNvPr id="36" name="object 36"/>
          <p:cNvSpPr/>
          <p:nvPr/>
        </p:nvSpPr>
        <p:spPr>
          <a:xfrm>
            <a:off x="6305550" y="1895982"/>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37" name="object 37"/>
          <p:cNvSpPr/>
          <p:nvPr/>
        </p:nvSpPr>
        <p:spPr>
          <a:xfrm>
            <a:off x="6054852" y="1895982"/>
            <a:ext cx="0" cy="76200"/>
          </a:xfrm>
          <a:custGeom>
            <a:avLst/>
            <a:gdLst/>
            <a:ahLst/>
            <a:cxnLst/>
            <a:rect l="l" t="t" r="r" b="b"/>
            <a:pathLst>
              <a:path h="76200">
                <a:moveTo>
                  <a:pt x="0" y="0"/>
                </a:moveTo>
                <a:lnTo>
                  <a:pt x="0" y="76200"/>
                </a:lnTo>
              </a:path>
            </a:pathLst>
          </a:custGeom>
          <a:ln w="25654">
            <a:solidFill>
              <a:srgbClr val="9EB23A"/>
            </a:solidFill>
          </a:ln>
        </p:spPr>
        <p:txBody>
          <a:bodyPr wrap="square" lIns="0" tIns="0" rIns="0" bIns="0" rtlCol="0">
            <a:noAutofit/>
          </a:bodyPr>
          <a:lstStyle/>
          <a:p>
            <a:endParaRPr/>
          </a:p>
        </p:txBody>
      </p:sp>
      <p:sp>
        <p:nvSpPr>
          <p:cNvPr id="38" name="object 38"/>
          <p:cNvSpPr/>
          <p:nvPr/>
        </p:nvSpPr>
        <p:spPr>
          <a:xfrm>
            <a:off x="7389876" y="1885314"/>
            <a:ext cx="0" cy="76200"/>
          </a:xfrm>
          <a:custGeom>
            <a:avLst/>
            <a:gdLst/>
            <a:ahLst/>
            <a:cxnLst/>
            <a:rect l="l" t="t" r="r" b="b"/>
            <a:pathLst>
              <a:path h="76200">
                <a:moveTo>
                  <a:pt x="0" y="0"/>
                </a:moveTo>
                <a:lnTo>
                  <a:pt x="0" y="76200"/>
                </a:lnTo>
              </a:path>
            </a:pathLst>
          </a:custGeom>
          <a:ln w="25654">
            <a:solidFill>
              <a:srgbClr val="9EB23A"/>
            </a:solidFill>
          </a:ln>
        </p:spPr>
        <p:txBody>
          <a:bodyPr wrap="square" lIns="0" tIns="0" rIns="0" bIns="0" rtlCol="0">
            <a:noAutofit/>
          </a:bodyPr>
          <a:lstStyle/>
          <a:p>
            <a:endParaRPr/>
          </a:p>
        </p:txBody>
      </p:sp>
      <p:sp>
        <p:nvSpPr>
          <p:cNvPr id="39" name="object 39"/>
          <p:cNvSpPr txBox="1"/>
          <p:nvPr/>
        </p:nvSpPr>
        <p:spPr>
          <a:xfrm>
            <a:off x="2629330" y="1663700"/>
            <a:ext cx="841375" cy="269875"/>
          </a:xfrm>
          <a:prstGeom prst="rect">
            <a:avLst/>
          </a:prstGeom>
        </p:spPr>
        <p:txBody>
          <a:bodyPr vert="horz" wrap="square" lIns="0" tIns="0" rIns="0" bIns="0" rtlCol="0">
            <a:noAutofit/>
          </a:bodyPr>
          <a:lstStyle/>
          <a:p>
            <a:pPr marL="12700">
              <a:lnSpc>
                <a:spcPct val="100000"/>
              </a:lnSpc>
              <a:tabLst>
                <a:tab pos="300990" algn="l"/>
              </a:tabLst>
            </a:pPr>
            <a:r>
              <a:rPr sz="2100" b="1" baseline="3968" dirty="0">
                <a:latin typeface="Courier New"/>
                <a:cs typeface="Courier New"/>
              </a:rPr>
              <a:t>Q	</a:t>
            </a:r>
            <a:r>
              <a:rPr sz="1600" b="1" spc="-10" dirty="0">
                <a:solidFill>
                  <a:srgbClr val="003FFF"/>
                </a:solidFill>
                <a:latin typeface="Courier New"/>
                <a:cs typeface="Courier New"/>
              </a:rPr>
              <a:t>IT</a:t>
            </a:r>
            <a:r>
              <a:rPr sz="1600" b="1" spc="310" dirty="0">
                <a:solidFill>
                  <a:srgbClr val="003FFF"/>
                </a:solidFill>
                <a:latin typeface="Courier New"/>
                <a:cs typeface="Courier New"/>
              </a:rPr>
              <a:t> </a:t>
            </a:r>
            <a:r>
              <a:rPr sz="1600" b="1" spc="-10" dirty="0">
                <a:solidFill>
                  <a:srgbClr val="003FFF"/>
                </a:solidFill>
                <a:latin typeface="Courier New"/>
                <a:cs typeface="Courier New"/>
              </a:rPr>
              <a:t>T</a:t>
            </a:r>
            <a:endParaRPr sz="1600">
              <a:latin typeface="Courier New"/>
              <a:cs typeface="Courier New"/>
            </a:endParaRPr>
          </a:p>
        </p:txBody>
      </p:sp>
      <p:sp>
        <p:nvSpPr>
          <p:cNvPr id="40" name="object 40"/>
          <p:cNvSpPr txBox="1"/>
          <p:nvPr/>
        </p:nvSpPr>
        <p:spPr>
          <a:xfrm>
            <a:off x="2448560" y="1448815"/>
            <a:ext cx="1274445" cy="164465"/>
          </a:xfrm>
          <a:prstGeom prst="rect">
            <a:avLst/>
          </a:prstGeom>
        </p:spPr>
        <p:txBody>
          <a:bodyPr vert="horz" wrap="square" lIns="0" tIns="0" rIns="0" bIns="0" rtlCol="0">
            <a:noAutofit/>
          </a:bodyPr>
          <a:lstStyle/>
          <a:p>
            <a:pPr marL="12700">
              <a:lnSpc>
                <a:spcPct val="100000"/>
              </a:lnSpc>
              <a:tabLst>
                <a:tab pos="1134110" algn="l"/>
              </a:tabLst>
            </a:pPr>
            <a:r>
              <a:rPr sz="1000" b="1" spc="0" dirty="0">
                <a:latin typeface="Times New Roman"/>
                <a:cs typeface="Times New Roman"/>
              </a:rPr>
              <a:t>2</a:t>
            </a:r>
            <a:r>
              <a:rPr sz="1000" b="1" spc="-5" dirty="0">
                <a:latin typeface="Times New Roman"/>
                <a:cs typeface="Times New Roman"/>
              </a:rPr>
              <a:t>8  </a:t>
            </a:r>
            <a:r>
              <a:rPr sz="1000" b="1" spc="-120" dirty="0">
                <a:latin typeface="Times New Roman"/>
                <a:cs typeface="Times New Roman"/>
              </a:rPr>
              <a:t> </a:t>
            </a:r>
            <a:r>
              <a:rPr sz="1000" b="1" spc="0" dirty="0">
                <a:latin typeface="Times New Roman"/>
                <a:cs typeface="Times New Roman"/>
              </a:rPr>
              <a:t>2</a:t>
            </a:r>
            <a:r>
              <a:rPr sz="1000" b="1" spc="-5" dirty="0">
                <a:latin typeface="Times New Roman"/>
                <a:cs typeface="Times New Roman"/>
              </a:rPr>
              <a:t>7 </a:t>
            </a:r>
            <a:r>
              <a:rPr sz="1000" b="1" spc="90" dirty="0">
                <a:latin typeface="Times New Roman"/>
                <a:cs typeface="Times New Roman"/>
              </a:rPr>
              <a:t> </a:t>
            </a:r>
            <a:r>
              <a:rPr sz="1500" b="1" spc="0" baseline="2777" dirty="0">
                <a:latin typeface="Times New Roman"/>
                <a:cs typeface="Times New Roman"/>
              </a:rPr>
              <a:t>2</a:t>
            </a:r>
            <a:r>
              <a:rPr sz="1500" b="1" spc="-7" baseline="2777" dirty="0">
                <a:latin typeface="Times New Roman"/>
                <a:cs typeface="Times New Roman"/>
              </a:rPr>
              <a:t>6  </a:t>
            </a:r>
            <a:r>
              <a:rPr sz="1500" b="1" spc="67" baseline="2777" dirty="0">
                <a:latin typeface="Times New Roman"/>
                <a:cs typeface="Times New Roman"/>
              </a:rPr>
              <a:t> </a:t>
            </a:r>
            <a:r>
              <a:rPr sz="1000" b="1" spc="0" dirty="0">
                <a:latin typeface="Times New Roman"/>
                <a:cs typeface="Times New Roman"/>
              </a:rPr>
              <a:t>2</a:t>
            </a:r>
            <a:r>
              <a:rPr sz="1000" b="1" spc="-5" dirty="0">
                <a:latin typeface="Times New Roman"/>
                <a:cs typeface="Times New Roman"/>
              </a:rPr>
              <a:t>5 </a:t>
            </a:r>
            <a:r>
              <a:rPr sz="1000" b="1" spc="-100" dirty="0">
                <a:latin typeface="Times New Roman"/>
                <a:cs typeface="Times New Roman"/>
              </a:rPr>
              <a:t> </a:t>
            </a:r>
            <a:r>
              <a:rPr sz="1000" b="1" spc="0" dirty="0">
                <a:latin typeface="Times New Roman"/>
                <a:cs typeface="Times New Roman"/>
              </a:rPr>
              <a:t>2</a:t>
            </a:r>
            <a:r>
              <a:rPr sz="1000" b="1" spc="-5" dirty="0">
                <a:latin typeface="Times New Roman"/>
                <a:cs typeface="Times New Roman"/>
              </a:rPr>
              <a:t>4	</a:t>
            </a:r>
            <a:r>
              <a:rPr sz="1000" b="1" spc="0" dirty="0">
                <a:latin typeface="Times New Roman"/>
                <a:cs typeface="Times New Roman"/>
              </a:rPr>
              <a:t>2</a:t>
            </a:r>
            <a:r>
              <a:rPr sz="1000" b="1" spc="-5" dirty="0">
                <a:latin typeface="Times New Roman"/>
                <a:cs typeface="Times New Roman"/>
              </a:rPr>
              <a:t>3</a:t>
            </a:r>
            <a:endParaRPr sz="1000">
              <a:latin typeface="Times New Roman"/>
              <a:cs typeface="Times New Roman"/>
            </a:endParaRPr>
          </a:p>
        </p:txBody>
      </p:sp>
      <p:sp>
        <p:nvSpPr>
          <p:cNvPr id="41" name="object 41"/>
          <p:cNvSpPr txBox="1"/>
          <p:nvPr/>
        </p:nvSpPr>
        <p:spPr>
          <a:xfrm>
            <a:off x="1741423" y="1448815"/>
            <a:ext cx="153035" cy="164465"/>
          </a:xfrm>
          <a:prstGeom prst="rect">
            <a:avLst/>
          </a:prstGeom>
        </p:spPr>
        <p:txBody>
          <a:bodyPr vert="horz" wrap="square" lIns="0" tIns="0" rIns="0" bIns="0" rtlCol="0">
            <a:noAutofit/>
          </a:bodyPr>
          <a:lstStyle/>
          <a:p>
            <a:pPr marL="12700">
              <a:lnSpc>
                <a:spcPct val="100000"/>
              </a:lnSpc>
            </a:pPr>
            <a:r>
              <a:rPr sz="1000" b="1" spc="0" dirty="0">
                <a:latin typeface="Times New Roman"/>
                <a:cs typeface="Times New Roman"/>
              </a:rPr>
              <a:t>3</a:t>
            </a:r>
            <a:r>
              <a:rPr sz="1000" b="1" spc="-5" dirty="0">
                <a:latin typeface="Times New Roman"/>
                <a:cs typeface="Times New Roman"/>
              </a:rPr>
              <a:t>1</a:t>
            </a:r>
            <a:endParaRPr sz="1000">
              <a:latin typeface="Times New Roman"/>
              <a:cs typeface="Times New Roman"/>
            </a:endParaRPr>
          </a:p>
        </p:txBody>
      </p:sp>
      <p:sp>
        <p:nvSpPr>
          <p:cNvPr id="42" name="object 42"/>
          <p:cNvSpPr txBox="1"/>
          <p:nvPr/>
        </p:nvSpPr>
        <p:spPr>
          <a:xfrm>
            <a:off x="1778000" y="1676908"/>
            <a:ext cx="772160" cy="238125"/>
          </a:xfrm>
          <a:prstGeom prst="rect">
            <a:avLst/>
          </a:prstGeom>
        </p:spPr>
        <p:txBody>
          <a:bodyPr vert="horz" wrap="square" lIns="0" tIns="0" rIns="0" bIns="0" rtlCol="0">
            <a:noAutofit/>
          </a:bodyPr>
          <a:lstStyle/>
          <a:p>
            <a:pPr marL="12700">
              <a:lnSpc>
                <a:spcPct val="100000"/>
              </a:lnSpc>
            </a:pPr>
            <a:r>
              <a:rPr sz="1400" b="1" dirty="0">
                <a:latin typeface="Courier New"/>
                <a:cs typeface="Courier New"/>
              </a:rPr>
              <a:t>N</a:t>
            </a:r>
            <a:r>
              <a:rPr sz="1400" b="1" spc="-5" dirty="0">
                <a:latin typeface="Courier New"/>
                <a:cs typeface="Courier New"/>
              </a:rPr>
              <a:t> </a:t>
            </a:r>
            <a:r>
              <a:rPr sz="1400" b="1" spc="0" dirty="0">
                <a:latin typeface="Courier New"/>
                <a:cs typeface="Courier New"/>
              </a:rPr>
              <a:t>Z</a:t>
            </a:r>
            <a:r>
              <a:rPr sz="1400" b="1" spc="-5" dirty="0">
                <a:latin typeface="Courier New"/>
                <a:cs typeface="Courier New"/>
              </a:rPr>
              <a:t> </a:t>
            </a:r>
            <a:r>
              <a:rPr sz="1400" b="1" spc="0" dirty="0">
                <a:latin typeface="Courier New"/>
                <a:cs typeface="Courier New"/>
              </a:rPr>
              <a:t>C</a:t>
            </a:r>
            <a:r>
              <a:rPr sz="1400" b="1" spc="-5" dirty="0">
                <a:latin typeface="Courier New"/>
                <a:cs typeface="Courier New"/>
              </a:rPr>
              <a:t> </a:t>
            </a:r>
            <a:r>
              <a:rPr sz="1400" b="1" spc="0" dirty="0">
                <a:latin typeface="Courier New"/>
                <a:cs typeface="Courier New"/>
              </a:rPr>
              <a:t>V</a:t>
            </a:r>
            <a:endParaRPr sz="1400">
              <a:latin typeface="Courier New"/>
              <a:cs typeface="Courier New"/>
            </a:endParaRPr>
          </a:p>
        </p:txBody>
      </p:sp>
      <p:sp>
        <p:nvSpPr>
          <p:cNvPr id="43" name="object 43"/>
          <p:cNvSpPr txBox="1"/>
          <p:nvPr/>
        </p:nvSpPr>
        <p:spPr>
          <a:xfrm>
            <a:off x="7227823" y="1448815"/>
            <a:ext cx="88900" cy="164465"/>
          </a:xfrm>
          <a:prstGeom prst="rect">
            <a:avLst/>
          </a:prstGeom>
        </p:spPr>
        <p:txBody>
          <a:bodyPr vert="horz" wrap="square" lIns="0" tIns="0" rIns="0" bIns="0" rtlCol="0">
            <a:noAutofit/>
          </a:bodyPr>
          <a:lstStyle/>
          <a:p>
            <a:pPr marL="12700">
              <a:lnSpc>
                <a:spcPct val="100000"/>
              </a:lnSpc>
            </a:pPr>
            <a:r>
              <a:rPr sz="1000" b="1" spc="-5" dirty="0">
                <a:latin typeface="Times New Roman"/>
                <a:cs typeface="Times New Roman"/>
              </a:rPr>
              <a:t>7</a:t>
            </a:r>
            <a:endParaRPr sz="1000">
              <a:latin typeface="Times New Roman"/>
              <a:cs typeface="Times New Roman"/>
            </a:endParaRPr>
          </a:p>
        </p:txBody>
      </p:sp>
      <p:sp>
        <p:nvSpPr>
          <p:cNvPr id="44" name="object 44"/>
          <p:cNvSpPr txBox="1"/>
          <p:nvPr/>
        </p:nvSpPr>
        <p:spPr>
          <a:xfrm>
            <a:off x="7541768" y="1676908"/>
            <a:ext cx="1090930" cy="238125"/>
          </a:xfrm>
          <a:prstGeom prst="rect">
            <a:avLst/>
          </a:prstGeom>
        </p:spPr>
        <p:txBody>
          <a:bodyPr vert="horz" wrap="square" lIns="0" tIns="0" rIns="0" bIns="0" rtlCol="0">
            <a:noAutofit/>
          </a:bodyPr>
          <a:lstStyle/>
          <a:p>
            <a:pPr marL="12700">
              <a:lnSpc>
                <a:spcPct val="100000"/>
              </a:lnSpc>
            </a:pPr>
            <a:r>
              <a:rPr sz="1400" b="1" spc="-5" dirty="0">
                <a:latin typeface="Courier New"/>
                <a:cs typeface="Courier New"/>
              </a:rPr>
              <a:t>IS</a:t>
            </a:r>
            <a:r>
              <a:rPr sz="1400" b="1" spc="0" dirty="0">
                <a:latin typeface="Courier New"/>
                <a:cs typeface="Courier New"/>
              </a:rPr>
              <a:t>R</a:t>
            </a:r>
            <a:r>
              <a:rPr sz="1400" b="1" spc="-5" dirty="0">
                <a:latin typeface="Courier New"/>
                <a:cs typeface="Courier New"/>
              </a:rPr>
              <a:t> Nu</a:t>
            </a:r>
            <a:r>
              <a:rPr sz="1400" b="1" spc="-15" dirty="0">
                <a:latin typeface="Courier New"/>
                <a:cs typeface="Courier New"/>
              </a:rPr>
              <a:t>m</a:t>
            </a:r>
            <a:r>
              <a:rPr sz="1400" b="1" spc="-5" dirty="0">
                <a:latin typeface="Courier New"/>
                <a:cs typeface="Courier New"/>
              </a:rPr>
              <a:t>be</a:t>
            </a:r>
            <a:r>
              <a:rPr sz="1400" b="1" spc="0" dirty="0">
                <a:latin typeface="Courier New"/>
                <a:cs typeface="Courier New"/>
              </a:rPr>
              <a:t>r</a:t>
            </a:r>
            <a:endParaRPr sz="1400">
              <a:latin typeface="Courier New"/>
              <a:cs typeface="Courier New"/>
            </a:endParaRPr>
          </a:p>
        </p:txBody>
      </p:sp>
      <p:sp>
        <p:nvSpPr>
          <p:cNvPr id="45" name="object 45"/>
          <p:cNvSpPr txBox="1"/>
          <p:nvPr/>
        </p:nvSpPr>
        <p:spPr>
          <a:xfrm>
            <a:off x="5170423" y="1448815"/>
            <a:ext cx="381635" cy="164465"/>
          </a:xfrm>
          <a:prstGeom prst="rect">
            <a:avLst/>
          </a:prstGeom>
        </p:spPr>
        <p:txBody>
          <a:bodyPr vert="horz" wrap="square" lIns="0" tIns="0" rIns="0" bIns="0" rtlCol="0">
            <a:noAutofit/>
          </a:bodyPr>
          <a:lstStyle/>
          <a:p>
            <a:pPr marL="12700">
              <a:lnSpc>
                <a:spcPct val="100000"/>
              </a:lnSpc>
            </a:pPr>
            <a:r>
              <a:rPr sz="1000" b="1" spc="0" dirty="0">
                <a:latin typeface="Times New Roman"/>
                <a:cs typeface="Times New Roman"/>
              </a:rPr>
              <a:t>1</a:t>
            </a:r>
            <a:r>
              <a:rPr sz="1000" b="1" spc="-5" dirty="0">
                <a:latin typeface="Times New Roman"/>
                <a:cs typeface="Times New Roman"/>
              </a:rPr>
              <a:t>6  </a:t>
            </a:r>
            <a:r>
              <a:rPr sz="1000" b="1" spc="45" dirty="0">
                <a:latin typeface="Times New Roman"/>
                <a:cs typeface="Times New Roman"/>
              </a:rPr>
              <a:t> </a:t>
            </a:r>
            <a:r>
              <a:rPr sz="1000" b="1" spc="0" dirty="0">
                <a:latin typeface="Times New Roman"/>
                <a:cs typeface="Times New Roman"/>
              </a:rPr>
              <a:t>1</a:t>
            </a:r>
            <a:r>
              <a:rPr sz="1000" b="1" spc="-5" dirty="0">
                <a:latin typeface="Times New Roman"/>
                <a:cs typeface="Times New Roman"/>
              </a:rPr>
              <a:t>5</a:t>
            </a:r>
            <a:endParaRPr sz="1000">
              <a:latin typeface="Times New Roman"/>
              <a:cs typeface="Times New Roman"/>
            </a:endParaRPr>
          </a:p>
        </p:txBody>
      </p:sp>
      <p:sp>
        <p:nvSpPr>
          <p:cNvPr id="46" name="object 46"/>
          <p:cNvSpPr txBox="1"/>
          <p:nvPr/>
        </p:nvSpPr>
        <p:spPr>
          <a:xfrm>
            <a:off x="8828023" y="1448815"/>
            <a:ext cx="88900" cy="164465"/>
          </a:xfrm>
          <a:prstGeom prst="rect">
            <a:avLst/>
          </a:prstGeom>
        </p:spPr>
        <p:txBody>
          <a:bodyPr vert="horz" wrap="square" lIns="0" tIns="0" rIns="0" bIns="0" rtlCol="0">
            <a:noAutofit/>
          </a:bodyPr>
          <a:lstStyle/>
          <a:p>
            <a:pPr marL="12700">
              <a:lnSpc>
                <a:spcPct val="100000"/>
              </a:lnSpc>
            </a:pPr>
            <a:r>
              <a:rPr sz="1000" b="1" spc="-5" dirty="0">
                <a:latin typeface="Times New Roman"/>
                <a:cs typeface="Times New Roman"/>
              </a:rPr>
              <a:t>0</a:t>
            </a:r>
            <a:endParaRPr sz="1000">
              <a:latin typeface="Times New Roman"/>
              <a:cs typeface="Times New Roman"/>
            </a:endParaRPr>
          </a:p>
        </p:txBody>
      </p:sp>
      <p:sp>
        <p:nvSpPr>
          <p:cNvPr id="47" name="object 47"/>
          <p:cNvSpPr txBox="1"/>
          <p:nvPr/>
        </p:nvSpPr>
        <p:spPr>
          <a:xfrm>
            <a:off x="6574028" y="1445767"/>
            <a:ext cx="153035" cy="164465"/>
          </a:xfrm>
          <a:prstGeom prst="rect">
            <a:avLst/>
          </a:prstGeom>
        </p:spPr>
        <p:txBody>
          <a:bodyPr vert="horz" wrap="square" lIns="0" tIns="0" rIns="0" bIns="0" rtlCol="0">
            <a:noAutofit/>
          </a:bodyPr>
          <a:lstStyle/>
          <a:p>
            <a:pPr marL="12700">
              <a:lnSpc>
                <a:spcPct val="100000"/>
              </a:lnSpc>
            </a:pPr>
            <a:r>
              <a:rPr sz="1000" b="1" spc="0" dirty="0">
                <a:latin typeface="Times New Roman"/>
                <a:cs typeface="Times New Roman"/>
              </a:rPr>
              <a:t>1</a:t>
            </a:r>
            <a:r>
              <a:rPr sz="1000" b="1" spc="-5" dirty="0">
                <a:latin typeface="Times New Roman"/>
                <a:cs typeface="Times New Roman"/>
              </a:rPr>
              <a:t>0</a:t>
            </a:r>
            <a:endParaRPr sz="1000">
              <a:latin typeface="Times New Roman"/>
              <a:cs typeface="Times New Roman"/>
            </a:endParaRPr>
          </a:p>
        </p:txBody>
      </p:sp>
      <p:sp>
        <p:nvSpPr>
          <p:cNvPr id="48" name="object 48"/>
          <p:cNvSpPr/>
          <p:nvPr/>
        </p:nvSpPr>
        <p:spPr>
          <a:xfrm>
            <a:off x="7618476" y="1885314"/>
            <a:ext cx="0" cy="76200"/>
          </a:xfrm>
          <a:custGeom>
            <a:avLst/>
            <a:gdLst/>
            <a:ahLst/>
            <a:cxnLst/>
            <a:rect l="l" t="t" r="r" b="b"/>
            <a:pathLst>
              <a:path h="76200">
                <a:moveTo>
                  <a:pt x="0" y="0"/>
                </a:moveTo>
                <a:lnTo>
                  <a:pt x="0" y="76200"/>
                </a:lnTo>
              </a:path>
            </a:pathLst>
          </a:custGeom>
          <a:ln w="25654">
            <a:solidFill>
              <a:srgbClr val="9EB23A"/>
            </a:solidFill>
          </a:ln>
        </p:spPr>
        <p:txBody>
          <a:bodyPr wrap="square" lIns="0" tIns="0" rIns="0" bIns="0" rtlCol="0">
            <a:noAutofit/>
          </a:bodyPr>
          <a:lstStyle/>
          <a:p>
            <a:endParaRPr/>
          </a:p>
        </p:txBody>
      </p:sp>
      <p:sp>
        <p:nvSpPr>
          <p:cNvPr id="49" name="object 49"/>
          <p:cNvSpPr/>
          <p:nvPr/>
        </p:nvSpPr>
        <p:spPr>
          <a:xfrm>
            <a:off x="7847076" y="1885314"/>
            <a:ext cx="0" cy="76200"/>
          </a:xfrm>
          <a:custGeom>
            <a:avLst/>
            <a:gdLst/>
            <a:ahLst/>
            <a:cxnLst/>
            <a:rect l="l" t="t" r="r" b="b"/>
            <a:pathLst>
              <a:path h="76200">
                <a:moveTo>
                  <a:pt x="0" y="0"/>
                </a:moveTo>
                <a:lnTo>
                  <a:pt x="0" y="76200"/>
                </a:lnTo>
              </a:path>
            </a:pathLst>
          </a:custGeom>
          <a:ln w="25654">
            <a:solidFill>
              <a:srgbClr val="9EB23A"/>
            </a:solidFill>
          </a:ln>
        </p:spPr>
        <p:txBody>
          <a:bodyPr wrap="square" lIns="0" tIns="0" rIns="0" bIns="0" rtlCol="0">
            <a:noAutofit/>
          </a:bodyPr>
          <a:lstStyle/>
          <a:p>
            <a:endParaRPr/>
          </a:p>
        </p:txBody>
      </p:sp>
      <p:sp>
        <p:nvSpPr>
          <p:cNvPr id="50" name="object 50"/>
          <p:cNvSpPr/>
          <p:nvPr/>
        </p:nvSpPr>
        <p:spPr>
          <a:xfrm>
            <a:off x="6535673" y="1892935"/>
            <a:ext cx="0" cy="76200"/>
          </a:xfrm>
          <a:custGeom>
            <a:avLst/>
            <a:gdLst/>
            <a:ahLst/>
            <a:cxnLst/>
            <a:rect l="l" t="t" r="r" b="b"/>
            <a:pathLst>
              <a:path h="76200">
                <a:moveTo>
                  <a:pt x="0" y="0"/>
                </a:moveTo>
                <a:lnTo>
                  <a:pt x="0" y="76200"/>
                </a:lnTo>
              </a:path>
            </a:pathLst>
          </a:custGeom>
          <a:ln w="27177">
            <a:solidFill>
              <a:srgbClr val="9EB23A"/>
            </a:solidFill>
          </a:ln>
        </p:spPr>
        <p:txBody>
          <a:bodyPr wrap="square" lIns="0" tIns="0" rIns="0" bIns="0" rtlCol="0">
            <a:noAutofit/>
          </a:bodyPr>
          <a:lstStyle/>
          <a:p>
            <a:endParaRPr/>
          </a:p>
        </p:txBody>
      </p:sp>
      <p:sp>
        <p:nvSpPr>
          <p:cNvPr id="53" name="Slide Number Placeholder 52"/>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67</a:t>
            </a:fld>
            <a:endParaRPr lang="en-US" sz="900">
              <a:latin typeface="Arial"/>
              <a:cs typeface="Arial"/>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latin typeface="Arial" panose="020B0604020202020204" pitchFamily="34" charset="0"/>
                <a:cs typeface="Arial" panose="020B0604020202020204" pitchFamily="34" charset="0"/>
              </a:rPr>
              <a:t>Program Status Register: xPSR</a:t>
            </a:r>
            <a:endParaRPr lang="en-IN" sz="3600" b="1"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2"/>
          <a:stretch>
            <a:fillRect/>
          </a:stretch>
        </p:blipFill>
        <p:spPr>
          <a:xfrm>
            <a:off x="622300" y="1187450"/>
            <a:ext cx="9296400" cy="5410199"/>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68</a:t>
            </a:fld>
            <a:endParaRPr lang="en-US" sz="900">
              <a:latin typeface="Arial"/>
              <a:cs typeface="Arial"/>
            </a:endParaRPr>
          </a:p>
        </p:txBody>
      </p:sp>
    </p:spTree>
    <p:extLst>
      <p:ext uri="{BB962C8B-B14F-4D97-AF65-F5344CB8AC3E}">
        <p14:creationId xmlns:p14="http://schemas.microsoft.com/office/powerpoint/2010/main" val="187447439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latin typeface="Arial" panose="020B0604020202020204" pitchFamily="34" charset="0"/>
                <a:cs typeface="Arial" panose="020B0604020202020204" pitchFamily="34" charset="0"/>
              </a:rPr>
              <a:t>APSR</a:t>
            </a:r>
            <a:endParaRPr lang="en-IN" sz="3600" b="1"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2"/>
          <a:stretch>
            <a:fillRect/>
          </a:stretch>
        </p:blipFill>
        <p:spPr>
          <a:xfrm>
            <a:off x="1057147" y="1416050"/>
            <a:ext cx="8579104" cy="4648200"/>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69</a:t>
            </a:fld>
            <a:endParaRPr lang="en-US" sz="900">
              <a:latin typeface="Arial"/>
              <a:cs typeface="Arial"/>
            </a:endParaRPr>
          </a:p>
        </p:txBody>
      </p:sp>
      <p:sp>
        <p:nvSpPr>
          <p:cNvPr id="3" name="TextBox 2"/>
          <p:cNvSpPr txBox="1"/>
          <p:nvPr/>
        </p:nvSpPr>
        <p:spPr>
          <a:xfrm>
            <a:off x="546100" y="1949450"/>
            <a:ext cx="1828800" cy="4524315"/>
          </a:xfrm>
          <a:prstGeom prst="rect">
            <a:avLst/>
          </a:prstGeom>
          <a:noFill/>
        </p:spPr>
        <p:txBody>
          <a:bodyPr wrap="square" rtlCol="0">
            <a:spAutoFit/>
          </a:bodyPr>
          <a:lstStyle/>
          <a:p>
            <a:r>
              <a:rPr lang="en-US" dirty="0"/>
              <a:t>Bits 28 to 31 are alu condition code flags.</a:t>
            </a:r>
          </a:p>
          <a:p>
            <a:endParaRPr lang="en-US" dirty="0"/>
          </a:p>
          <a:p>
            <a:r>
              <a:rPr lang="en-US" dirty="0"/>
              <a:t>Q bit – sticky overflow flag , used by saturating instructions.</a:t>
            </a:r>
          </a:p>
          <a:p>
            <a:endParaRPr lang="en-US" dirty="0"/>
          </a:p>
          <a:p>
            <a:r>
              <a:rPr lang="en-US" dirty="0">
                <a:highlight>
                  <a:srgbClr val="FFFF00"/>
                </a:highlight>
              </a:rPr>
              <a:t>These alu are the only one you can modify in thread mode</a:t>
            </a:r>
          </a:p>
          <a:p>
            <a:endParaRPr lang="en-US" dirty="0"/>
          </a:p>
          <a:p>
            <a:endParaRPr lang="en-US" dirty="0"/>
          </a:p>
        </p:txBody>
      </p:sp>
    </p:spTree>
    <p:extLst>
      <p:ext uri="{BB962C8B-B14F-4D97-AF65-F5344CB8AC3E}">
        <p14:creationId xmlns:p14="http://schemas.microsoft.com/office/powerpoint/2010/main" val="18396681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are ARM Cortex M processors?</a:t>
            </a:r>
          </a:p>
        </p:txBody>
      </p:sp>
      <p:sp>
        <p:nvSpPr>
          <p:cNvPr id="3" name="Text Placeholder 2"/>
          <p:cNvSpPr>
            <a:spLocks noGrp="1"/>
          </p:cNvSpPr>
          <p:nvPr>
            <p:ph type="body" idx="1"/>
          </p:nvPr>
        </p:nvSpPr>
        <p:spPr>
          <a:xfrm>
            <a:off x="810196" y="1401986"/>
            <a:ext cx="8958139" cy="1667375"/>
          </a:xfrm>
        </p:spPr>
        <p:txBody>
          <a:bodyPr/>
          <a:lstStyle/>
          <a:p>
            <a:pPr marL="0" indent="0">
              <a:buNone/>
            </a:pPr>
            <a:r>
              <a:rPr lang="en-US" dirty="0"/>
              <a:t>The Cortex-M3 and Cortex-M4 are processors designed </a:t>
            </a:r>
            <a:r>
              <a:rPr lang="en-US"/>
              <a:t>by ARM. </a:t>
            </a:r>
            <a:r>
              <a:rPr lang="en-US" dirty="0"/>
              <a:t>The Cortex-M3 processor was the first of the Cortex generation of processors, released by ARM in 2005 (silicon products released in </a:t>
            </a:r>
            <a:r>
              <a:rPr lang="en-US"/>
              <a:t>2006). </a:t>
            </a:r>
            <a:r>
              <a:rPr lang="en-US" dirty="0"/>
              <a:t>The Cortex-M4 processor was released in 2010 (released products also in </a:t>
            </a:r>
            <a:r>
              <a:rPr lang="en-US"/>
              <a:t>2010).</a:t>
            </a:r>
            <a:endParaRPr lang="en-US" dirty="0"/>
          </a:p>
          <a:p>
            <a:pPr marL="0" indent="0">
              <a:buNone/>
            </a:pPr>
            <a:r>
              <a:rPr lang="en-US" dirty="0"/>
              <a:t>The Cortex-M3 and Cortex-M4 processors use a </a:t>
            </a:r>
            <a:r>
              <a:rPr lang="en-US"/>
              <a:t>32-bit architecture. </a:t>
            </a:r>
            <a:endParaRPr lang="en-US" dirty="0"/>
          </a:p>
          <a:p>
            <a:pPr marL="0" indent="0">
              <a:buNone/>
            </a:pPr>
            <a:r>
              <a:rPr lang="en-US" dirty="0"/>
              <a:t>Internal registers in the register bank, the data path, and the bus interfaces are all 32 </a:t>
            </a:r>
            <a:r>
              <a:rPr lang="en-US"/>
              <a:t>bits wide. </a:t>
            </a:r>
            <a:r>
              <a:rPr lang="en-US" dirty="0"/>
              <a:t>The Instruction Set Architecture (ISA) in the Cortex-M processors is called the Thumb ISA and is based on Thumb-2 Technology which supports a mixture of 16-bit and </a:t>
            </a:r>
            <a:r>
              <a:rPr lang="en-US"/>
              <a:t>32-bit instructions.</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a:t>
            </a:fld>
            <a:endParaRPr lang="en-US" sz="900">
              <a:latin typeface="Arial"/>
              <a:cs typeface="Arial"/>
            </a:endParaRPr>
          </a:p>
        </p:txBody>
      </p:sp>
    </p:spTree>
    <p:extLst>
      <p:ext uri="{BB962C8B-B14F-4D97-AF65-F5344CB8AC3E}">
        <p14:creationId xmlns:p14="http://schemas.microsoft.com/office/powerpoint/2010/main" val="345825712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7630" y="490728"/>
            <a:ext cx="8768621" cy="556623"/>
          </a:xfrm>
        </p:spPr>
        <p:txBody>
          <a:bodyPr/>
          <a:lstStyle/>
          <a:p>
            <a:r>
              <a:rPr lang="en-US" dirty="0"/>
              <a:t>Q Flag – Signed &amp; Unsigned Saturation</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70</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345361" y="1352549"/>
            <a:ext cx="10002677" cy="4851401"/>
          </a:xfrm>
          <a:prstGeom prst="rect">
            <a:avLst/>
          </a:prstGeom>
        </p:spPr>
      </p:pic>
    </p:spTree>
    <p:extLst>
      <p:ext uri="{BB962C8B-B14F-4D97-AF65-F5344CB8AC3E}">
        <p14:creationId xmlns:p14="http://schemas.microsoft.com/office/powerpoint/2010/main" val="326848222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latin typeface="Arial" panose="020B0604020202020204" pitchFamily="34" charset="0"/>
                <a:cs typeface="Arial" panose="020B0604020202020204" pitchFamily="34" charset="0"/>
              </a:rPr>
              <a:t>IPSR</a:t>
            </a:r>
            <a:endParaRPr lang="en-IN" sz="3600" b="1"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2"/>
          <a:stretch>
            <a:fillRect/>
          </a:stretch>
        </p:blipFill>
        <p:spPr>
          <a:xfrm>
            <a:off x="1057148" y="1187450"/>
            <a:ext cx="8709152" cy="5419725"/>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71</a:t>
            </a:fld>
            <a:endParaRPr lang="en-US" sz="900">
              <a:latin typeface="Arial"/>
              <a:cs typeface="Arial"/>
            </a:endParaRPr>
          </a:p>
        </p:txBody>
      </p:sp>
    </p:spTree>
    <p:extLst>
      <p:ext uri="{BB962C8B-B14F-4D97-AF65-F5344CB8AC3E}">
        <p14:creationId xmlns:p14="http://schemas.microsoft.com/office/powerpoint/2010/main" val="308919876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latin typeface="Arial" panose="020B0604020202020204" pitchFamily="34" charset="0"/>
                <a:cs typeface="Arial" panose="020B0604020202020204" pitchFamily="34" charset="0"/>
              </a:rPr>
              <a:t>EPSR</a:t>
            </a:r>
            <a:endParaRPr lang="en-IN" sz="3600" b="1"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rotWithShape="1">
          <a:blip r:embed="rId2"/>
          <a:srcRect b="49970"/>
          <a:stretch/>
        </p:blipFill>
        <p:spPr>
          <a:xfrm>
            <a:off x="1054966" y="1182687"/>
            <a:ext cx="8861553" cy="2739579"/>
          </a:xfrm>
          <a:prstGeom prst="rect">
            <a:avLst/>
          </a:prstGeo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72</a:t>
            </a:fld>
            <a:endParaRPr lang="en-US" sz="900">
              <a:latin typeface="Arial"/>
              <a:cs typeface="Arial"/>
            </a:endParaRPr>
          </a:p>
        </p:txBody>
      </p:sp>
      <p:sp>
        <p:nvSpPr>
          <p:cNvPr id="3" name="TextBox 2"/>
          <p:cNvSpPr txBox="1"/>
          <p:nvPr/>
        </p:nvSpPr>
        <p:spPr>
          <a:xfrm>
            <a:off x="4737100" y="1492250"/>
            <a:ext cx="4899151" cy="523220"/>
          </a:xfrm>
          <a:prstGeom prst="rect">
            <a:avLst/>
          </a:prstGeom>
          <a:noFill/>
        </p:spPr>
        <p:txBody>
          <a:bodyPr wrap="square" rtlCol="0">
            <a:spAutoFit/>
          </a:bodyPr>
          <a:lstStyle/>
          <a:p>
            <a:r>
              <a:rPr lang="en-US" sz="1400" dirty="0">
                <a:solidFill>
                  <a:srgbClr val="FF0000"/>
                </a:solidFill>
              </a:rPr>
              <a:t>*Note: Since Cortex M3 has only thumb2 mode so bit </a:t>
            </a:r>
            <a:r>
              <a:rPr lang="en-US" sz="1400">
                <a:solidFill>
                  <a:srgbClr val="FF0000"/>
                </a:solidFill>
              </a:rPr>
              <a:t>24 i.e. </a:t>
            </a:r>
            <a:r>
              <a:rPr lang="en-US" sz="1400" dirty="0">
                <a:solidFill>
                  <a:srgbClr val="FF0000"/>
                </a:solidFill>
              </a:rPr>
              <a:t>T bit will always be high and you should never attempt to </a:t>
            </a:r>
            <a:r>
              <a:rPr lang="en-US" sz="1400">
                <a:solidFill>
                  <a:srgbClr val="FF0000"/>
                </a:solidFill>
              </a:rPr>
              <a:t>change it.</a:t>
            </a:r>
            <a:endParaRPr lang="en-US" sz="1400" dirty="0">
              <a:solidFill>
                <a:srgbClr val="FF0000"/>
              </a:solidFill>
            </a:endParaRPr>
          </a:p>
        </p:txBody>
      </p:sp>
      <p:sp>
        <p:nvSpPr>
          <p:cNvPr id="6" name="TextBox 5"/>
          <p:cNvSpPr txBox="1"/>
          <p:nvPr/>
        </p:nvSpPr>
        <p:spPr>
          <a:xfrm>
            <a:off x="162124" y="3922266"/>
            <a:ext cx="10369152" cy="1477328"/>
          </a:xfrm>
          <a:prstGeom prst="rect">
            <a:avLst/>
          </a:prstGeom>
          <a:noFill/>
        </p:spPr>
        <p:txBody>
          <a:bodyPr wrap="square" rtlCol="0">
            <a:spAutoFit/>
          </a:bodyPr>
          <a:lstStyle/>
          <a:p>
            <a:pPr marL="285750" indent="-285750">
              <a:buFont typeface="Arial" panose="020B0604020202020204" pitchFamily="34" charset="0"/>
              <a:buChar char="•"/>
            </a:pPr>
            <a:r>
              <a:rPr lang="en-US" dirty="0"/>
              <a:t>The IT (IF-THEN) instruction statement contains the IT instruction opcode with up to an additional</a:t>
            </a:r>
          </a:p>
          <a:p>
            <a:r>
              <a:rPr lang="en-US" dirty="0"/>
              <a:t>three optional suffixes of “T” (then) and “E” (else), followed by the condition to check against, which is the same as the condition symbol for </a:t>
            </a:r>
            <a:r>
              <a:rPr lang="en-US"/>
              <a:t>conditional branches.</a:t>
            </a:r>
            <a:endParaRPr lang="en-US" dirty="0"/>
          </a:p>
          <a:p>
            <a:pPr marL="285750" indent="-285750">
              <a:buFont typeface="Arial" panose="020B0604020202020204" pitchFamily="34" charset="0"/>
              <a:buChar char="•"/>
            </a:pPr>
            <a:r>
              <a:rPr lang="en-US" dirty="0"/>
              <a:t>The “T”/”E” indicates how many subsequence instructions are inside the IT instruction block, and whether they should or should not be executed if the condition </a:t>
            </a:r>
            <a:r>
              <a:rPr lang="en-US"/>
              <a:t>is met.</a:t>
            </a:r>
            <a:endParaRPr lang="en-US" dirty="0"/>
          </a:p>
        </p:txBody>
      </p:sp>
    </p:spTree>
    <p:extLst>
      <p:ext uri="{BB962C8B-B14F-4D97-AF65-F5344CB8AC3E}">
        <p14:creationId xmlns:p14="http://schemas.microsoft.com/office/powerpoint/2010/main" val="249710722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Conditional execution</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73</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024733" y="1184720"/>
            <a:ext cx="8632684" cy="1688738"/>
          </a:xfrm>
          <a:prstGeom prst="rect">
            <a:avLst/>
          </a:prstGeom>
        </p:spPr>
      </p:pic>
      <p:pic>
        <p:nvPicPr>
          <p:cNvPr id="6" name="Picture 5"/>
          <p:cNvPicPr>
            <a:picLocks noChangeAspect="1"/>
          </p:cNvPicPr>
          <p:nvPr/>
        </p:nvPicPr>
        <p:blipFill>
          <a:blip r:embed="rId3"/>
          <a:stretch>
            <a:fillRect/>
          </a:stretch>
        </p:blipFill>
        <p:spPr>
          <a:xfrm>
            <a:off x="1890316" y="2873458"/>
            <a:ext cx="6397651" cy="3835400"/>
          </a:xfrm>
          <a:prstGeom prst="rect">
            <a:avLst/>
          </a:prstGeom>
        </p:spPr>
      </p:pic>
    </p:spTree>
    <p:extLst>
      <p:ext uri="{BB962C8B-B14F-4D97-AF65-F5344CB8AC3E}">
        <p14:creationId xmlns:p14="http://schemas.microsoft.com/office/powerpoint/2010/main" val="312057857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Mask registers</a:t>
            </a:r>
          </a:p>
        </p:txBody>
      </p:sp>
      <p:pic>
        <p:nvPicPr>
          <p:cNvPr id="7" name="Content Placeholder 6"/>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t="14878" r="13582" b="27924"/>
          <a:stretch/>
        </p:blipFill>
        <p:spPr>
          <a:xfrm>
            <a:off x="123822" y="2986162"/>
            <a:ext cx="5438902" cy="3600400"/>
          </a:xfrm>
        </p:spPr>
      </p:pic>
      <p:pic>
        <p:nvPicPr>
          <p:cNvPr id="9" name="Content Placeholder 8"/>
          <p:cNvPicPr>
            <a:picLocks noGrp="1" noChangeAspect="1"/>
          </p:cNvPicPr>
          <p:nvPr>
            <p:ph sz="half" idx="3"/>
          </p:nvPr>
        </p:nvPicPr>
        <p:blipFill rotWithShape="1">
          <a:blip r:embed="rId3">
            <a:extLst>
              <a:ext uri="{28A0092B-C50C-407E-A947-70E740481C1C}">
                <a14:useLocalDpi xmlns:a14="http://schemas.microsoft.com/office/drawing/2010/main" val="0"/>
              </a:ext>
            </a:extLst>
          </a:blip>
          <a:srcRect l="1197" t="13201" r="2820" b="4325"/>
          <a:stretch/>
        </p:blipFill>
        <p:spPr>
          <a:xfrm>
            <a:off x="5562724" y="1618010"/>
            <a:ext cx="5040560" cy="4552764"/>
          </a:xfrm>
        </p:spPr>
      </p:pic>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74</a:t>
            </a:fld>
            <a:endParaRPr lang="en-US" sz="900">
              <a:latin typeface="Arial"/>
              <a:cs typeface="Arial"/>
            </a:endParaRPr>
          </a:p>
        </p:txBody>
      </p:sp>
      <p:pic>
        <p:nvPicPr>
          <p:cNvPr id="3" name="Picture 2"/>
          <p:cNvPicPr>
            <a:picLocks noChangeAspect="1"/>
          </p:cNvPicPr>
          <p:nvPr/>
        </p:nvPicPr>
        <p:blipFill rotWithShape="1">
          <a:blip r:embed="rId4"/>
          <a:srcRect t="8729"/>
          <a:stretch/>
        </p:blipFill>
        <p:spPr>
          <a:xfrm>
            <a:off x="421523" y="1185962"/>
            <a:ext cx="4925176" cy="2202381"/>
          </a:xfrm>
          <a:prstGeom prst="rect">
            <a:avLst/>
          </a:prstGeom>
        </p:spPr>
      </p:pic>
    </p:spTree>
    <p:extLst>
      <p:ext uri="{BB962C8B-B14F-4D97-AF65-F5344CB8AC3E}">
        <p14:creationId xmlns:p14="http://schemas.microsoft.com/office/powerpoint/2010/main" val="229263525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AE4F7EF-9542-4CE0-86D8-39BF20472E3D}"/>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75</a:t>
            </a:fld>
            <a:endParaRPr lang="en-US" sz="900">
              <a:latin typeface="Arial"/>
              <a:cs typeface="Arial"/>
            </a:endParaRPr>
          </a:p>
        </p:txBody>
      </p:sp>
      <p:sp>
        <p:nvSpPr>
          <p:cNvPr id="2" name="Title 1">
            <a:extLst>
              <a:ext uri="{FF2B5EF4-FFF2-40B4-BE49-F238E27FC236}">
                <a16:creationId xmlns:a16="http://schemas.microsoft.com/office/drawing/2014/main" id="{5AB51664-C8B3-4462-8E6B-721B59964417}"/>
              </a:ext>
            </a:extLst>
          </p:cNvPr>
          <p:cNvSpPr>
            <a:spLocks noGrp="1"/>
          </p:cNvSpPr>
          <p:nvPr>
            <p:ph type="title" idx="4294967295"/>
          </p:nvPr>
        </p:nvSpPr>
        <p:spPr>
          <a:xfrm>
            <a:off x="253733" y="0"/>
            <a:ext cx="8578850" cy="557212"/>
          </a:xfrm>
        </p:spPr>
        <p:txBody>
          <a:bodyPr/>
          <a:lstStyle/>
          <a:p>
            <a:r>
              <a:rPr lang="en-US" dirty="0"/>
              <a:t>Hard Fault</a:t>
            </a:r>
          </a:p>
        </p:txBody>
      </p:sp>
      <p:sp>
        <p:nvSpPr>
          <p:cNvPr id="3" name="Text Placeholder 2">
            <a:extLst>
              <a:ext uri="{FF2B5EF4-FFF2-40B4-BE49-F238E27FC236}">
                <a16:creationId xmlns:a16="http://schemas.microsoft.com/office/drawing/2014/main" id="{11F3C35B-B3EA-4176-A27B-C0FDA87B5803}"/>
              </a:ext>
            </a:extLst>
          </p:cNvPr>
          <p:cNvSpPr>
            <a:spLocks noGrp="1"/>
          </p:cNvSpPr>
          <p:nvPr>
            <p:ph type="body" idx="4294967295"/>
          </p:nvPr>
        </p:nvSpPr>
        <p:spPr>
          <a:xfrm>
            <a:off x="266348" y="581284"/>
            <a:ext cx="8958263" cy="1666875"/>
          </a:xfrm>
        </p:spPr>
        <p:txBody>
          <a:bodyPr/>
          <a:lstStyle/>
          <a:p>
            <a:pPr marL="0" indent="0">
              <a:buNone/>
            </a:pPr>
            <a:r>
              <a:rPr lang="en-US" sz="3200" dirty="0"/>
              <a:t> </a:t>
            </a:r>
            <a:r>
              <a:rPr lang="en-US" sz="1600" b="1" dirty="0"/>
              <a:t>A hard fault is an exception that occurs because of an error during normal or exception processing. As per the Cortex-M0 Devices Generic User Guide (revision r0p0), the following sources can cause a hard fault: </a:t>
            </a:r>
          </a:p>
          <a:p>
            <a:pPr marL="0" indent="0">
              <a:lnSpc>
                <a:spcPct val="100000"/>
              </a:lnSpc>
              <a:spcBef>
                <a:spcPts val="0"/>
              </a:spcBef>
              <a:buNone/>
            </a:pPr>
            <a:r>
              <a:rPr lang="en-US" sz="1200" dirty="0"/>
              <a:t>• </a:t>
            </a:r>
            <a:r>
              <a:rPr lang="en-US" sz="1400" dirty="0"/>
              <a:t>execution of an SVC instruction at a priority equal or higher than </a:t>
            </a:r>
            <a:r>
              <a:rPr lang="en-US" sz="1400" dirty="0" err="1"/>
              <a:t>SVCall</a:t>
            </a:r>
            <a:r>
              <a:rPr lang="en-US" sz="1400" dirty="0"/>
              <a:t> </a:t>
            </a:r>
          </a:p>
          <a:p>
            <a:pPr marL="0" indent="0">
              <a:lnSpc>
                <a:spcPct val="100000"/>
              </a:lnSpc>
              <a:spcBef>
                <a:spcPts val="0"/>
              </a:spcBef>
              <a:buNone/>
            </a:pPr>
            <a:r>
              <a:rPr lang="en-US" sz="1400" dirty="0"/>
              <a:t>• execution of a BKPT instruction without a debugger attached </a:t>
            </a:r>
          </a:p>
          <a:p>
            <a:pPr marL="0" indent="0">
              <a:lnSpc>
                <a:spcPct val="100000"/>
              </a:lnSpc>
              <a:spcBef>
                <a:spcPts val="0"/>
              </a:spcBef>
              <a:buNone/>
            </a:pPr>
            <a:r>
              <a:rPr lang="en-US" sz="1400" dirty="0"/>
              <a:t>• system-generated bus error on a load or store </a:t>
            </a:r>
          </a:p>
          <a:p>
            <a:pPr marL="0" indent="0">
              <a:lnSpc>
                <a:spcPct val="100000"/>
              </a:lnSpc>
              <a:spcBef>
                <a:spcPts val="0"/>
              </a:spcBef>
              <a:buNone/>
            </a:pPr>
            <a:r>
              <a:rPr lang="en-US" sz="1400" dirty="0"/>
              <a:t>• system-generated bus error on a vector fetch </a:t>
            </a:r>
          </a:p>
          <a:p>
            <a:pPr marL="0" indent="0">
              <a:lnSpc>
                <a:spcPct val="100000"/>
              </a:lnSpc>
              <a:spcBef>
                <a:spcPts val="0"/>
              </a:spcBef>
              <a:buNone/>
            </a:pPr>
            <a:r>
              <a:rPr lang="en-US" sz="1400" dirty="0"/>
              <a:t>• execution of an instruction from a location for which the system generates a bus fault </a:t>
            </a:r>
          </a:p>
          <a:p>
            <a:pPr marL="0" indent="0">
              <a:lnSpc>
                <a:spcPct val="100000"/>
              </a:lnSpc>
              <a:spcBef>
                <a:spcPts val="0"/>
              </a:spcBef>
              <a:buNone/>
            </a:pPr>
            <a:r>
              <a:rPr lang="en-US" sz="1400" dirty="0"/>
              <a:t>• execution of an instruction when not in Thumb-State as a result of the T-bit being previously cleared to 0 </a:t>
            </a:r>
          </a:p>
          <a:p>
            <a:pPr marL="0" indent="0">
              <a:lnSpc>
                <a:spcPct val="100000"/>
              </a:lnSpc>
              <a:spcBef>
                <a:spcPts val="0"/>
              </a:spcBef>
              <a:buNone/>
            </a:pPr>
            <a:r>
              <a:rPr lang="en-US" sz="1400" dirty="0"/>
              <a:t>• execution of an undefined instruction </a:t>
            </a:r>
          </a:p>
          <a:p>
            <a:pPr marL="0" indent="0">
              <a:lnSpc>
                <a:spcPct val="100000"/>
              </a:lnSpc>
              <a:spcBef>
                <a:spcPts val="0"/>
              </a:spcBef>
              <a:buNone/>
            </a:pPr>
            <a:r>
              <a:rPr lang="en-US" sz="1400" dirty="0"/>
              <a:t>• attempted load or store to an unaligned address </a:t>
            </a:r>
          </a:p>
          <a:p>
            <a:pPr marL="0" indent="0">
              <a:lnSpc>
                <a:spcPct val="100000"/>
              </a:lnSpc>
              <a:spcBef>
                <a:spcPts val="0"/>
              </a:spcBef>
              <a:buNone/>
            </a:pPr>
            <a:r>
              <a:rPr lang="en-US" sz="1400" dirty="0"/>
              <a:t>• execution of an instruction from an XN memory address </a:t>
            </a:r>
          </a:p>
          <a:p>
            <a:pPr marL="0" indent="0">
              <a:buNone/>
            </a:pPr>
            <a:r>
              <a:rPr lang="en-US" sz="1600" b="1" dirty="0"/>
              <a:t>The most common user-created causes for hard fault are: </a:t>
            </a:r>
          </a:p>
          <a:p>
            <a:pPr marL="0" indent="0">
              <a:lnSpc>
                <a:spcPct val="100000"/>
              </a:lnSpc>
              <a:spcBef>
                <a:spcPts val="0"/>
              </a:spcBef>
              <a:buNone/>
            </a:pPr>
            <a:r>
              <a:rPr lang="en-US" sz="1100" dirty="0"/>
              <a:t>• </a:t>
            </a:r>
            <a:r>
              <a:rPr lang="en-US" sz="1400" dirty="0"/>
              <a:t>execution of an undefined instruction </a:t>
            </a:r>
          </a:p>
          <a:p>
            <a:pPr marL="0" indent="0">
              <a:lnSpc>
                <a:spcPct val="100000"/>
              </a:lnSpc>
              <a:spcBef>
                <a:spcPts val="0"/>
              </a:spcBef>
              <a:buNone/>
            </a:pPr>
            <a:r>
              <a:rPr lang="en-US" sz="1400" dirty="0"/>
              <a:t>• attempted load or store to an unaligned address. </a:t>
            </a:r>
          </a:p>
          <a:p>
            <a:pPr marL="0" indent="0">
              <a:lnSpc>
                <a:spcPct val="100000"/>
              </a:lnSpc>
              <a:spcBef>
                <a:spcPts val="0"/>
              </a:spcBef>
              <a:buNone/>
            </a:pPr>
            <a:r>
              <a:rPr lang="en-US" sz="1400" dirty="0"/>
              <a:t>• execution of an instruction from an XN memory address </a:t>
            </a:r>
          </a:p>
          <a:p>
            <a:pPr marL="0" indent="0">
              <a:lnSpc>
                <a:spcPct val="100000"/>
              </a:lnSpc>
              <a:spcBef>
                <a:spcPts val="0"/>
              </a:spcBef>
              <a:buNone/>
            </a:pPr>
            <a:endParaRPr lang="en-US" sz="1100" dirty="0"/>
          </a:p>
          <a:p>
            <a:pPr marL="0" indent="0">
              <a:lnSpc>
                <a:spcPct val="100000"/>
              </a:lnSpc>
              <a:spcBef>
                <a:spcPts val="0"/>
              </a:spcBef>
              <a:buNone/>
            </a:pPr>
            <a:r>
              <a:rPr lang="en-US" sz="2400" b="1" dirty="0"/>
              <a:t>Detecting the hard fault </a:t>
            </a:r>
          </a:p>
          <a:p>
            <a:pPr marL="0" indent="0">
              <a:lnSpc>
                <a:spcPct val="100000"/>
              </a:lnSpc>
              <a:spcBef>
                <a:spcPts val="0"/>
              </a:spcBef>
              <a:buNone/>
            </a:pPr>
            <a:r>
              <a:rPr lang="en-US" sz="1400" dirty="0"/>
              <a:t>When your system is hung up, the first step is to detect the cause for the hang up. To detect the cause for system hang up, first execute your program in debugging mode and allow the system to run until the system hangs up again, then halt the debugger. There are two ways to determine whether the hang up is due to the hard fault. The </a:t>
            </a:r>
            <a:r>
              <a:rPr lang="en-US" sz="1400" dirty="0">
                <a:solidFill>
                  <a:srgbClr val="FF0000"/>
                </a:solidFill>
              </a:rPr>
              <a:t>first </a:t>
            </a:r>
            <a:r>
              <a:rPr lang="en-US" sz="1400" dirty="0"/>
              <a:t>is to watch the </a:t>
            </a:r>
            <a:r>
              <a:rPr lang="en-US" sz="1400" dirty="0">
                <a:solidFill>
                  <a:srgbClr val="FF0000"/>
                </a:solidFill>
              </a:rPr>
              <a:t>Program Counter (PC) register.</a:t>
            </a:r>
            <a:r>
              <a:rPr lang="en-US" sz="1400" dirty="0"/>
              <a:t> If this is a hard fault, the PC register will indicate operation in the hard fault handler. The </a:t>
            </a:r>
            <a:r>
              <a:rPr lang="en-US" sz="1400" dirty="0">
                <a:solidFill>
                  <a:srgbClr val="FF0000"/>
                </a:solidFill>
              </a:rPr>
              <a:t>second</a:t>
            </a:r>
            <a:r>
              <a:rPr lang="en-US" sz="1400" dirty="0"/>
              <a:t> method is to watch </a:t>
            </a:r>
            <a:r>
              <a:rPr lang="en-US" sz="1400" dirty="0">
                <a:solidFill>
                  <a:srgbClr val="FF0000"/>
                </a:solidFill>
              </a:rPr>
              <a:t>the Interrupt Program Status Register (IPSR). </a:t>
            </a:r>
          </a:p>
          <a:p>
            <a:pPr marL="0" indent="0">
              <a:lnSpc>
                <a:spcPct val="100000"/>
              </a:lnSpc>
              <a:spcBef>
                <a:spcPts val="0"/>
              </a:spcBef>
              <a:buNone/>
            </a:pPr>
            <a:r>
              <a:rPr lang="en-US" sz="1400" dirty="0">
                <a:solidFill>
                  <a:srgbClr val="FF0000"/>
                </a:solidFill>
              </a:rPr>
              <a:t>Exception Number 3 indicates a hard fault.</a:t>
            </a:r>
            <a:r>
              <a:rPr lang="en-US" sz="3600" dirty="0">
                <a:solidFill>
                  <a:srgbClr val="FF0000"/>
                </a:solidFill>
              </a:rPr>
              <a:t> </a:t>
            </a:r>
          </a:p>
        </p:txBody>
      </p:sp>
    </p:spTree>
    <p:extLst>
      <p:ext uri="{BB962C8B-B14F-4D97-AF65-F5344CB8AC3E}">
        <p14:creationId xmlns:p14="http://schemas.microsoft.com/office/powerpoint/2010/main" val="59891592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b="1" dirty="0"/>
              <a:t>CONTROL register</a:t>
            </a:r>
            <a:br>
              <a:rPr lang="en-US" b="1" dirty="0"/>
            </a:br>
            <a:endParaRPr lang="en-US" dirty="0"/>
          </a:p>
        </p:txBody>
      </p:sp>
      <p:sp>
        <p:nvSpPr>
          <p:cNvPr id="8" name="Text Placeholder 7"/>
          <p:cNvSpPr>
            <a:spLocks noGrp="1"/>
          </p:cNvSpPr>
          <p:nvPr>
            <p:ph type="body" idx="1"/>
          </p:nvPr>
        </p:nvSpPr>
        <p:spPr>
          <a:xfrm>
            <a:off x="711917" y="1176587"/>
            <a:ext cx="8958139" cy="1667375"/>
          </a:xfrm>
        </p:spPr>
        <p:txBody>
          <a:bodyPr/>
          <a:lstStyle/>
          <a:p>
            <a:pPr marL="0" indent="0">
              <a:buNone/>
            </a:pPr>
            <a:r>
              <a:rPr lang="en-US" dirty="0"/>
              <a:t>The CONTROL register controls the stack used and the privilege level for software execution when the processor is in Thread mode. </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76</a:t>
            </a:fld>
            <a:endParaRPr lang="en-US" sz="900">
              <a:latin typeface="Arial"/>
              <a:cs typeface="Arial"/>
            </a:endParaRPr>
          </a:p>
        </p:txBody>
      </p:sp>
      <p:pic>
        <p:nvPicPr>
          <p:cNvPr id="2" name="Picture 1"/>
          <p:cNvPicPr>
            <a:picLocks noChangeAspect="1"/>
          </p:cNvPicPr>
          <p:nvPr/>
        </p:nvPicPr>
        <p:blipFill>
          <a:blip r:embed="rId2"/>
          <a:stretch>
            <a:fillRect/>
          </a:stretch>
        </p:blipFill>
        <p:spPr>
          <a:xfrm>
            <a:off x="1255925" y="2260296"/>
            <a:ext cx="7870126" cy="1384300"/>
          </a:xfrm>
          <a:prstGeom prst="rect">
            <a:avLst/>
          </a:prstGeom>
        </p:spPr>
      </p:pic>
      <p:pic>
        <p:nvPicPr>
          <p:cNvPr id="3" name="Picture 2"/>
          <p:cNvPicPr>
            <a:picLocks noChangeAspect="1"/>
          </p:cNvPicPr>
          <p:nvPr/>
        </p:nvPicPr>
        <p:blipFill>
          <a:blip r:embed="rId3">
            <a:lum bright="-20000" contrast="40000"/>
          </a:blip>
          <a:stretch>
            <a:fillRect/>
          </a:stretch>
        </p:blipFill>
        <p:spPr>
          <a:xfrm>
            <a:off x="1179762" y="3690658"/>
            <a:ext cx="8022451" cy="2755900"/>
          </a:xfrm>
          <a:prstGeom prst="rect">
            <a:avLst/>
          </a:prstGeom>
        </p:spPr>
      </p:pic>
    </p:spTree>
    <p:extLst>
      <p:ext uri="{BB962C8B-B14F-4D97-AF65-F5344CB8AC3E}">
        <p14:creationId xmlns:p14="http://schemas.microsoft.com/office/powerpoint/2010/main" val="152369198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Stacks</a:t>
            </a:r>
          </a:p>
        </p:txBody>
      </p:sp>
      <p:sp>
        <p:nvSpPr>
          <p:cNvPr id="4" name="Slide Number Placeholder 3"/>
          <p:cNvSpPr>
            <a:spLocks noGrp="1"/>
          </p:cNvSpPr>
          <p:nvPr>
            <p:ph type="sldNum" sz="quarter" idx="7"/>
          </p:nvPr>
        </p:nvSpPr>
        <p:spPr>
          <a:xfrm>
            <a:off x="1212088" y="7054850"/>
            <a:ext cx="248412" cy="108802"/>
          </a:xfrm>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77</a:t>
            </a:fld>
            <a:endParaRPr lang="en-US" sz="900" dirty="0">
              <a:latin typeface="Arial"/>
              <a:cs typeface="Arial"/>
            </a:endParaRPr>
          </a:p>
        </p:txBody>
      </p:sp>
      <p:pic>
        <p:nvPicPr>
          <p:cNvPr id="5" name="Picture 4"/>
          <p:cNvPicPr>
            <a:picLocks noChangeAspect="1"/>
          </p:cNvPicPr>
          <p:nvPr/>
        </p:nvPicPr>
        <p:blipFill rotWithShape="1">
          <a:blip r:embed="rId2"/>
          <a:srcRect t="3583"/>
          <a:stretch/>
        </p:blipFill>
        <p:spPr>
          <a:xfrm>
            <a:off x="1155699" y="1257478"/>
            <a:ext cx="8382000" cy="5492572"/>
          </a:xfrm>
          <a:prstGeom prst="rect">
            <a:avLst/>
          </a:prstGeom>
        </p:spPr>
      </p:pic>
    </p:spTree>
    <p:extLst>
      <p:ext uri="{BB962C8B-B14F-4D97-AF65-F5344CB8AC3E}">
        <p14:creationId xmlns:p14="http://schemas.microsoft.com/office/powerpoint/2010/main" val="228201134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Both Thread and Handler using MSP</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78</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513187" y="1955800"/>
            <a:ext cx="7667026" cy="3644900"/>
          </a:xfrm>
          <a:prstGeom prst="rect">
            <a:avLst/>
          </a:prstGeom>
        </p:spPr>
      </p:pic>
    </p:spTree>
    <p:extLst>
      <p:ext uri="{BB962C8B-B14F-4D97-AF65-F5344CB8AC3E}">
        <p14:creationId xmlns:p14="http://schemas.microsoft.com/office/powerpoint/2010/main" val="277506440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Thread uses PSP &amp; Handler uses MSP</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79</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538574" y="1936750"/>
            <a:ext cx="7616251" cy="3683000"/>
          </a:xfrm>
          <a:prstGeom prst="rect">
            <a:avLst/>
          </a:prstGeom>
        </p:spPr>
      </p:pic>
    </p:spTree>
    <p:extLst>
      <p:ext uri="{BB962C8B-B14F-4D97-AF65-F5344CB8AC3E}">
        <p14:creationId xmlns:p14="http://schemas.microsoft.com/office/powerpoint/2010/main" val="40027672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7D9581-D47C-45F5-BCCF-DE14298D1035}"/>
              </a:ext>
            </a:extLst>
          </p:cNvPr>
          <p:cNvSpPr>
            <a:spLocks noGrp="1"/>
          </p:cNvSpPr>
          <p:nvPr>
            <p:ph type="title"/>
          </p:nvPr>
        </p:nvSpPr>
        <p:spPr/>
        <p:txBody>
          <a:bodyPr/>
          <a:lstStyle/>
          <a:p>
            <a:r>
              <a:rPr lang="en-US" dirty="0"/>
              <a:t>Microcontroller Containing ARM IP Products</a:t>
            </a:r>
          </a:p>
        </p:txBody>
      </p:sp>
      <p:sp>
        <p:nvSpPr>
          <p:cNvPr id="4" name="Slide Number Placeholder 3">
            <a:extLst>
              <a:ext uri="{FF2B5EF4-FFF2-40B4-BE49-F238E27FC236}">
                <a16:creationId xmlns:a16="http://schemas.microsoft.com/office/drawing/2014/main" id="{82A8EC10-1792-44BE-B74C-7B2F973141BC}"/>
              </a:ext>
            </a:extLst>
          </p:cNvPr>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a:t>
            </a:fld>
            <a:endParaRPr lang="en-US" sz="900">
              <a:latin typeface="Arial"/>
              <a:cs typeface="Arial"/>
            </a:endParaRPr>
          </a:p>
        </p:txBody>
      </p:sp>
      <p:pic>
        <p:nvPicPr>
          <p:cNvPr id="6" name="Picture 5">
            <a:extLst>
              <a:ext uri="{FF2B5EF4-FFF2-40B4-BE49-F238E27FC236}">
                <a16:creationId xmlns:a16="http://schemas.microsoft.com/office/drawing/2014/main" id="{F8377EED-FBD7-4B20-BF87-E5D9B6DF80CC}"/>
              </a:ext>
            </a:extLst>
          </p:cNvPr>
          <p:cNvPicPr>
            <a:picLocks noChangeAspect="1"/>
          </p:cNvPicPr>
          <p:nvPr/>
        </p:nvPicPr>
        <p:blipFill>
          <a:blip r:embed="rId2"/>
          <a:stretch>
            <a:fillRect/>
          </a:stretch>
        </p:blipFill>
        <p:spPr>
          <a:xfrm>
            <a:off x="21380" y="1690018"/>
            <a:ext cx="10631000" cy="4032448"/>
          </a:xfrm>
          <a:prstGeom prst="rect">
            <a:avLst/>
          </a:prstGeom>
        </p:spPr>
      </p:pic>
    </p:spTree>
    <p:extLst>
      <p:ext uri="{BB962C8B-B14F-4D97-AF65-F5344CB8AC3E}">
        <p14:creationId xmlns:p14="http://schemas.microsoft.com/office/powerpoint/2010/main" val="275472839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Stack Pointer selection</a:t>
            </a:r>
          </a:p>
        </p:txBody>
      </p:sp>
      <p:pic>
        <p:nvPicPr>
          <p:cNvPr id="5" name="Picture 4"/>
          <p:cNvPicPr>
            <a:picLocks noChangeAspect="1"/>
          </p:cNvPicPr>
          <p:nvPr/>
        </p:nvPicPr>
        <p:blipFill>
          <a:blip r:embed="rId2"/>
          <a:stretch>
            <a:fillRect/>
          </a:stretch>
        </p:blipFill>
        <p:spPr>
          <a:xfrm>
            <a:off x="1483583" y="1546002"/>
            <a:ext cx="6296101" cy="3810000"/>
          </a:xfrm>
          <a:prstGeom prst="rect">
            <a:avLst/>
          </a:prstGeom>
        </p:spPr>
      </p:pic>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80</a:t>
            </a:fld>
            <a:endParaRPr lang="en-US" sz="900">
              <a:latin typeface="Arial"/>
              <a:cs typeface="Arial"/>
            </a:endParaRPr>
          </a:p>
        </p:txBody>
      </p:sp>
    </p:spTree>
    <p:extLst>
      <p:ext uri="{BB962C8B-B14F-4D97-AF65-F5344CB8AC3E}">
        <p14:creationId xmlns:p14="http://schemas.microsoft.com/office/powerpoint/2010/main" val="159933603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96261" y="465882"/>
            <a:ext cx="9042079" cy="556623"/>
          </a:xfrm>
        </p:spPr>
        <p:txBody>
          <a:bodyPr/>
          <a:lstStyle/>
          <a:p>
            <a:r>
              <a:rPr lang="en-US" dirty="0"/>
              <a:t>Switching Privileged &amp; Unprivileged</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81</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378148" y="1978050"/>
            <a:ext cx="10002677" cy="3060700"/>
          </a:xfrm>
          <a:prstGeom prst="rect">
            <a:avLst/>
          </a:prstGeom>
        </p:spPr>
      </p:pic>
    </p:spTree>
    <p:extLst>
      <p:ext uri="{BB962C8B-B14F-4D97-AF65-F5344CB8AC3E}">
        <p14:creationId xmlns:p14="http://schemas.microsoft.com/office/powerpoint/2010/main" val="21165232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Processor Modes in v7-M</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82</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622299" y="1206161"/>
            <a:ext cx="9220201" cy="5019722"/>
          </a:xfrm>
          <a:prstGeom prst="rect">
            <a:avLst/>
          </a:prstGeom>
        </p:spPr>
      </p:pic>
    </p:spTree>
    <p:extLst>
      <p:ext uri="{BB962C8B-B14F-4D97-AF65-F5344CB8AC3E}">
        <p14:creationId xmlns:p14="http://schemas.microsoft.com/office/powerpoint/2010/main" val="269272572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Privilege, Modes and Stacks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83</a:t>
            </a:fld>
            <a:endParaRPr lang="en-US" sz="900">
              <a:latin typeface="Arial"/>
              <a:cs typeface="Arial"/>
            </a:endParaRPr>
          </a:p>
        </p:txBody>
      </p:sp>
      <p:pic>
        <p:nvPicPr>
          <p:cNvPr id="6" name="Picture 5"/>
          <p:cNvPicPr>
            <a:picLocks noChangeAspect="1"/>
          </p:cNvPicPr>
          <p:nvPr/>
        </p:nvPicPr>
        <p:blipFill>
          <a:blip r:embed="rId2"/>
          <a:stretch>
            <a:fillRect/>
          </a:stretch>
        </p:blipFill>
        <p:spPr>
          <a:xfrm>
            <a:off x="850900" y="1187450"/>
            <a:ext cx="9180640" cy="5546607"/>
          </a:xfrm>
          <a:prstGeom prst="rect">
            <a:avLst/>
          </a:prstGeom>
        </p:spPr>
      </p:pic>
    </p:spTree>
    <p:extLst>
      <p:ext uri="{BB962C8B-B14F-4D97-AF65-F5344CB8AC3E}">
        <p14:creationId xmlns:p14="http://schemas.microsoft.com/office/powerpoint/2010/main" val="113938899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System</a:t>
            </a:r>
          </a:p>
        </p:txBody>
      </p:sp>
      <p:sp>
        <p:nvSpPr>
          <p:cNvPr id="3" name="Text Placeholder 2"/>
          <p:cNvSpPr>
            <a:spLocks noGrp="1"/>
          </p:cNvSpPr>
          <p:nvPr>
            <p:ph type="body" idx="1"/>
          </p:nvPr>
        </p:nvSpPr>
        <p:spPr>
          <a:xfrm>
            <a:off x="867629" y="1690018"/>
            <a:ext cx="8958139" cy="1667375"/>
          </a:xfrm>
        </p:spPr>
        <p:txBody>
          <a:bodyPr/>
          <a:lstStyle/>
          <a:p>
            <a:r>
              <a:rPr lang="en-US" dirty="0"/>
              <a:t>Memory System features</a:t>
            </a:r>
          </a:p>
          <a:p>
            <a:pPr lvl="1"/>
            <a:r>
              <a:rPr lang="en-US" dirty="0"/>
              <a:t>4GB linear address space </a:t>
            </a:r>
          </a:p>
          <a:p>
            <a:pPr lvl="1"/>
            <a:r>
              <a:rPr lang="en-US" dirty="0"/>
              <a:t>Architecturally defined memory map </a:t>
            </a:r>
          </a:p>
          <a:p>
            <a:pPr lvl="1"/>
            <a:r>
              <a:rPr lang="en-US" dirty="0"/>
              <a:t>Support for little endian and big endian memory systems </a:t>
            </a:r>
          </a:p>
          <a:p>
            <a:pPr lvl="1"/>
            <a:r>
              <a:rPr lang="en-US" dirty="0"/>
              <a:t>Bit band accesses (optional) </a:t>
            </a:r>
          </a:p>
          <a:p>
            <a:pPr lvl="1"/>
            <a:r>
              <a:rPr lang="en-US" dirty="0"/>
              <a:t>Write buffer - When a write transfer to a buffered memory region will take multiple cycles, the transfer can be buffered by the internal write buffer in the Cortex-M3 or Cortex-M4 processor so that the processor can continue to execute the next instruction, if possible. This allows higher program execution speed.</a:t>
            </a:r>
          </a:p>
          <a:p>
            <a:pPr lvl="1"/>
            <a:r>
              <a:rPr lang="en-US" dirty="0"/>
              <a:t>Memory Protection Unit (Optional)</a:t>
            </a:r>
          </a:p>
          <a:p>
            <a:pPr lvl="1"/>
            <a:r>
              <a:rPr lang="en-US" dirty="0"/>
              <a:t>Unaligned transfer support</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84</a:t>
            </a:fld>
            <a:endParaRPr lang="en-US" sz="900">
              <a:latin typeface="Arial"/>
              <a:cs typeface="Arial"/>
            </a:endParaRPr>
          </a:p>
        </p:txBody>
      </p:sp>
    </p:spTree>
    <p:extLst>
      <p:ext uri="{BB962C8B-B14F-4D97-AF65-F5344CB8AC3E}">
        <p14:creationId xmlns:p14="http://schemas.microsoft.com/office/powerpoint/2010/main" val="390855207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Map</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85</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319973" y="1185962"/>
            <a:ext cx="10053452" cy="5372101"/>
          </a:xfrm>
          <a:prstGeom prst="rect">
            <a:avLst/>
          </a:prstGeom>
        </p:spPr>
      </p:pic>
    </p:spTree>
    <p:extLst>
      <p:ext uri="{BB962C8B-B14F-4D97-AF65-F5344CB8AC3E}">
        <p14:creationId xmlns:p14="http://schemas.microsoft.com/office/powerpoint/2010/main" val="119715020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
          <p:cNvSpPr txBox="1"/>
          <p:nvPr/>
        </p:nvSpPr>
        <p:spPr>
          <a:xfrm>
            <a:off x="90116" y="2266082"/>
            <a:ext cx="10603284" cy="556895"/>
          </a:xfrm>
          <a:prstGeom prst="rect">
            <a:avLst/>
          </a:prstGeom>
        </p:spPr>
        <p:txBody>
          <a:bodyPr vert="horz" wrap="square" lIns="0" tIns="0" rIns="0" bIns="0" rtlCol="0">
            <a:noAutofit/>
          </a:bodyPr>
          <a:lstStyle/>
          <a:p>
            <a:pPr marL="12700">
              <a:lnSpc>
                <a:spcPct val="100000"/>
              </a:lnSpc>
              <a:tabLst>
                <a:tab pos="6411595" algn="l"/>
              </a:tabLst>
            </a:pPr>
            <a:r>
              <a:rPr sz="3600" b="1" dirty="0">
                <a:latin typeface="Arial"/>
                <a:cs typeface="Arial"/>
              </a:rPr>
              <a:t>NXP</a:t>
            </a:r>
            <a:r>
              <a:rPr sz="3600" b="1" spc="-20" dirty="0">
                <a:latin typeface="Arial"/>
                <a:cs typeface="Arial"/>
              </a:rPr>
              <a:t> </a:t>
            </a:r>
            <a:r>
              <a:rPr sz="3600" b="1" spc="-5" dirty="0">
                <a:latin typeface="Arial"/>
                <a:cs typeface="Arial"/>
              </a:rPr>
              <a:t>L</a:t>
            </a:r>
            <a:r>
              <a:rPr sz="3600" b="1" spc="0" dirty="0">
                <a:latin typeface="Arial"/>
                <a:cs typeface="Arial"/>
              </a:rPr>
              <a:t>PC</a:t>
            </a:r>
            <a:r>
              <a:rPr sz="3600" b="1" spc="5" dirty="0">
                <a:latin typeface="Arial"/>
                <a:cs typeface="Arial"/>
              </a:rPr>
              <a:t>1</a:t>
            </a:r>
            <a:r>
              <a:rPr lang="en-US" sz="3600" b="1" spc="0" dirty="0">
                <a:latin typeface="Arial"/>
                <a:cs typeface="Arial"/>
              </a:rPr>
              <a:t>768</a:t>
            </a:r>
            <a:r>
              <a:rPr sz="3600" b="1" spc="-30" dirty="0">
                <a:latin typeface="Arial"/>
                <a:cs typeface="Arial"/>
              </a:rPr>
              <a:t> </a:t>
            </a:r>
            <a:r>
              <a:rPr lang="en-US" sz="3600" b="1" spc="0" dirty="0">
                <a:latin typeface="Arial"/>
                <a:cs typeface="Arial"/>
              </a:rPr>
              <a:t>Memory Map (for Ref.) [Next Slide]</a:t>
            </a:r>
          </a:p>
          <a:p>
            <a:pPr marL="12700">
              <a:lnSpc>
                <a:spcPct val="100000"/>
              </a:lnSpc>
              <a:tabLst>
                <a:tab pos="6411595" algn="l"/>
              </a:tabLst>
            </a:pPr>
            <a:endParaRPr lang="en-US" sz="3600" b="1" dirty="0">
              <a:latin typeface="Arial"/>
              <a:cs typeface="Arial"/>
            </a:endParaRPr>
          </a:p>
          <a:p>
            <a:pPr marL="12700">
              <a:lnSpc>
                <a:spcPct val="100000"/>
              </a:lnSpc>
              <a:tabLst>
                <a:tab pos="6411595" algn="l"/>
              </a:tabLst>
            </a:pPr>
            <a:r>
              <a:rPr lang="en-US" sz="3600" b="1" dirty="0">
                <a:latin typeface="Arial"/>
                <a:cs typeface="Arial"/>
              </a:rPr>
              <a:t>STM32F407vgx Memory Map </a:t>
            </a:r>
            <a:r>
              <a:rPr lang="en-US" sz="3600" b="1" dirty="0">
                <a:latin typeface="Arial"/>
                <a:cs typeface="Arial"/>
                <a:hlinkClick r:id="rId2"/>
              </a:rPr>
              <a:t>Link</a:t>
            </a:r>
            <a:r>
              <a:rPr lang="en-US" sz="3600" b="1" dirty="0">
                <a:latin typeface="Arial"/>
                <a:cs typeface="Arial"/>
              </a:rPr>
              <a:t> [</a:t>
            </a:r>
            <a:r>
              <a:rPr lang="en-US" sz="3600" b="1" dirty="0" err="1">
                <a:latin typeface="Arial"/>
                <a:cs typeface="Arial"/>
              </a:rPr>
              <a:t>Pg</a:t>
            </a:r>
            <a:r>
              <a:rPr lang="en-US" sz="3600" b="1" dirty="0">
                <a:latin typeface="Arial"/>
                <a:cs typeface="Arial"/>
              </a:rPr>
              <a:t> 64]</a:t>
            </a:r>
            <a:endParaRPr sz="3600" dirty="0">
              <a:latin typeface="Arial"/>
              <a:cs typeface="Arial"/>
            </a:endParaRPr>
          </a:p>
        </p:txBody>
      </p:sp>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86</a:t>
            </a:fld>
            <a:endParaRPr lang="en-US" sz="900">
              <a:latin typeface="Arial"/>
              <a:cs typeface="Arial"/>
            </a:endParaRPr>
          </a:p>
        </p:txBody>
      </p:sp>
    </p:spTree>
    <p:extLst>
      <p:ext uri="{BB962C8B-B14F-4D97-AF65-F5344CB8AC3E}">
        <p14:creationId xmlns:p14="http://schemas.microsoft.com/office/powerpoint/2010/main" val="250688853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63500" y="-292674"/>
            <a:ext cx="10972800" cy="8256524"/>
          </a:xfrm>
          <a:prstGeom prst="rect">
            <a:avLst/>
          </a:prstGeom>
        </p:spPr>
      </p:pic>
      <p:sp>
        <p:nvSpPr>
          <p:cNvPr id="6" name="Slide Number Placeholder 5"/>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87</a:t>
            </a:fld>
            <a:endParaRPr lang="en-US" sz="900">
              <a:latin typeface="Arial"/>
              <a:cs typeface="Arial"/>
            </a:endParaRPr>
          </a:p>
        </p:txBody>
      </p:sp>
    </p:spTree>
    <p:extLst>
      <p:ext uri="{BB962C8B-B14F-4D97-AF65-F5344CB8AC3E}">
        <p14:creationId xmlns:p14="http://schemas.microsoft.com/office/powerpoint/2010/main" val="344451856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Stack Memory</a:t>
            </a:r>
          </a:p>
        </p:txBody>
      </p:sp>
      <p:sp>
        <p:nvSpPr>
          <p:cNvPr id="2" name="Slide Number Placeholder 1"/>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88</a:t>
            </a:fld>
            <a:endParaRPr lang="en-US" sz="900" dirty="0">
              <a:latin typeface="Arial"/>
              <a:cs typeface="Arial"/>
            </a:endParaRPr>
          </a:p>
        </p:txBody>
      </p:sp>
      <p:pic>
        <p:nvPicPr>
          <p:cNvPr id="6" name="Picture 5"/>
          <p:cNvPicPr>
            <a:picLocks noChangeAspect="1"/>
          </p:cNvPicPr>
          <p:nvPr/>
        </p:nvPicPr>
        <p:blipFill>
          <a:blip r:embed="rId2"/>
          <a:stretch>
            <a:fillRect/>
          </a:stretch>
        </p:blipFill>
        <p:spPr>
          <a:xfrm>
            <a:off x="319974" y="1276349"/>
            <a:ext cx="10053452" cy="5003801"/>
          </a:xfrm>
          <a:prstGeom prst="rect">
            <a:avLst/>
          </a:prstGeom>
        </p:spPr>
      </p:pic>
    </p:spTree>
    <p:extLst>
      <p:ext uri="{BB962C8B-B14F-4D97-AF65-F5344CB8AC3E}">
        <p14:creationId xmlns:p14="http://schemas.microsoft.com/office/powerpoint/2010/main" val="197641437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Exceptions and Interrupts</a:t>
            </a:r>
          </a:p>
        </p:txBody>
      </p:sp>
      <p:sp>
        <p:nvSpPr>
          <p:cNvPr id="3" name="Text Placeholder 2"/>
          <p:cNvSpPr>
            <a:spLocks noGrp="1"/>
          </p:cNvSpPr>
          <p:nvPr>
            <p:ph type="body" idx="1"/>
          </p:nvPr>
        </p:nvSpPr>
        <p:spPr>
          <a:xfrm>
            <a:off x="954212" y="1512798"/>
            <a:ext cx="8958139" cy="1667375"/>
          </a:xfrm>
        </p:spPr>
        <p:txBody>
          <a:bodyPr/>
          <a:lstStyle/>
          <a:p>
            <a:r>
              <a:rPr lang="en-US" dirty="0"/>
              <a:t>What are exceptions?</a:t>
            </a:r>
          </a:p>
          <a:p>
            <a:pPr lvl="1"/>
            <a:r>
              <a:rPr lang="en-US" dirty="0">
                <a:solidFill>
                  <a:srgbClr val="FF0000"/>
                </a:solidFill>
              </a:rPr>
              <a:t>Exceptions are events that cause changes to program flow. When one happens, the processor suspends the current executing task and executes a part of the program called the exception handler.</a:t>
            </a:r>
          </a:p>
          <a:p>
            <a:pPr lvl="1"/>
            <a:r>
              <a:rPr lang="en-US" dirty="0">
                <a:solidFill>
                  <a:srgbClr val="FF0000"/>
                </a:solidFill>
              </a:rPr>
              <a:t> After the execution of the exception handler is completed, the processor then resumes normal program execution. </a:t>
            </a:r>
          </a:p>
          <a:p>
            <a:pPr lvl="1"/>
            <a:r>
              <a:rPr lang="en-US" dirty="0">
                <a:solidFill>
                  <a:srgbClr val="FF0000"/>
                </a:solidFill>
              </a:rPr>
              <a:t>In the ARM architecture, interrupts are one type of exception. Interrupts are usually generated from peripheral or external inputs, and in some cases they can be triggered by software. </a:t>
            </a:r>
          </a:p>
          <a:p>
            <a:pPr lvl="1"/>
            <a:r>
              <a:rPr lang="en-US" dirty="0"/>
              <a:t>The exception handlers for interrupts are also referred to as Interrupt Service Routines (ISR).</a:t>
            </a:r>
          </a:p>
          <a:p>
            <a:pPr lvl="1"/>
            <a:endParaRPr lang="en-US" dirty="0"/>
          </a:p>
          <a:p>
            <a:pPr lvl="1"/>
            <a:r>
              <a:rPr lang="en-US" dirty="0">
                <a:hlinkClick r:id="rId2"/>
              </a:rPr>
              <a:t>Link</a:t>
            </a:r>
            <a:endParaRPr lang="en-US" dirty="0"/>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89</a:t>
            </a:fld>
            <a:endParaRPr lang="en-US" sz="900">
              <a:latin typeface="Arial"/>
              <a:cs typeface="Arial"/>
            </a:endParaRPr>
          </a:p>
        </p:txBody>
      </p:sp>
    </p:spTree>
    <p:extLst>
      <p:ext uri="{BB962C8B-B14F-4D97-AF65-F5344CB8AC3E}">
        <p14:creationId xmlns:p14="http://schemas.microsoft.com/office/powerpoint/2010/main" val="8768826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89736" y="1206500"/>
            <a:ext cx="170815" cy="2295525"/>
          </a:xfrm>
          <a:prstGeom prst="rect">
            <a:avLst/>
          </a:prstGeom>
        </p:spPr>
        <p:txBody>
          <a:bodyPr vert="horz" wrap="square" lIns="0" tIns="0" rIns="0" bIns="0" rtlCol="0">
            <a:noAutofit/>
          </a:bodyPr>
          <a:lstStyle/>
          <a:p>
            <a:pPr marL="12700">
              <a:lnSpc>
                <a:spcPct val="100000"/>
              </a:lnSpc>
            </a:pPr>
            <a:r>
              <a:rPr sz="2500" spc="-25" dirty="0">
                <a:solidFill>
                  <a:srgbClr val="118CAA"/>
                </a:solidFill>
                <a:latin typeface="Arial"/>
                <a:cs typeface="Arial"/>
              </a:rPr>
              <a:t></a:t>
            </a:r>
            <a:endParaRPr sz="2500" dirty="0">
              <a:latin typeface="Arial"/>
              <a:cs typeface="Arial"/>
            </a:endParaRPr>
          </a:p>
          <a:p>
            <a:pPr marL="12700">
              <a:lnSpc>
                <a:spcPct val="100000"/>
              </a:lnSpc>
            </a:pPr>
            <a:r>
              <a:rPr sz="2500" spc="-25" dirty="0">
                <a:solidFill>
                  <a:srgbClr val="118CAA"/>
                </a:solidFill>
                <a:latin typeface="Arial"/>
                <a:cs typeface="Arial"/>
              </a:rPr>
              <a:t></a:t>
            </a:r>
            <a:endParaRPr sz="2500" dirty="0">
              <a:latin typeface="Arial"/>
              <a:cs typeface="Arial"/>
            </a:endParaRPr>
          </a:p>
          <a:p>
            <a:pPr marL="12700">
              <a:lnSpc>
                <a:spcPct val="100000"/>
              </a:lnSpc>
            </a:pPr>
            <a:r>
              <a:rPr sz="2500" spc="-25" dirty="0">
                <a:solidFill>
                  <a:srgbClr val="118CAA"/>
                </a:solidFill>
                <a:latin typeface="Arial"/>
                <a:cs typeface="Arial"/>
              </a:rPr>
              <a:t></a:t>
            </a:r>
            <a:endParaRPr sz="2500" dirty="0">
              <a:latin typeface="Arial"/>
              <a:cs typeface="Arial"/>
            </a:endParaRPr>
          </a:p>
          <a:p>
            <a:pPr marL="12700">
              <a:lnSpc>
                <a:spcPct val="100000"/>
              </a:lnSpc>
            </a:pPr>
            <a:r>
              <a:rPr sz="2500" spc="-25" dirty="0">
                <a:solidFill>
                  <a:srgbClr val="118CAA"/>
                </a:solidFill>
                <a:latin typeface="Arial"/>
                <a:cs typeface="Arial"/>
              </a:rPr>
              <a:t></a:t>
            </a:r>
            <a:endParaRPr sz="2500" dirty="0">
              <a:latin typeface="Arial"/>
              <a:cs typeface="Arial"/>
            </a:endParaRPr>
          </a:p>
          <a:p>
            <a:pPr marL="12700">
              <a:lnSpc>
                <a:spcPct val="100000"/>
              </a:lnSpc>
            </a:pPr>
            <a:r>
              <a:rPr sz="2500" spc="-25" dirty="0">
                <a:solidFill>
                  <a:srgbClr val="118CAA"/>
                </a:solidFill>
                <a:latin typeface="Arial"/>
                <a:cs typeface="Arial"/>
              </a:rPr>
              <a:t></a:t>
            </a:r>
            <a:endParaRPr sz="2500" dirty="0">
              <a:latin typeface="Arial"/>
              <a:cs typeface="Arial"/>
            </a:endParaRPr>
          </a:p>
          <a:p>
            <a:pPr marL="12700">
              <a:lnSpc>
                <a:spcPct val="100000"/>
              </a:lnSpc>
            </a:pPr>
            <a:r>
              <a:rPr sz="2500" spc="-25" dirty="0">
                <a:solidFill>
                  <a:srgbClr val="118CAA"/>
                </a:solidFill>
                <a:latin typeface="Arial"/>
                <a:cs typeface="Arial"/>
              </a:rPr>
              <a:t></a:t>
            </a:r>
            <a:endParaRPr sz="2500" dirty="0">
              <a:latin typeface="Arial"/>
              <a:cs typeface="Arial"/>
            </a:endParaRPr>
          </a:p>
        </p:txBody>
      </p:sp>
      <p:sp>
        <p:nvSpPr>
          <p:cNvPr id="3" name="object 3"/>
          <p:cNvSpPr txBox="1"/>
          <p:nvPr/>
        </p:nvSpPr>
        <p:spPr>
          <a:xfrm>
            <a:off x="1491488" y="1173988"/>
            <a:ext cx="7311390" cy="5267960"/>
          </a:xfrm>
          <a:prstGeom prst="rect">
            <a:avLst/>
          </a:prstGeom>
        </p:spPr>
        <p:txBody>
          <a:bodyPr vert="horz" wrap="square" lIns="0" tIns="0" rIns="0" bIns="0" rtlCol="0">
            <a:noAutofit/>
          </a:bodyPr>
          <a:lstStyle/>
          <a:p>
            <a:pPr marL="12700" marR="4517390">
              <a:lnSpc>
                <a:spcPct val="125000"/>
              </a:lnSpc>
            </a:pPr>
            <a:r>
              <a:rPr sz="2000" dirty="0">
                <a:latin typeface="Arial"/>
                <a:cs typeface="Arial"/>
              </a:rPr>
              <a:t>18</a:t>
            </a:r>
            <a:r>
              <a:rPr sz="2000" spc="-25" dirty="0">
                <a:latin typeface="Arial"/>
                <a:cs typeface="Arial"/>
              </a:rPr>
              <a:t> </a:t>
            </a:r>
            <a:r>
              <a:rPr sz="2000" spc="0" dirty="0">
                <a:latin typeface="Arial"/>
                <a:cs typeface="Arial"/>
              </a:rPr>
              <a:t>x</a:t>
            </a:r>
            <a:r>
              <a:rPr sz="2000" spc="-15" dirty="0">
                <a:latin typeface="Arial"/>
                <a:cs typeface="Arial"/>
              </a:rPr>
              <a:t> </a:t>
            </a:r>
            <a:r>
              <a:rPr sz="2000" spc="0" dirty="0">
                <a:latin typeface="Arial"/>
                <a:cs typeface="Arial"/>
              </a:rPr>
              <a:t>3</a:t>
            </a:r>
            <a:r>
              <a:rPr sz="2000" spc="5" dirty="0">
                <a:latin typeface="Arial"/>
                <a:cs typeface="Arial"/>
              </a:rPr>
              <a:t>2-</a:t>
            </a:r>
            <a:r>
              <a:rPr sz="2000" spc="0" dirty="0">
                <a:latin typeface="Arial"/>
                <a:cs typeface="Arial"/>
              </a:rPr>
              <a:t>bit</a:t>
            </a:r>
            <a:r>
              <a:rPr sz="2000" spc="-25" dirty="0">
                <a:latin typeface="Arial"/>
                <a:cs typeface="Arial"/>
              </a:rPr>
              <a:t> </a:t>
            </a:r>
            <a:r>
              <a:rPr sz="2000" spc="0" dirty="0">
                <a:latin typeface="Arial"/>
                <a:cs typeface="Arial"/>
              </a:rPr>
              <a:t>regi</a:t>
            </a:r>
            <a:r>
              <a:rPr sz="2000" spc="5" dirty="0">
                <a:latin typeface="Arial"/>
                <a:cs typeface="Arial"/>
              </a:rPr>
              <a:t>s</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s </a:t>
            </a:r>
            <a:r>
              <a:rPr sz="2000" spc="-5" dirty="0">
                <a:latin typeface="Arial"/>
                <a:cs typeface="Arial"/>
              </a:rPr>
              <a:t>E</a:t>
            </a:r>
            <a:r>
              <a:rPr sz="2000" spc="-10" dirty="0">
                <a:latin typeface="Arial"/>
                <a:cs typeface="Arial"/>
              </a:rPr>
              <a:t>x</a:t>
            </a:r>
            <a:r>
              <a:rPr sz="2000" spc="5" dirty="0">
                <a:latin typeface="Arial"/>
                <a:cs typeface="Arial"/>
              </a:rPr>
              <a:t>c</a:t>
            </a:r>
            <a:r>
              <a:rPr sz="2000" spc="0" dirty="0">
                <a:latin typeface="Arial"/>
                <a:cs typeface="Arial"/>
              </a:rPr>
              <a:t>ellent</a:t>
            </a:r>
            <a:r>
              <a:rPr sz="2000" spc="-25" dirty="0">
                <a:latin typeface="Arial"/>
                <a:cs typeface="Arial"/>
              </a:rPr>
              <a:t> </a:t>
            </a:r>
            <a:r>
              <a:rPr sz="2000" spc="5" dirty="0">
                <a:latin typeface="Arial"/>
                <a:cs typeface="Arial"/>
              </a:rPr>
              <a:t>c</a:t>
            </a:r>
            <a:r>
              <a:rPr sz="2000" spc="0" dirty="0">
                <a:latin typeface="Arial"/>
                <a:cs typeface="Arial"/>
              </a:rPr>
              <a:t>ompiler</a:t>
            </a:r>
            <a:r>
              <a:rPr sz="2000" spc="-25" dirty="0">
                <a:latin typeface="Arial"/>
                <a:cs typeface="Arial"/>
              </a:rPr>
              <a:t> </a:t>
            </a:r>
            <a:r>
              <a:rPr sz="2000" spc="-5" dirty="0">
                <a:latin typeface="Arial"/>
                <a:cs typeface="Arial"/>
              </a:rPr>
              <a:t>t</a:t>
            </a:r>
            <a:r>
              <a:rPr sz="2000" spc="0" dirty="0">
                <a:latin typeface="Arial"/>
                <a:cs typeface="Arial"/>
              </a:rPr>
              <a:t>a</a:t>
            </a:r>
            <a:r>
              <a:rPr sz="2000" spc="5" dirty="0">
                <a:latin typeface="Arial"/>
                <a:cs typeface="Arial"/>
              </a:rPr>
              <a:t>r</a:t>
            </a:r>
            <a:r>
              <a:rPr sz="2000" spc="0" dirty="0">
                <a:latin typeface="Arial"/>
                <a:cs typeface="Arial"/>
              </a:rPr>
              <a:t>get</a:t>
            </a:r>
            <a:endParaRPr sz="2000" dirty="0">
              <a:latin typeface="Arial"/>
              <a:cs typeface="Arial"/>
            </a:endParaRPr>
          </a:p>
          <a:p>
            <a:pPr marL="12700" marR="3627754">
              <a:lnSpc>
                <a:spcPct val="125000"/>
              </a:lnSpc>
            </a:pPr>
            <a:r>
              <a:rPr sz="2000" spc="5" dirty="0">
                <a:latin typeface="Arial"/>
                <a:cs typeface="Arial"/>
              </a:rPr>
              <a:t>R</a:t>
            </a:r>
            <a:r>
              <a:rPr sz="2000" spc="0" dirty="0">
                <a:latin typeface="Arial"/>
                <a:cs typeface="Arial"/>
              </a:rPr>
              <a:t>edu</a:t>
            </a:r>
            <a:r>
              <a:rPr sz="2000" spc="5" dirty="0">
                <a:latin typeface="Arial"/>
                <a:cs typeface="Arial"/>
              </a:rPr>
              <a:t>c</a:t>
            </a:r>
            <a:r>
              <a:rPr sz="2000" spc="0" dirty="0">
                <a:latin typeface="Arial"/>
                <a:cs typeface="Arial"/>
              </a:rPr>
              <a:t>ed</a:t>
            </a:r>
            <a:r>
              <a:rPr sz="2000" spc="-40" dirty="0">
                <a:latin typeface="Arial"/>
                <a:cs typeface="Arial"/>
              </a:rPr>
              <a:t> </a:t>
            </a:r>
            <a:r>
              <a:rPr sz="2000" spc="0" dirty="0">
                <a:latin typeface="Arial"/>
                <a:cs typeface="Arial"/>
              </a:rPr>
              <a:t>pin</a:t>
            </a:r>
            <a:r>
              <a:rPr sz="2000" spc="-15" dirty="0">
                <a:latin typeface="Arial"/>
                <a:cs typeface="Arial"/>
              </a:rPr>
              <a:t> </a:t>
            </a:r>
            <a:r>
              <a:rPr sz="2000" spc="5" dirty="0">
                <a:latin typeface="Arial"/>
                <a:cs typeface="Arial"/>
              </a:rPr>
              <a:t>c</a:t>
            </a:r>
            <a:r>
              <a:rPr sz="2000" spc="0" dirty="0">
                <a:latin typeface="Arial"/>
                <a:cs typeface="Arial"/>
              </a:rPr>
              <a:t>ount</a:t>
            </a:r>
            <a:r>
              <a:rPr sz="2000" spc="-35" dirty="0">
                <a:latin typeface="Arial"/>
                <a:cs typeface="Arial"/>
              </a:rPr>
              <a:t> </a:t>
            </a:r>
            <a:r>
              <a:rPr sz="2000" spc="0" dirty="0">
                <a:latin typeface="Arial"/>
                <a:cs typeface="Arial"/>
              </a:rPr>
              <a:t>requi</a:t>
            </a:r>
            <a:r>
              <a:rPr sz="2000" spc="5" dirty="0">
                <a:latin typeface="Arial"/>
                <a:cs typeface="Arial"/>
              </a:rPr>
              <a:t>r</a:t>
            </a:r>
            <a:r>
              <a:rPr sz="2000" spc="0" dirty="0">
                <a:latin typeface="Arial"/>
                <a:cs typeface="Arial"/>
              </a:rPr>
              <a:t>emen</a:t>
            </a:r>
            <a:r>
              <a:rPr sz="2000" spc="-5" dirty="0">
                <a:latin typeface="Arial"/>
                <a:cs typeface="Arial"/>
              </a:rPr>
              <a:t>t</a:t>
            </a:r>
            <a:r>
              <a:rPr sz="2000" spc="0" dirty="0">
                <a:latin typeface="Arial"/>
                <a:cs typeface="Arial"/>
              </a:rPr>
              <a:t>s </a:t>
            </a:r>
            <a:r>
              <a:rPr sz="2000" spc="-5" dirty="0">
                <a:latin typeface="Arial"/>
                <a:cs typeface="Arial"/>
              </a:rPr>
              <a:t>Eff</a:t>
            </a:r>
            <a:r>
              <a:rPr sz="2000" spc="0" dirty="0">
                <a:latin typeface="Arial"/>
                <a:cs typeface="Arial"/>
              </a:rPr>
              <a:t>i</a:t>
            </a:r>
            <a:r>
              <a:rPr sz="2000" spc="5" dirty="0">
                <a:latin typeface="Arial"/>
                <a:cs typeface="Arial"/>
              </a:rPr>
              <a:t>c</a:t>
            </a:r>
            <a:r>
              <a:rPr sz="2000" spc="0" dirty="0">
                <a:latin typeface="Arial"/>
                <a:cs typeface="Arial"/>
              </a:rPr>
              <a:t>ient</a:t>
            </a:r>
            <a:r>
              <a:rPr sz="2000" spc="-25" dirty="0">
                <a:latin typeface="Arial"/>
                <a:cs typeface="Arial"/>
              </a:rPr>
              <a:t> </a:t>
            </a:r>
            <a:r>
              <a:rPr sz="2000" spc="0" dirty="0">
                <a:latin typeface="Arial"/>
                <a:cs typeface="Arial"/>
              </a:rPr>
              <a:t>in</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rupt</a:t>
            </a:r>
            <a:r>
              <a:rPr sz="2000" spc="-50" dirty="0">
                <a:latin typeface="Arial"/>
                <a:cs typeface="Arial"/>
              </a:rPr>
              <a:t> </a:t>
            </a:r>
            <a:r>
              <a:rPr sz="2000" spc="0" dirty="0">
                <a:latin typeface="Arial"/>
                <a:cs typeface="Arial"/>
              </a:rPr>
              <a:t>handling </a:t>
            </a:r>
            <a:r>
              <a:rPr sz="2000" spc="-5" dirty="0">
                <a:latin typeface="Arial"/>
                <a:cs typeface="Arial"/>
              </a:rPr>
              <a:t>P</a:t>
            </a:r>
            <a:r>
              <a:rPr sz="2000" spc="0" dirty="0">
                <a:latin typeface="Arial"/>
                <a:cs typeface="Arial"/>
              </a:rPr>
              <a:t>o</a:t>
            </a:r>
            <a:r>
              <a:rPr sz="2000" spc="5" dirty="0">
                <a:latin typeface="Arial"/>
                <a:cs typeface="Arial"/>
              </a:rPr>
              <a:t>w</a:t>
            </a:r>
            <a:r>
              <a:rPr sz="2000" spc="0" dirty="0">
                <a:latin typeface="Arial"/>
                <a:cs typeface="Arial"/>
              </a:rPr>
              <a:t>er</a:t>
            </a:r>
            <a:r>
              <a:rPr sz="2000" spc="-25" dirty="0">
                <a:latin typeface="Arial"/>
                <a:cs typeface="Arial"/>
              </a:rPr>
              <a:t> </a:t>
            </a:r>
            <a:r>
              <a:rPr sz="2000" spc="0" dirty="0">
                <a:latin typeface="Arial"/>
                <a:cs typeface="Arial"/>
              </a:rPr>
              <a:t>management</a:t>
            </a:r>
            <a:endParaRPr sz="2000" dirty="0">
              <a:latin typeface="Arial"/>
              <a:cs typeface="Arial"/>
            </a:endParaRPr>
          </a:p>
          <a:p>
            <a:pPr>
              <a:lnSpc>
                <a:spcPts val="600"/>
              </a:lnSpc>
            </a:pPr>
            <a:endParaRPr sz="600" dirty="0"/>
          </a:p>
          <a:p>
            <a:pPr marL="12700">
              <a:lnSpc>
                <a:spcPct val="100000"/>
              </a:lnSpc>
            </a:pPr>
            <a:r>
              <a:rPr sz="2000" spc="-5" dirty="0">
                <a:latin typeface="Arial"/>
                <a:cs typeface="Arial"/>
              </a:rPr>
              <a:t>Eff</a:t>
            </a:r>
            <a:r>
              <a:rPr sz="2000" spc="0" dirty="0">
                <a:latin typeface="Arial"/>
                <a:cs typeface="Arial"/>
              </a:rPr>
              <a:t>i</a:t>
            </a:r>
            <a:r>
              <a:rPr sz="2000" spc="5" dirty="0">
                <a:latin typeface="Arial"/>
                <a:cs typeface="Arial"/>
              </a:rPr>
              <a:t>c</a:t>
            </a:r>
            <a:r>
              <a:rPr sz="2000" spc="0" dirty="0">
                <a:latin typeface="Arial"/>
                <a:cs typeface="Arial"/>
              </a:rPr>
              <a:t>ient</a:t>
            </a:r>
            <a:r>
              <a:rPr sz="2000" spc="-25" dirty="0">
                <a:latin typeface="Arial"/>
                <a:cs typeface="Arial"/>
              </a:rPr>
              <a:t> </a:t>
            </a:r>
            <a:r>
              <a:rPr sz="2000" spc="0" dirty="0">
                <a:latin typeface="Arial"/>
                <a:cs typeface="Arial"/>
              </a:rPr>
              <a:t>debug</a:t>
            </a:r>
            <a:r>
              <a:rPr sz="2000" spc="-30" dirty="0">
                <a:latin typeface="Arial"/>
                <a:cs typeface="Arial"/>
              </a:rPr>
              <a:t> </a:t>
            </a:r>
            <a:r>
              <a:rPr sz="2000" spc="0" dirty="0">
                <a:latin typeface="Arial"/>
                <a:cs typeface="Arial"/>
              </a:rPr>
              <a:t>and</a:t>
            </a:r>
            <a:r>
              <a:rPr sz="2000" spc="-15" dirty="0">
                <a:latin typeface="Arial"/>
                <a:cs typeface="Arial"/>
              </a:rPr>
              <a:t> </a:t>
            </a:r>
            <a:r>
              <a:rPr sz="2000" spc="0" dirty="0">
                <a:latin typeface="Arial"/>
                <a:cs typeface="Arial"/>
              </a:rPr>
              <a:t>de</a:t>
            </a:r>
            <a:r>
              <a:rPr sz="2000" spc="-10" dirty="0">
                <a:latin typeface="Arial"/>
                <a:cs typeface="Arial"/>
              </a:rPr>
              <a:t>v</a:t>
            </a:r>
            <a:r>
              <a:rPr sz="2000" spc="0" dirty="0">
                <a:latin typeface="Arial"/>
                <a:cs typeface="Arial"/>
              </a:rPr>
              <a:t>elopment</a:t>
            </a:r>
            <a:r>
              <a:rPr sz="2000" spc="-35" dirty="0">
                <a:latin typeface="Arial"/>
                <a:cs typeface="Arial"/>
              </a:rPr>
              <a:t> </a:t>
            </a:r>
            <a:r>
              <a:rPr sz="2000" spc="5" dirty="0">
                <a:latin typeface="Arial"/>
                <a:cs typeface="Arial"/>
              </a:rPr>
              <a:t>s</a:t>
            </a:r>
            <a:r>
              <a:rPr sz="2000" spc="0" dirty="0">
                <a:latin typeface="Arial"/>
                <a:cs typeface="Arial"/>
              </a:rPr>
              <a:t>upport</a:t>
            </a:r>
            <a:r>
              <a:rPr sz="2000" spc="-50" dirty="0">
                <a:latin typeface="Arial"/>
                <a:cs typeface="Arial"/>
              </a:rPr>
              <a:t> </a:t>
            </a:r>
            <a:r>
              <a:rPr sz="2000" spc="-5" dirty="0">
                <a:latin typeface="Arial"/>
                <a:cs typeface="Arial"/>
              </a:rPr>
              <a:t>f</a:t>
            </a:r>
            <a:r>
              <a:rPr sz="2000" spc="0" dirty="0">
                <a:latin typeface="Arial"/>
                <a:cs typeface="Arial"/>
              </a:rPr>
              <a:t>ea</a:t>
            </a:r>
            <a:r>
              <a:rPr sz="2000" spc="-5" dirty="0">
                <a:latin typeface="Arial"/>
                <a:cs typeface="Arial"/>
              </a:rPr>
              <a:t>t</a:t>
            </a:r>
            <a:r>
              <a:rPr sz="2000" spc="0" dirty="0">
                <a:latin typeface="Arial"/>
                <a:cs typeface="Arial"/>
              </a:rPr>
              <a:t>u</a:t>
            </a:r>
            <a:r>
              <a:rPr sz="2000" spc="5" dirty="0">
                <a:latin typeface="Arial"/>
                <a:cs typeface="Arial"/>
              </a:rPr>
              <a:t>r</a:t>
            </a:r>
            <a:r>
              <a:rPr sz="2000" spc="0" dirty="0">
                <a:latin typeface="Arial"/>
                <a:cs typeface="Arial"/>
              </a:rPr>
              <a:t>es</a:t>
            </a:r>
            <a:endParaRPr sz="2000" dirty="0">
              <a:latin typeface="Arial"/>
              <a:cs typeface="Arial"/>
            </a:endParaRPr>
          </a:p>
          <a:p>
            <a:pPr marL="12700">
              <a:lnSpc>
                <a:spcPct val="100000"/>
              </a:lnSpc>
              <a:spcBef>
                <a:spcPts val="100"/>
              </a:spcBef>
              <a:buClr>
                <a:srgbClr val="118CAA"/>
              </a:buClr>
              <a:buSzPct val="125000"/>
              <a:tabLst>
                <a:tab pos="361315" algn="l"/>
              </a:tabLst>
            </a:pPr>
            <a:r>
              <a:rPr sz="2000" spc="-5" dirty="0">
                <a:latin typeface="Arial"/>
                <a:cs typeface="Arial"/>
              </a:rPr>
              <a:t>B</a:t>
            </a:r>
            <a:r>
              <a:rPr sz="2000" spc="0" dirty="0">
                <a:latin typeface="Arial"/>
                <a:cs typeface="Arial"/>
              </a:rPr>
              <a:t>rea</a:t>
            </a:r>
            <a:r>
              <a:rPr sz="2000" spc="5" dirty="0">
                <a:latin typeface="Arial"/>
                <a:cs typeface="Arial"/>
              </a:rPr>
              <a:t>k</a:t>
            </a:r>
            <a:r>
              <a:rPr sz="2000" spc="0" dirty="0">
                <a:latin typeface="Arial"/>
                <a:cs typeface="Arial"/>
              </a:rPr>
              <a:t>poin</a:t>
            </a:r>
            <a:r>
              <a:rPr sz="2000" spc="-5" dirty="0">
                <a:latin typeface="Arial"/>
                <a:cs typeface="Arial"/>
              </a:rPr>
              <a:t>t</a:t>
            </a:r>
            <a:r>
              <a:rPr sz="2000" spc="5" dirty="0">
                <a:latin typeface="Arial"/>
                <a:cs typeface="Arial"/>
              </a:rPr>
              <a:t>s</a:t>
            </a:r>
            <a:r>
              <a:rPr sz="2000" spc="0" dirty="0">
                <a:latin typeface="Arial"/>
                <a:cs typeface="Arial"/>
              </a:rPr>
              <a:t>,</a:t>
            </a:r>
            <a:r>
              <a:rPr sz="2000" spc="-60" dirty="0">
                <a:latin typeface="Arial"/>
                <a:cs typeface="Arial"/>
              </a:rPr>
              <a:t> </a:t>
            </a:r>
            <a:r>
              <a:rPr sz="2000" spc="0" dirty="0">
                <a:latin typeface="Arial"/>
                <a:cs typeface="Arial"/>
              </a:rPr>
              <a:t>Wa</a:t>
            </a:r>
            <a:r>
              <a:rPr sz="2000" spc="-5" dirty="0">
                <a:latin typeface="Arial"/>
                <a:cs typeface="Arial"/>
              </a:rPr>
              <a:t>t</a:t>
            </a:r>
            <a:r>
              <a:rPr sz="2000" spc="5" dirty="0">
                <a:latin typeface="Arial"/>
                <a:cs typeface="Arial"/>
              </a:rPr>
              <a:t>c</a:t>
            </a:r>
            <a:r>
              <a:rPr sz="2000" spc="0" dirty="0">
                <a:latin typeface="Arial"/>
                <a:cs typeface="Arial"/>
              </a:rPr>
              <a:t>hpoin</a:t>
            </a:r>
            <a:r>
              <a:rPr sz="2000" spc="-5" dirty="0">
                <a:latin typeface="Arial"/>
                <a:cs typeface="Arial"/>
              </a:rPr>
              <a:t>t</a:t>
            </a:r>
            <a:r>
              <a:rPr sz="2000" spc="5" dirty="0">
                <a:latin typeface="Arial"/>
                <a:cs typeface="Arial"/>
              </a:rPr>
              <a:t>s</a:t>
            </a:r>
            <a:r>
              <a:rPr sz="2000" spc="0" dirty="0">
                <a:latin typeface="Arial"/>
                <a:cs typeface="Arial"/>
              </a:rPr>
              <a:t>,</a:t>
            </a:r>
            <a:endParaRPr sz="2000" dirty="0">
              <a:latin typeface="Arial"/>
              <a:cs typeface="Arial"/>
            </a:endParaRPr>
          </a:p>
          <a:p>
            <a:pPr marL="111125">
              <a:lnSpc>
                <a:spcPct val="100000"/>
              </a:lnSpc>
              <a:buClr>
                <a:srgbClr val="118CAA"/>
              </a:buClr>
              <a:buSzPct val="125000"/>
              <a:tabLst>
                <a:tab pos="361315" algn="l"/>
              </a:tabLst>
            </a:pPr>
            <a:r>
              <a:rPr sz="2000" spc="0" dirty="0">
                <a:latin typeface="Arial"/>
                <a:cs typeface="Arial"/>
              </a:rPr>
              <a:t>Fla</a:t>
            </a:r>
            <a:r>
              <a:rPr sz="2000" spc="5" dirty="0">
                <a:latin typeface="Arial"/>
                <a:cs typeface="Arial"/>
              </a:rPr>
              <a:t>s</a:t>
            </a:r>
            <a:r>
              <a:rPr sz="2000" spc="0" dirty="0">
                <a:latin typeface="Arial"/>
                <a:cs typeface="Arial"/>
              </a:rPr>
              <a:t>h</a:t>
            </a:r>
            <a:r>
              <a:rPr sz="2000" spc="-30" dirty="0">
                <a:latin typeface="Arial"/>
                <a:cs typeface="Arial"/>
              </a:rPr>
              <a:t> </a:t>
            </a:r>
            <a:r>
              <a:rPr sz="2000" spc="-5" dirty="0">
                <a:latin typeface="Arial"/>
                <a:cs typeface="Arial"/>
              </a:rPr>
              <a:t>P</a:t>
            </a:r>
            <a:r>
              <a:rPr sz="2000" spc="0" dirty="0">
                <a:latin typeface="Arial"/>
                <a:cs typeface="Arial"/>
              </a:rPr>
              <a:t>a</a:t>
            </a:r>
            <a:r>
              <a:rPr sz="2000" spc="-5" dirty="0">
                <a:latin typeface="Arial"/>
                <a:cs typeface="Arial"/>
              </a:rPr>
              <a:t>t</a:t>
            </a:r>
            <a:r>
              <a:rPr sz="2000" spc="5" dirty="0">
                <a:latin typeface="Arial"/>
                <a:cs typeface="Arial"/>
              </a:rPr>
              <a:t>c</a:t>
            </a:r>
            <a:r>
              <a:rPr sz="2000" spc="0" dirty="0">
                <a:latin typeface="Arial"/>
                <a:cs typeface="Arial"/>
              </a:rPr>
              <a:t>h</a:t>
            </a:r>
            <a:r>
              <a:rPr sz="2000" spc="-15" dirty="0">
                <a:latin typeface="Arial"/>
                <a:cs typeface="Arial"/>
              </a:rPr>
              <a:t> </a:t>
            </a:r>
            <a:r>
              <a:rPr sz="2000" spc="5" dirty="0">
                <a:latin typeface="Arial"/>
                <a:cs typeface="Arial"/>
              </a:rPr>
              <a:t>s</a:t>
            </a:r>
            <a:r>
              <a:rPr sz="2000" spc="0" dirty="0">
                <a:latin typeface="Arial"/>
                <a:cs typeface="Arial"/>
              </a:rPr>
              <a:t>uppor</a:t>
            </a:r>
            <a:r>
              <a:rPr sz="2000" spc="-5" dirty="0">
                <a:latin typeface="Arial"/>
                <a:cs typeface="Arial"/>
              </a:rPr>
              <a:t>t</a:t>
            </a:r>
            <a:r>
              <a:rPr sz="2000" spc="0" dirty="0">
                <a:latin typeface="Arial"/>
                <a:cs typeface="Arial"/>
              </a:rPr>
              <a:t>,</a:t>
            </a:r>
            <a:endParaRPr sz="2000" dirty="0">
              <a:latin typeface="Arial"/>
              <a:cs typeface="Arial"/>
            </a:endParaRPr>
          </a:p>
          <a:p>
            <a:pPr marL="12700" marR="5059045">
              <a:lnSpc>
                <a:spcPts val="3000"/>
              </a:lnSpc>
              <a:spcBef>
                <a:spcPts val="100"/>
              </a:spcBef>
              <a:buClr>
                <a:srgbClr val="118CAA"/>
              </a:buClr>
              <a:buSzPct val="125000"/>
              <a:tabLst>
                <a:tab pos="361315" algn="l"/>
              </a:tabLst>
            </a:pPr>
            <a:r>
              <a:rPr sz="2000" spc="-5" dirty="0">
                <a:latin typeface="Arial"/>
                <a:cs typeface="Arial"/>
              </a:rPr>
              <a:t>I</a:t>
            </a:r>
            <a:r>
              <a:rPr sz="2000" spc="0" dirty="0">
                <a:latin typeface="Arial"/>
                <a:cs typeface="Arial"/>
              </a:rPr>
              <a:t>n</a:t>
            </a:r>
            <a:r>
              <a:rPr sz="2000" spc="5" dirty="0">
                <a:latin typeface="Arial"/>
                <a:cs typeface="Arial"/>
              </a:rPr>
              <a:t>s</a:t>
            </a:r>
            <a:r>
              <a:rPr sz="2000" spc="-5" dirty="0">
                <a:latin typeface="Arial"/>
                <a:cs typeface="Arial"/>
              </a:rPr>
              <a:t>t</a:t>
            </a:r>
            <a:r>
              <a:rPr sz="2000" spc="0" dirty="0">
                <a:latin typeface="Arial"/>
                <a:cs typeface="Arial"/>
              </a:rPr>
              <a:t>ru</a:t>
            </a:r>
            <a:r>
              <a:rPr sz="2000" spc="5" dirty="0">
                <a:latin typeface="Arial"/>
                <a:cs typeface="Arial"/>
              </a:rPr>
              <a:t>c</a:t>
            </a:r>
            <a:r>
              <a:rPr sz="2000" spc="-5" dirty="0">
                <a:latin typeface="Arial"/>
                <a:cs typeface="Arial"/>
              </a:rPr>
              <a:t>t</a:t>
            </a:r>
            <a:r>
              <a:rPr sz="2000" spc="0" dirty="0">
                <a:latin typeface="Arial"/>
                <a:cs typeface="Arial"/>
              </a:rPr>
              <a:t>ion</a:t>
            </a:r>
            <a:r>
              <a:rPr sz="2000" spc="-50" dirty="0">
                <a:latin typeface="Arial"/>
                <a:cs typeface="Arial"/>
              </a:rPr>
              <a:t> </a:t>
            </a:r>
            <a:r>
              <a:rPr sz="2000" spc="0" dirty="0">
                <a:latin typeface="Arial"/>
                <a:cs typeface="Arial"/>
              </a:rPr>
              <a:t>Tra</a:t>
            </a:r>
            <a:r>
              <a:rPr sz="2000" spc="5" dirty="0">
                <a:latin typeface="Arial"/>
                <a:cs typeface="Arial"/>
              </a:rPr>
              <a:t>c</a:t>
            </a:r>
            <a:r>
              <a:rPr sz="2000" spc="0" dirty="0">
                <a:latin typeface="Arial"/>
                <a:cs typeface="Arial"/>
              </a:rPr>
              <a:t>e </a:t>
            </a:r>
            <a:r>
              <a:rPr sz="2000" spc="-5" dirty="0">
                <a:latin typeface="Arial"/>
                <a:cs typeface="Arial"/>
              </a:rPr>
              <a:t>St</a:t>
            </a:r>
            <a:r>
              <a:rPr sz="2000" spc="0" dirty="0">
                <a:latin typeface="Arial"/>
                <a:cs typeface="Arial"/>
              </a:rPr>
              <a:t>rong</a:t>
            </a:r>
            <a:r>
              <a:rPr sz="2000" spc="-40" dirty="0">
                <a:latin typeface="Arial"/>
                <a:cs typeface="Arial"/>
              </a:rPr>
              <a:t> </a:t>
            </a:r>
            <a:r>
              <a:rPr sz="2000" spc="0" dirty="0">
                <a:latin typeface="Arial"/>
                <a:cs typeface="Arial"/>
              </a:rPr>
              <a:t>OS</a:t>
            </a:r>
            <a:r>
              <a:rPr sz="2000" spc="-10" dirty="0">
                <a:latin typeface="Arial"/>
                <a:cs typeface="Arial"/>
              </a:rPr>
              <a:t> </a:t>
            </a:r>
            <a:r>
              <a:rPr sz="2000" spc="5" dirty="0">
                <a:latin typeface="Arial"/>
                <a:cs typeface="Arial"/>
              </a:rPr>
              <a:t>s</a:t>
            </a:r>
            <a:r>
              <a:rPr sz="2000" spc="0" dirty="0">
                <a:latin typeface="Arial"/>
                <a:cs typeface="Arial"/>
              </a:rPr>
              <a:t>upport</a:t>
            </a:r>
            <a:endParaRPr sz="2000" dirty="0">
              <a:latin typeface="Arial"/>
              <a:cs typeface="Arial"/>
            </a:endParaRPr>
          </a:p>
          <a:p>
            <a:pPr marL="111125">
              <a:lnSpc>
                <a:spcPts val="2900"/>
              </a:lnSpc>
              <a:buClr>
                <a:srgbClr val="118CAA"/>
              </a:buClr>
              <a:buSzPct val="125000"/>
              <a:tabLst>
                <a:tab pos="361315" algn="l"/>
              </a:tabLst>
            </a:pPr>
            <a:r>
              <a:rPr sz="2000" spc="5" dirty="0">
                <a:latin typeface="Arial"/>
                <a:cs typeface="Arial"/>
              </a:rPr>
              <a:t>Us</a:t>
            </a:r>
            <a:r>
              <a:rPr sz="2000" spc="0" dirty="0">
                <a:latin typeface="Arial"/>
                <a:cs typeface="Arial"/>
              </a:rPr>
              <a:t>e</a:t>
            </a:r>
            <a:r>
              <a:rPr sz="2000" spc="5" dirty="0">
                <a:latin typeface="Arial"/>
                <a:cs typeface="Arial"/>
              </a:rPr>
              <a:t>r</a:t>
            </a:r>
            <a:r>
              <a:rPr sz="2000" spc="-5" dirty="0">
                <a:latin typeface="Arial"/>
                <a:cs typeface="Arial"/>
              </a:rPr>
              <a:t>/S</a:t>
            </a:r>
            <a:r>
              <a:rPr sz="2000" spc="0" dirty="0">
                <a:latin typeface="Arial"/>
                <a:cs typeface="Arial"/>
              </a:rPr>
              <a:t>upe</a:t>
            </a:r>
            <a:r>
              <a:rPr sz="2000" spc="5" dirty="0">
                <a:latin typeface="Arial"/>
                <a:cs typeface="Arial"/>
              </a:rPr>
              <a:t>r</a:t>
            </a:r>
            <a:r>
              <a:rPr sz="2000" spc="-10" dirty="0">
                <a:latin typeface="Arial"/>
                <a:cs typeface="Arial"/>
              </a:rPr>
              <a:t>v</a:t>
            </a:r>
            <a:r>
              <a:rPr sz="2000" spc="0" dirty="0">
                <a:latin typeface="Arial"/>
                <a:cs typeface="Arial"/>
              </a:rPr>
              <a:t>i</a:t>
            </a:r>
            <a:r>
              <a:rPr sz="2000" spc="5" dirty="0">
                <a:latin typeface="Arial"/>
                <a:cs typeface="Arial"/>
              </a:rPr>
              <a:t>s</a:t>
            </a:r>
            <a:r>
              <a:rPr sz="2000" spc="0" dirty="0">
                <a:latin typeface="Arial"/>
                <a:cs typeface="Arial"/>
              </a:rPr>
              <a:t>or</a:t>
            </a:r>
            <a:r>
              <a:rPr sz="2000" spc="-60" dirty="0">
                <a:latin typeface="Arial"/>
                <a:cs typeface="Arial"/>
              </a:rPr>
              <a:t> </a:t>
            </a:r>
            <a:r>
              <a:rPr sz="2000" spc="0" dirty="0">
                <a:latin typeface="Arial"/>
                <a:cs typeface="Arial"/>
              </a:rPr>
              <a:t>model</a:t>
            </a:r>
            <a:endParaRPr sz="2000" dirty="0">
              <a:latin typeface="Arial"/>
              <a:cs typeface="Arial"/>
            </a:endParaRPr>
          </a:p>
          <a:p>
            <a:pPr marL="111125">
              <a:lnSpc>
                <a:spcPct val="100000"/>
              </a:lnSpc>
              <a:buClr>
                <a:srgbClr val="118CAA"/>
              </a:buClr>
              <a:buSzPct val="125000"/>
              <a:tabLst>
                <a:tab pos="361315" algn="l"/>
              </a:tabLst>
            </a:pPr>
            <a:r>
              <a:rPr sz="2000" spc="0" dirty="0">
                <a:latin typeface="Arial"/>
                <a:cs typeface="Arial"/>
              </a:rPr>
              <a:t>OS</a:t>
            </a:r>
            <a:r>
              <a:rPr sz="2000" spc="-35" dirty="0">
                <a:latin typeface="Arial"/>
                <a:cs typeface="Arial"/>
              </a:rPr>
              <a:t> </a:t>
            </a:r>
            <a:r>
              <a:rPr sz="2000" spc="5" dirty="0">
                <a:latin typeface="Arial"/>
                <a:cs typeface="Arial"/>
              </a:rPr>
              <a:t>s</a:t>
            </a:r>
            <a:r>
              <a:rPr sz="2000" spc="0" dirty="0">
                <a:latin typeface="Arial"/>
                <a:cs typeface="Arial"/>
              </a:rPr>
              <a:t>upport</a:t>
            </a:r>
            <a:r>
              <a:rPr sz="2000" spc="-50" dirty="0">
                <a:latin typeface="Arial"/>
                <a:cs typeface="Arial"/>
              </a:rPr>
              <a:t> </a:t>
            </a:r>
            <a:r>
              <a:rPr sz="2000" spc="-5" dirty="0">
                <a:latin typeface="Arial"/>
                <a:cs typeface="Arial"/>
              </a:rPr>
              <a:t>f</a:t>
            </a:r>
            <a:r>
              <a:rPr sz="2000" spc="0" dirty="0">
                <a:latin typeface="Arial"/>
                <a:cs typeface="Arial"/>
              </a:rPr>
              <a:t>ea</a:t>
            </a:r>
            <a:r>
              <a:rPr sz="2000" spc="-5" dirty="0">
                <a:latin typeface="Arial"/>
                <a:cs typeface="Arial"/>
              </a:rPr>
              <a:t>t</a:t>
            </a:r>
            <a:r>
              <a:rPr sz="2000" spc="0" dirty="0">
                <a:latin typeface="Arial"/>
                <a:cs typeface="Arial"/>
              </a:rPr>
              <a:t>u</a:t>
            </a:r>
            <a:r>
              <a:rPr sz="2000" spc="5" dirty="0">
                <a:latin typeface="Arial"/>
                <a:cs typeface="Arial"/>
              </a:rPr>
              <a:t>r</a:t>
            </a:r>
            <a:r>
              <a:rPr sz="2000" spc="0" dirty="0">
                <a:latin typeface="Arial"/>
                <a:cs typeface="Arial"/>
              </a:rPr>
              <a:t>es</a:t>
            </a:r>
            <a:endParaRPr sz="2000" dirty="0">
              <a:latin typeface="Arial"/>
              <a:cs typeface="Arial"/>
            </a:endParaRPr>
          </a:p>
          <a:p>
            <a:pPr marL="12700" marR="12700">
              <a:lnSpc>
                <a:spcPct val="100000"/>
              </a:lnSpc>
              <a:spcBef>
                <a:spcPts val="500"/>
              </a:spcBef>
            </a:pPr>
            <a:r>
              <a:rPr sz="2000" spc="5" dirty="0">
                <a:latin typeface="Arial"/>
                <a:cs typeface="Arial"/>
              </a:rPr>
              <a:t>D</a:t>
            </a:r>
            <a:r>
              <a:rPr sz="2000" spc="0" dirty="0">
                <a:latin typeface="Arial"/>
                <a:cs typeface="Arial"/>
              </a:rPr>
              <a:t>e</a:t>
            </a:r>
            <a:r>
              <a:rPr sz="2000" spc="5" dirty="0">
                <a:latin typeface="Arial"/>
                <a:cs typeface="Arial"/>
              </a:rPr>
              <a:t>s</a:t>
            </a:r>
            <a:r>
              <a:rPr sz="2000" spc="0" dirty="0">
                <a:latin typeface="Arial"/>
                <a:cs typeface="Arial"/>
              </a:rPr>
              <a:t>igned</a:t>
            </a:r>
            <a:r>
              <a:rPr sz="2000" spc="-40" dirty="0">
                <a:latin typeface="Arial"/>
                <a:cs typeface="Arial"/>
              </a:rPr>
              <a:t> </a:t>
            </a:r>
            <a:r>
              <a:rPr sz="2000" spc="-5" dirty="0">
                <a:latin typeface="Arial"/>
                <a:cs typeface="Arial"/>
              </a:rPr>
              <a:t>t</a:t>
            </a:r>
            <a:r>
              <a:rPr sz="2000" spc="0" dirty="0">
                <a:latin typeface="Arial"/>
                <a:cs typeface="Arial"/>
              </a:rPr>
              <a:t>o</a:t>
            </a:r>
            <a:r>
              <a:rPr sz="2000" spc="-15" dirty="0">
                <a:latin typeface="Arial"/>
                <a:cs typeface="Arial"/>
              </a:rPr>
              <a:t> </a:t>
            </a:r>
            <a:r>
              <a:rPr sz="2000" spc="0" dirty="0">
                <a:latin typeface="Arial"/>
                <a:cs typeface="Arial"/>
              </a:rPr>
              <a:t>be</a:t>
            </a:r>
            <a:r>
              <a:rPr sz="2000" spc="-5" dirty="0">
                <a:latin typeface="Arial"/>
                <a:cs typeface="Arial"/>
              </a:rPr>
              <a:t> f</a:t>
            </a:r>
            <a:r>
              <a:rPr sz="2000" spc="0" dirty="0">
                <a:latin typeface="Arial"/>
                <a:cs typeface="Arial"/>
              </a:rPr>
              <a:t>ully</a:t>
            </a:r>
            <a:r>
              <a:rPr sz="2000" spc="-15" dirty="0">
                <a:latin typeface="Arial"/>
                <a:cs typeface="Arial"/>
              </a:rPr>
              <a:t> </a:t>
            </a:r>
            <a:r>
              <a:rPr sz="2000" spc="0" dirty="0">
                <a:latin typeface="Arial"/>
                <a:cs typeface="Arial"/>
              </a:rPr>
              <a:t>p</a:t>
            </a:r>
            <a:r>
              <a:rPr sz="2000" spc="5" dirty="0">
                <a:latin typeface="Arial"/>
                <a:cs typeface="Arial"/>
              </a:rPr>
              <a:t>r</a:t>
            </a:r>
            <a:r>
              <a:rPr sz="2000" spc="0" dirty="0">
                <a:latin typeface="Arial"/>
                <a:cs typeface="Arial"/>
              </a:rPr>
              <a:t>ogrammed</a:t>
            </a:r>
            <a:r>
              <a:rPr sz="2000" spc="-50" dirty="0">
                <a:latin typeface="Arial"/>
                <a:cs typeface="Arial"/>
              </a:rPr>
              <a:t> </a:t>
            </a:r>
            <a:r>
              <a:rPr sz="2000" spc="0" dirty="0">
                <a:latin typeface="Arial"/>
                <a:cs typeface="Arial"/>
              </a:rPr>
              <a:t>in</a:t>
            </a:r>
            <a:r>
              <a:rPr sz="2000" spc="-5" dirty="0">
                <a:latin typeface="Arial"/>
                <a:cs typeface="Arial"/>
              </a:rPr>
              <a:t> </a:t>
            </a:r>
            <a:r>
              <a:rPr sz="2000" spc="0" dirty="0">
                <a:latin typeface="Arial"/>
                <a:cs typeface="Arial"/>
              </a:rPr>
              <a:t>C (e</a:t>
            </a:r>
            <a:r>
              <a:rPr sz="2000" spc="-5" dirty="0">
                <a:latin typeface="Arial"/>
                <a:cs typeface="Arial"/>
              </a:rPr>
              <a:t>v</a:t>
            </a:r>
            <a:r>
              <a:rPr sz="2000" spc="0" dirty="0">
                <a:latin typeface="Arial"/>
                <a:cs typeface="Arial"/>
              </a:rPr>
              <a:t>en</a:t>
            </a:r>
            <a:r>
              <a:rPr sz="2000" spc="-25" dirty="0">
                <a:latin typeface="Arial"/>
                <a:cs typeface="Arial"/>
              </a:rPr>
              <a:t> </a:t>
            </a:r>
            <a:r>
              <a:rPr sz="2000" spc="0" dirty="0">
                <a:latin typeface="Arial"/>
                <a:cs typeface="Arial"/>
              </a:rPr>
              <a:t>re</a:t>
            </a:r>
            <a:r>
              <a:rPr sz="2000" spc="5" dirty="0">
                <a:latin typeface="Arial"/>
                <a:cs typeface="Arial"/>
              </a:rPr>
              <a:t>s</a:t>
            </a:r>
            <a:r>
              <a:rPr sz="2000" spc="0" dirty="0">
                <a:latin typeface="Arial"/>
                <a:cs typeface="Arial"/>
              </a:rPr>
              <a:t>e</a:t>
            </a:r>
            <a:r>
              <a:rPr sz="2000" spc="-5" dirty="0">
                <a:latin typeface="Arial"/>
                <a:cs typeface="Arial"/>
              </a:rPr>
              <a:t>t</a:t>
            </a:r>
            <a:r>
              <a:rPr sz="2000" spc="0" dirty="0">
                <a:latin typeface="Arial"/>
                <a:cs typeface="Arial"/>
              </a:rPr>
              <a:t>,</a:t>
            </a:r>
            <a:r>
              <a:rPr sz="2000" spc="-35" dirty="0">
                <a:latin typeface="Arial"/>
                <a:cs typeface="Arial"/>
              </a:rPr>
              <a:t> </a:t>
            </a:r>
            <a:r>
              <a:rPr sz="2000" spc="0" dirty="0">
                <a:latin typeface="Arial"/>
                <a:cs typeface="Arial"/>
              </a:rPr>
              <a:t>in</a:t>
            </a:r>
            <a:r>
              <a:rPr sz="2000" spc="-5" dirty="0">
                <a:latin typeface="Arial"/>
                <a:cs typeface="Arial"/>
              </a:rPr>
              <a:t>t</a:t>
            </a:r>
            <a:r>
              <a:rPr sz="2000" spc="0" dirty="0">
                <a:latin typeface="Arial"/>
                <a:cs typeface="Arial"/>
              </a:rPr>
              <a:t>e</a:t>
            </a:r>
            <a:r>
              <a:rPr sz="2000" spc="5" dirty="0">
                <a:latin typeface="Arial"/>
                <a:cs typeface="Arial"/>
              </a:rPr>
              <a:t>r</a:t>
            </a:r>
            <a:r>
              <a:rPr sz="2000" spc="0" dirty="0">
                <a:latin typeface="Arial"/>
                <a:cs typeface="Arial"/>
              </a:rPr>
              <a:t>rup</a:t>
            </a:r>
            <a:r>
              <a:rPr sz="2000" spc="-5" dirty="0">
                <a:latin typeface="Arial"/>
                <a:cs typeface="Arial"/>
              </a:rPr>
              <a:t>t</a:t>
            </a:r>
            <a:r>
              <a:rPr sz="2000" spc="0" dirty="0">
                <a:latin typeface="Arial"/>
                <a:cs typeface="Arial"/>
              </a:rPr>
              <a:t>s</a:t>
            </a:r>
            <a:r>
              <a:rPr sz="2000" spc="-50" dirty="0">
                <a:latin typeface="Arial"/>
                <a:cs typeface="Arial"/>
              </a:rPr>
              <a:t> </a:t>
            </a:r>
            <a:r>
              <a:rPr sz="2000" spc="0" dirty="0">
                <a:latin typeface="Arial"/>
                <a:cs typeface="Arial"/>
              </a:rPr>
              <a:t>and e</a:t>
            </a:r>
            <a:r>
              <a:rPr sz="2000" spc="-5" dirty="0">
                <a:latin typeface="Arial"/>
                <a:cs typeface="Arial"/>
              </a:rPr>
              <a:t>x</a:t>
            </a:r>
            <a:r>
              <a:rPr sz="2000" spc="5" dirty="0">
                <a:latin typeface="Arial"/>
                <a:cs typeface="Arial"/>
              </a:rPr>
              <a:t>c</a:t>
            </a:r>
            <a:r>
              <a:rPr sz="2000" spc="0" dirty="0">
                <a:latin typeface="Arial"/>
                <a:cs typeface="Arial"/>
              </a:rPr>
              <a:t>ep</a:t>
            </a:r>
            <a:r>
              <a:rPr sz="2000" spc="-5" dirty="0">
                <a:latin typeface="Arial"/>
                <a:cs typeface="Arial"/>
              </a:rPr>
              <a:t>t</a:t>
            </a:r>
            <a:r>
              <a:rPr sz="2000" spc="0" dirty="0">
                <a:latin typeface="Arial"/>
                <a:cs typeface="Arial"/>
              </a:rPr>
              <a:t>ion</a:t>
            </a:r>
            <a:r>
              <a:rPr sz="2000" spc="5" dirty="0">
                <a:latin typeface="Arial"/>
                <a:cs typeface="Arial"/>
              </a:rPr>
              <a:t>s</a:t>
            </a:r>
            <a:r>
              <a:rPr sz="2000" spc="0" dirty="0">
                <a:latin typeface="Arial"/>
                <a:cs typeface="Arial"/>
              </a:rPr>
              <a:t>)</a:t>
            </a:r>
            <a:endParaRPr sz="2000" dirty="0">
              <a:latin typeface="Arial"/>
              <a:cs typeface="Arial"/>
            </a:endParaRPr>
          </a:p>
        </p:txBody>
      </p:sp>
      <p:sp>
        <p:nvSpPr>
          <p:cNvPr id="4" name="object 4"/>
          <p:cNvSpPr txBox="1"/>
          <p:nvPr/>
        </p:nvSpPr>
        <p:spPr>
          <a:xfrm>
            <a:off x="1189736" y="4635500"/>
            <a:ext cx="170815" cy="390525"/>
          </a:xfrm>
          <a:prstGeom prst="rect">
            <a:avLst/>
          </a:prstGeom>
        </p:spPr>
        <p:txBody>
          <a:bodyPr vert="horz" wrap="square" lIns="0" tIns="0" rIns="0" bIns="0" rtlCol="0">
            <a:noAutofit/>
          </a:bodyPr>
          <a:lstStyle/>
          <a:p>
            <a:pPr marL="12700">
              <a:lnSpc>
                <a:spcPct val="100000"/>
              </a:lnSpc>
            </a:pPr>
            <a:r>
              <a:rPr sz="2500" spc="-25" dirty="0">
                <a:solidFill>
                  <a:srgbClr val="118CAA"/>
                </a:solidFill>
                <a:latin typeface="Arial"/>
                <a:cs typeface="Arial"/>
              </a:rPr>
              <a:t></a:t>
            </a:r>
            <a:endParaRPr sz="2500" dirty="0">
              <a:latin typeface="Arial"/>
              <a:cs typeface="Arial"/>
            </a:endParaRPr>
          </a:p>
        </p:txBody>
      </p:sp>
      <p:sp>
        <p:nvSpPr>
          <p:cNvPr id="5" name="object 5"/>
          <p:cNvSpPr txBox="1"/>
          <p:nvPr/>
        </p:nvSpPr>
        <p:spPr>
          <a:xfrm>
            <a:off x="1189736" y="5778500"/>
            <a:ext cx="170815" cy="390525"/>
          </a:xfrm>
          <a:prstGeom prst="rect">
            <a:avLst/>
          </a:prstGeom>
        </p:spPr>
        <p:txBody>
          <a:bodyPr vert="horz" wrap="square" lIns="0" tIns="0" rIns="0" bIns="0" rtlCol="0">
            <a:noAutofit/>
          </a:bodyPr>
          <a:lstStyle/>
          <a:p>
            <a:pPr marL="12700">
              <a:lnSpc>
                <a:spcPct val="100000"/>
              </a:lnSpc>
            </a:pPr>
            <a:r>
              <a:rPr sz="2500" spc="-25" dirty="0">
                <a:solidFill>
                  <a:srgbClr val="118CAA"/>
                </a:solidFill>
                <a:latin typeface="Arial"/>
                <a:cs typeface="Arial"/>
              </a:rPr>
              <a:t></a:t>
            </a:r>
            <a:endParaRPr sz="2500" dirty="0">
              <a:latin typeface="Arial"/>
              <a:cs typeface="Arial"/>
            </a:endParaRPr>
          </a:p>
        </p:txBody>
      </p:sp>
      <p:sp>
        <p:nvSpPr>
          <p:cNvPr id="6" name="object 6"/>
          <p:cNvSpPr txBox="1">
            <a:spLocks noGrp="1"/>
          </p:cNvSpPr>
          <p:nvPr>
            <p:ph type="title"/>
          </p:nvPr>
        </p:nvSpPr>
        <p:spPr>
          <a:prstGeom prst="rect">
            <a:avLst/>
          </a:prstGeom>
        </p:spPr>
        <p:txBody>
          <a:bodyPr vert="horz" wrap="square" lIns="0" tIns="0" rIns="0" bIns="0" rtlCol="0">
            <a:noAutofit/>
          </a:bodyPr>
          <a:lstStyle/>
          <a:p>
            <a:pPr>
              <a:lnSpc>
                <a:spcPct val="100000"/>
              </a:lnSpc>
            </a:pPr>
            <a:r>
              <a:rPr sz="3600" b="1" dirty="0">
                <a:latin typeface="Arial"/>
                <a:cs typeface="Arial"/>
              </a:rPr>
              <a:t>ARM</a:t>
            </a:r>
            <a:r>
              <a:rPr sz="3600" b="1" spc="-20" dirty="0">
                <a:latin typeface="Arial"/>
                <a:cs typeface="Arial"/>
              </a:rPr>
              <a:t> </a:t>
            </a:r>
            <a:r>
              <a:rPr sz="3600" b="1" spc="0" dirty="0">
                <a:latin typeface="Arial"/>
                <a:cs typeface="Arial"/>
              </a:rPr>
              <a:t>C</a:t>
            </a:r>
            <a:r>
              <a:rPr sz="3600" b="1" spc="-5" dirty="0">
                <a:latin typeface="Arial"/>
                <a:cs typeface="Arial"/>
              </a:rPr>
              <a:t>o</a:t>
            </a:r>
            <a:r>
              <a:rPr sz="3600" b="1" spc="0" dirty="0">
                <a:latin typeface="Arial"/>
                <a:cs typeface="Arial"/>
              </a:rPr>
              <a:t>rte</a:t>
            </a:r>
            <a:r>
              <a:rPr sz="3600" b="1" spc="5" dirty="0">
                <a:latin typeface="Arial"/>
                <a:cs typeface="Arial"/>
              </a:rPr>
              <a:t>x</a:t>
            </a:r>
            <a:r>
              <a:rPr sz="3600" b="1" spc="0" dirty="0">
                <a:latin typeface="Arial"/>
                <a:cs typeface="Arial"/>
              </a:rPr>
              <a:t>-M3</a:t>
            </a:r>
            <a:r>
              <a:rPr sz="3600" b="1" spc="-15" dirty="0">
                <a:latin typeface="Arial"/>
                <a:cs typeface="Arial"/>
              </a:rPr>
              <a:t> </a:t>
            </a:r>
            <a:r>
              <a:rPr sz="3600" b="1" spc="0" dirty="0">
                <a:latin typeface="Arial"/>
                <a:cs typeface="Arial"/>
              </a:rPr>
              <a:t>M</a:t>
            </a:r>
            <a:r>
              <a:rPr sz="3600" b="1" spc="-5" dirty="0">
                <a:latin typeface="Arial"/>
                <a:cs typeface="Arial"/>
              </a:rPr>
              <a:t>i</a:t>
            </a:r>
            <a:r>
              <a:rPr sz="3600" b="1" spc="0" dirty="0">
                <a:latin typeface="Arial"/>
                <a:cs typeface="Arial"/>
              </a:rPr>
              <a:t>c</a:t>
            </a:r>
            <a:r>
              <a:rPr sz="3600" b="1" spc="5" dirty="0">
                <a:latin typeface="Arial"/>
                <a:cs typeface="Arial"/>
              </a:rPr>
              <a:t>r</a:t>
            </a:r>
            <a:r>
              <a:rPr sz="3600" b="1" spc="-5" dirty="0">
                <a:latin typeface="Arial"/>
                <a:cs typeface="Arial"/>
              </a:rPr>
              <a:t>o</a:t>
            </a:r>
            <a:r>
              <a:rPr sz="3600" b="1" spc="0" dirty="0">
                <a:latin typeface="Arial"/>
                <a:cs typeface="Arial"/>
              </a:rPr>
              <a:t>co</a:t>
            </a:r>
            <a:r>
              <a:rPr sz="3600" b="1" spc="-5" dirty="0">
                <a:latin typeface="Arial"/>
                <a:cs typeface="Arial"/>
              </a:rPr>
              <a:t>n</a:t>
            </a:r>
            <a:r>
              <a:rPr sz="3600" b="1" spc="0" dirty="0">
                <a:latin typeface="Arial"/>
                <a:cs typeface="Arial"/>
              </a:rPr>
              <a:t>tr</a:t>
            </a:r>
            <a:r>
              <a:rPr sz="3600" b="1" spc="-5" dirty="0">
                <a:latin typeface="Arial"/>
                <a:cs typeface="Arial"/>
              </a:rPr>
              <a:t>oll</a:t>
            </a:r>
            <a:r>
              <a:rPr sz="3600" b="1" spc="0" dirty="0">
                <a:latin typeface="Arial"/>
                <a:cs typeface="Arial"/>
              </a:rPr>
              <a:t>er</a:t>
            </a:r>
            <a:endParaRPr sz="3600">
              <a:latin typeface="Arial"/>
              <a:cs typeface="Arial"/>
            </a:endParaRPr>
          </a:p>
        </p:txBody>
      </p:sp>
      <p:sp>
        <p:nvSpPr>
          <p:cNvPr id="9" name="Slide Number Placeholder 8"/>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a:t>
            </a:fld>
            <a:endParaRPr lang="en-US" sz="900">
              <a:latin typeface="Arial"/>
              <a:cs typeface="Arial"/>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Various Exception sources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90</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2682404" y="2410098"/>
            <a:ext cx="5448300" cy="2247900"/>
          </a:xfrm>
          <a:prstGeom prst="rect">
            <a:avLst/>
          </a:prstGeom>
        </p:spPr>
      </p:pic>
    </p:spTree>
    <p:extLst>
      <p:ext uri="{BB962C8B-B14F-4D97-AF65-F5344CB8AC3E}">
        <p14:creationId xmlns:p14="http://schemas.microsoft.com/office/powerpoint/2010/main" val="302325814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Exception Types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91</a:t>
            </a:fld>
            <a:endParaRPr lang="en-US" sz="900">
              <a:latin typeface="Arial"/>
              <a:cs typeface="Arial"/>
            </a:endParaRPr>
          </a:p>
        </p:txBody>
      </p:sp>
      <p:pic>
        <p:nvPicPr>
          <p:cNvPr id="6" name="Picture 5"/>
          <p:cNvPicPr>
            <a:picLocks noChangeAspect="1"/>
          </p:cNvPicPr>
          <p:nvPr/>
        </p:nvPicPr>
        <p:blipFill>
          <a:blip r:embed="rId2"/>
          <a:stretch>
            <a:fillRect/>
          </a:stretch>
        </p:blipFill>
        <p:spPr>
          <a:xfrm>
            <a:off x="34549" y="1169867"/>
            <a:ext cx="10693400" cy="5607414"/>
          </a:xfrm>
          <a:prstGeom prst="rect">
            <a:avLst/>
          </a:prstGeom>
        </p:spPr>
      </p:pic>
    </p:spTree>
    <p:extLst>
      <p:ext uri="{BB962C8B-B14F-4D97-AF65-F5344CB8AC3E}">
        <p14:creationId xmlns:p14="http://schemas.microsoft.com/office/powerpoint/2010/main" val="66834971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Nested Vectored Interrupt Controller</a:t>
            </a:r>
          </a:p>
        </p:txBody>
      </p:sp>
      <p:sp>
        <p:nvSpPr>
          <p:cNvPr id="3" name="Text Placeholder 2"/>
          <p:cNvSpPr>
            <a:spLocks noGrp="1"/>
          </p:cNvSpPr>
          <p:nvPr>
            <p:ph type="body" idx="1"/>
          </p:nvPr>
        </p:nvSpPr>
        <p:spPr>
          <a:xfrm>
            <a:off x="867629" y="1185962"/>
            <a:ext cx="8958139" cy="1667375"/>
          </a:xfrm>
        </p:spPr>
        <p:txBody>
          <a:bodyPr/>
          <a:lstStyle/>
          <a:p>
            <a:r>
              <a:rPr lang="en-US" dirty="0"/>
              <a:t>Features</a:t>
            </a:r>
          </a:p>
          <a:p>
            <a:pPr lvl="1"/>
            <a:r>
              <a:rPr lang="en-US" dirty="0"/>
              <a:t>Flexible exception and interrupt management</a:t>
            </a:r>
          </a:p>
          <a:p>
            <a:pPr lvl="2"/>
            <a:r>
              <a:rPr lang="en-US" dirty="0"/>
              <a:t>Each interrupt (apart from the NMI) can be enabled or disabled and can have its pending status set or cleared </a:t>
            </a:r>
            <a:r>
              <a:rPr lang="en-US"/>
              <a:t>by software.</a:t>
            </a:r>
            <a:endParaRPr lang="en-US" dirty="0"/>
          </a:p>
          <a:p>
            <a:pPr lvl="1"/>
            <a:r>
              <a:rPr lang="en-US" dirty="0"/>
              <a:t>Nested exception/interrupt support</a:t>
            </a:r>
          </a:p>
          <a:p>
            <a:pPr lvl="2"/>
            <a:r>
              <a:rPr lang="en-US" dirty="0"/>
              <a:t>Each exception has a </a:t>
            </a:r>
            <a:r>
              <a:rPr lang="en-US"/>
              <a:t>priority level. </a:t>
            </a:r>
            <a:r>
              <a:rPr lang="en-US" dirty="0"/>
              <a:t>Some exceptions, such as interrupts, have programmable priority levels and some others </a:t>
            </a:r>
            <a:r>
              <a:rPr lang="en-US"/>
              <a:t>(e.g., </a:t>
            </a:r>
            <a:r>
              <a:rPr lang="en-US" dirty="0"/>
              <a:t>NMI) have a fixed </a:t>
            </a:r>
            <a:r>
              <a:rPr lang="en-US"/>
              <a:t>priority level. </a:t>
            </a:r>
            <a:r>
              <a:rPr lang="en-US" dirty="0"/>
              <a:t>When an exception occurs, the NVIC will compare the priority level of this exception to the </a:t>
            </a:r>
            <a:r>
              <a:rPr lang="en-US"/>
              <a:t>current level. </a:t>
            </a:r>
            <a:r>
              <a:rPr lang="en-US" dirty="0"/>
              <a:t>If the new exception has a higher priority, the current running task will </a:t>
            </a:r>
            <a:r>
              <a:rPr lang="en-US"/>
              <a:t>be suspended.</a:t>
            </a:r>
            <a:endParaRPr lang="en-US" dirty="0"/>
          </a:p>
          <a:p>
            <a:pPr lvl="1"/>
            <a:r>
              <a:rPr lang="en-US" dirty="0"/>
              <a:t>Vectored exception/interrupt entry</a:t>
            </a:r>
          </a:p>
          <a:p>
            <a:pPr lvl="2"/>
            <a:r>
              <a:rPr lang="en-US" dirty="0"/>
              <a:t>The Cortex-M processors automatically locate the starting point of the exception handler from a vector table in </a:t>
            </a:r>
            <a:r>
              <a:rPr lang="en-US"/>
              <a:t>the memory. </a:t>
            </a:r>
            <a:r>
              <a:rPr lang="en-US" dirty="0"/>
              <a:t>As a result, the delays from the start of the exception to the execution of the exception handlers </a:t>
            </a:r>
            <a:r>
              <a:rPr lang="en-US"/>
              <a:t>are reduced.</a:t>
            </a:r>
            <a:endParaRPr lang="en-US" dirty="0"/>
          </a:p>
          <a:p>
            <a:pPr lvl="1"/>
            <a:r>
              <a:rPr lang="en-US" dirty="0"/>
              <a:t>Interrupt masking</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92</a:t>
            </a:fld>
            <a:endParaRPr lang="en-US" sz="900">
              <a:latin typeface="Arial"/>
              <a:cs typeface="Arial"/>
            </a:endParaRPr>
          </a:p>
        </p:txBody>
      </p:sp>
    </p:spTree>
    <p:extLst>
      <p:ext uri="{BB962C8B-B14F-4D97-AF65-F5344CB8AC3E}">
        <p14:creationId xmlns:p14="http://schemas.microsoft.com/office/powerpoint/2010/main" val="143949461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8228" y="537890"/>
            <a:ext cx="8898063" cy="556623"/>
          </a:xfrm>
        </p:spPr>
        <p:txBody>
          <a:bodyPr/>
          <a:lstStyle/>
          <a:p>
            <a:r>
              <a:rPr lang="en-US" dirty="0"/>
              <a:t>Starting Address of Exception Handler</a:t>
            </a:r>
          </a:p>
        </p:txBody>
      </p:sp>
      <p:sp>
        <p:nvSpPr>
          <p:cNvPr id="3" name="Text Placeholder 2"/>
          <p:cNvSpPr>
            <a:spLocks noGrp="1"/>
          </p:cNvSpPr>
          <p:nvPr>
            <p:ph type="body" idx="1"/>
          </p:nvPr>
        </p:nvSpPr>
        <p:spPr>
          <a:xfrm>
            <a:off x="90116" y="1185962"/>
            <a:ext cx="10441160" cy="1667375"/>
          </a:xfrm>
        </p:spPr>
        <p:txBody>
          <a:bodyPr/>
          <a:lstStyle/>
          <a:p>
            <a:r>
              <a:rPr lang="en-US" dirty="0"/>
              <a:t>To determine the starting address of the exception handler, a vector table mechanism is used. </a:t>
            </a:r>
          </a:p>
          <a:p>
            <a:r>
              <a:rPr lang="en-US" dirty="0"/>
              <a:t>The vector table is an array of word data inside the system memory, each representing the starting address of one exception type.</a:t>
            </a:r>
          </a:p>
          <a:p>
            <a:r>
              <a:rPr lang="en-US" dirty="0"/>
              <a:t>Example :The vector table is located at address 0x0 after reset.</a:t>
            </a:r>
          </a:p>
          <a:p>
            <a:r>
              <a:rPr lang="en-US" dirty="0"/>
              <a:t>if the reset is exception type 1, the address of the reset vector is 1 times 4 (each word is 4 bytes), which equals 0x00000004, and the NMI vector (type 2) is located at (n x 4)2 x 4 = 0x00000008 . </a:t>
            </a:r>
          </a:p>
          <a:p>
            <a:r>
              <a:rPr lang="en-US" dirty="0"/>
              <a:t>The address 0x00000000 is used to store the starting value of the MSP.</a:t>
            </a:r>
          </a:p>
          <a:p>
            <a:r>
              <a:rPr lang="en-US" dirty="0"/>
              <a:t>The </a:t>
            </a:r>
            <a:r>
              <a:rPr lang="en-US" dirty="0">
                <a:solidFill>
                  <a:srgbClr val="FF0000"/>
                </a:solidFill>
              </a:rPr>
              <a:t>LSB of each exception vector indicates whether the exception is to be executed in the Thumb state. Since the Cortex-M processors can support only Thumb instructions, the LSB of all the exception vectors should be set to 1.</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93</a:t>
            </a:fld>
            <a:endParaRPr lang="en-US" sz="900">
              <a:latin typeface="Arial"/>
              <a:cs typeface="Arial"/>
            </a:endParaRPr>
          </a:p>
        </p:txBody>
      </p:sp>
    </p:spTree>
    <p:extLst>
      <p:ext uri="{BB962C8B-B14F-4D97-AF65-F5344CB8AC3E}">
        <p14:creationId xmlns:p14="http://schemas.microsoft.com/office/powerpoint/2010/main" val="171389667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Vector Table</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94</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3762524" y="1150543"/>
            <a:ext cx="6448426" cy="5626101"/>
          </a:xfrm>
          <a:prstGeom prst="rect">
            <a:avLst/>
          </a:prstGeom>
        </p:spPr>
      </p:pic>
      <p:sp>
        <p:nvSpPr>
          <p:cNvPr id="6" name="TextBox 5"/>
          <p:cNvSpPr txBox="1"/>
          <p:nvPr/>
        </p:nvSpPr>
        <p:spPr>
          <a:xfrm>
            <a:off x="522164" y="1546002"/>
            <a:ext cx="2952328" cy="923330"/>
          </a:xfrm>
          <a:prstGeom prst="rect">
            <a:avLst/>
          </a:prstGeom>
          <a:noFill/>
        </p:spPr>
        <p:txBody>
          <a:bodyPr wrap="square" rtlCol="0">
            <a:spAutoFit/>
          </a:bodyPr>
          <a:lstStyle/>
          <a:p>
            <a:r>
              <a:rPr lang="en-US" dirty="0"/>
              <a:t>LSB of exception vectors should be set to 1 to indicate Thumb state</a:t>
            </a:r>
          </a:p>
        </p:txBody>
      </p:sp>
    </p:spTree>
    <p:extLst>
      <p:ext uri="{BB962C8B-B14F-4D97-AF65-F5344CB8AC3E}">
        <p14:creationId xmlns:p14="http://schemas.microsoft.com/office/powerpoint/2010/main" val="213943336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Fault Handling</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95</a:t>
            </a:fld>
            <a:endParaRPr lang="en-US" sz="900">
              <a:latin typeface="Arial"/>
              <a:cs typeface="Arial"/>
            </a:endParaRPr>
          </a:p>
        </p:txBody>
      </p:sp>
      <p:pic>
        <p:nvPicPr>
          <p:cNvPr id="5" name="Picture 4"/>
          <p:cNvPicPr>
            <a:picLocks noChangeAspect="1"/>
          </p:cNvPicPr>
          <p:nvPr/>
        </p:nvPicPr>
        <p:blipFill>
          <a:blip r:embed="rId2"/>
          <a:stretch>
            <a:fillRect/>
          </a:stretch>
        </p:blipFill>
        <p:spPr>
          <a:xfrm>
            <a:off x="116873" y="1690018"/>
            <a:ext cx="10459652" cy="3644900"/>
          </a:xfrm>
          <a:prstGeom prst="rect">
            <a:avLst/>
          </a:prstGeom>
        </p:spPr>
      </p:pic>
    </p:spTree>
    <p:extLst>
      <p:ext uri="{BB962C8B-B14F-4D97-AF65-F5344CB8AC3E}">
        <p14:creationId xmlns:p14="http://schemas.microsoft.com/office/powerpoint/2010/main" val="94594593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System Control Block (SCB)</a:t>
            </a:r>
          </a:p>
        </p:txBody>
      </p:sp>
      <p:sp>
        <p:nvSpPr>
          <p:cNvPr id="3" name="Text Placeholder 2"/>
          <p:cNvSpPr>
            <a:spLocks noGrp="1"/>
          </p:cNvSpPr>
          <p:nvPr>
            <p:ph type="body" idx="1"/>
          </p:nvPr>
        </p:nvSpPr>
        <p:spPr>
          <a:xfrm>
            <a:off x="450156" y="1808861"/>
            <a:ext cx="9649072" cy="1667375"/>
          </a:xfrm>
        </p:spPr>
        <p:txBody>
          <a:bodyPr/>
          <a:lstStyle/>
          <a:p>
            <a:pPr marL="0" indent="0">
              <a:buNone/>
            </a:pPr>
            <a:r>
              <a:rPr lang="en-US" dirty="0"/>
              <a:t>One part of the processor that is merged into the NVIC unit is the SCB. The SCB contains various registers for:</a:t>
            </a:r>
          </a:p>
          <a:p>
            <a:pPr lvl="1"/>
            <a:r>
              <a:rPr lang="en-US" dirty="0"/>
              <a:t>Controlling processor configurations (e.g., low power modes)</a:t>
            </a:r>
          </a:p>
          <a:p>
            <a:pPr lvl="1"/>
            <a:r>
              <a:rPr lang="en-US" dirty="0"/>
              <a:t>Providing fault status information (fault status registers)</a:t>
            </a:r>
          </a:p>
          <a:p>
            <a:pPr lvl="1"/>
            <a:r>
              <a:rPr lang="en-US" dirty="0"/>
              <a:t>Vector table relocation (VTOR)</a:t>
            </a:r>
          </a:p>
          <a:p>
            <a:r>
              <a:rPr lang="en-US" dirty="0"/>
              <a:t>The SCB is memory-mapped. Similar to the NVIC registers, the SCB registers are accessible from the System Control Space (SCS).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96</a:t>
            </a:fld>
            <a:endParaRPr lang="en-US" sz="900">
              <a:latin typeface="Arial"/>
              <a:cs typeface="Arial"/>
            </a:endParaRPr>
          </a:p>
        </p:txBody>
      </p:sp>
    </p:spTree>
    <p:extLst>
      <p:ext uri="{BB962C8B-B14F-4D97-AF65-F5344CB8AC3E}">
        <p14:creationId xmlns:p14="http://schemas.microsoft.com/office/powerpoint/2010/main" val="318484826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Core Sight Debug and Trace Technology</a:t>
            </a:r>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97</a:t>
            </a:fld>
            <a:endParaRPr lang="en-US" sz="900">
              <a:latin typeface="Arial"/>
              <a:cs typeface="Arial"/>
            </a:endParaRPr>
          </a:p>
        </p:txBody>
      </p:sp>
      <p:pic>
        <p:nvPicPr>
          <p:cNvPr id="1026" name="Picture 2" descr="Image result for Embedded Trace Macrocel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45028" y="1329978"/>
            <a:ext cx="7806128" cy="52208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84125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Core Sight features</a:t>
            </a:r>
          </a:p>
        </p:txBody>
      </p:sp>
      <p:sp>
        <p:nvSpPr>
          <p:cNvPr id="7" name="Text Placeholder 6"/>
          <p:cNvSpPr>
            <a:spLocks noGrp="1"/>
          </p:cNvSpPr>
          <p:nvPr>
            <p:ph type="body" idx="1"/>
          </p:nvPr>
        </p:nvSpPr>
        <p:spPr>
          <a:xfrm>
            <a:off x="867629" y="1401986"/>
            <a:ext cx="8958139" cy="5040560"/>
          </a:xfrm>
        </p:spPr>
        <p:txBody>
          <a:bodyPr/>
          <a:lstStyle/>
          <a:p>
            <a:r>
              <a:rPr lang="en-US" sz="2000" dirty="0"/>
              <a:t>Core Sight features can be accessed through a JTAG or Serial </a:t>
            </a:r>
            <a:r>
              <a:rPr lang="en-US" sz="2000"/>
              <a:t>Wire interface. </a:t>
            </a:r>
            <a:r>
              <a:rPr lang="en-US" sz="2000" dirty="0"/>
              <a:t>Debugging in JTAG and Serial Wire mode at the same time is </a:t>
            </a:r>
            <a:r>
              <a:rPr lang="en-US" sz="2000"/>
              <a:t>not possible. </a:t>
            </a:r>
            <a:r>
              <a:rPr lang="en-US" sz="2000" dirty="0"/>
              <a:t>Cortex-M processor-based devices can include a:</a:t>
            </a:r>
          </a:p>
          <a:p>
            <a:r>
              <a:rPr lang="en-US" sz="2000" b="1" dirty="0"/>
              <a:t>Debug Interface</a:t>
            </a:r>
          </a:p>
          <a:p>
            <a:r>
              <a:rPr lang="en-US" sz="2000" dirty="0"/>
              <a:t>The debug interface offers two modes:</a:t>
            </a:r>
          </a:p>
          <a:p>
            <a:r>
              <a:rPr lang="en-US" sz="2000" b="1" dirty="0"/>
              <a:t>JTAG Debug</a:t>
            </a:r>
            <a:r>
              <a:rPr lang="en-US" sz="2000" dirty="0"/>
              <a:t> is the industry-standard interface that allows </a:t>
            </a:r>
            <a:r>
              <a:rPr lang="en-US" sz="2000"/>
              <a:t>device chaining.</a:t>
            </a:r>
            <a:endParaRPr lang="en-US" sz="2000" dirty="0"/>
          </a:p>
          <a:p>
            <a:r>
              <a:rPr lang="en-US" sz="2000" dirty="0">
                <a:hlinkClick r:id="rId2"/>
              </a:rPr>
              <a:t>Serial Wire Debug</a:t>
            </a:r>
            <a:r>
              <a:rPr lang="en-US" sz="2000" dirty="0"/>
              <a:t> is a 2-pin interface with an optional Serial Wire </a:t>
            </a:r>
            <a:r>
              <a:rPr lang="en-US" sz="2000"/>
              <a:t>Trace Output. </a:t>
            </a:r>
            <a:r>
              <a:rPr lang="en-US" sz="2000" dirty="0"/>
              <a:t>In contrast to JTAG, devices cannot </a:t>
            </a:r>
            <a:r>
              <a:rPr lang="en-US" sz="2000"/>
              <a:t>be chained.</a:t>
            </a:r>
            <a:endParaRPr lang="en-US" sz="2000" dirty="0"/>
          </a:p>
          <a:p>
            <a:r>
              <a:rPr lang="en-US" sz="2000" dirty="0"/>
              <a:t>The </a:t>
            </a:r>
            <a:r>
              <a:rPr lang="en-US" sz="2000" b="1" dirty="0"/>
              <a:t>Debug Interface</a:t>
            </a:r>
            <a:r>
              <a:rPr lang="en-US" sz="2000" dirty="0"/>
              <a:t> communicates with the following units:</a:t>
            </a:r>
          </a:p>
          <a:p>
            <a:r>
              <a:rPr lang="en-US" sz="2000" b="1" dirty="0"/>
              <a:t>Run Control</a:t>
            </a:r>
            <a:r>
              <a:rPr lang="en-US" sz="2000" dirty="0"/>
              <a:t>: allows the user to start, stop, and single-step through the </a:t>
            </a:r>
            <a:r>
              <a:rPr lang="en-US" sz="2000"/>
              <a:t>source code.</a:t>
            </a:r>
            <a:endParaRPr lang="en-US" sz="2000" dirty="0"/>
          </a:p>
          <a:p>
            <a:r>
              <a:rPr lang="en-US" sz="2000" b="1" dirty="0"/>
              <a:t>Breakpoint Unit</a:t>
            </a:r>
            <a:r>
              <a:rPr lang="en-US" sz="2000" dirty="0"/>
              <a:t>: allows the user to set breakpoints even while the processor </a:t>
            </a:r>
            <a:r>
              <a:rPr lang="en-US" sz="2000"/>
              <a:t>is running.</a:t>
            </a:r>
            <a:endParaRPr lang="en-US" sz="2000" dirty="0"/>
          </a:p>
          <a:p>
            <a:r>
              <a:rPr lang="en-US" sz="2000" b="1" dirty="0"/>
              <a:t>Memory Access Unit</a:t>
            </a:r>
            <a:r>
              <a:rPr lang="en-US" sz="2000" dirty="0"/>
              <a:t>: allows the user to read or write to memory and peripheral registers even while the program </a:t>
            </a:r>
            <a:r>
              <a:rPr lang="en-US" sz="2000"/>
              <a:t>is running.</a:t>
            </a:r>
            <a:endParaRPr lang="en-US" sz="2000" dirty="0"/>
          </a:p>
          <a:p>
            <a:endParaRPr lang="en-US" sz="2000" dirty="0"/>
          </a:p>
        </p:txBody>
      </p:sp>
      <p:sp>
        <p:nvSpPr>
          <p:cNvPr id="5" name="Slide Number Placeholder 4"/>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98</a:t>
            </a:fld>
            <a:endParaRPr lang="en-US" sz="900">
              <a:latin typeface="Arial"/>
              <a:cs typeface="Arial"/>
            </a:endParaRPr>
          </a:p>
        </p:txBody>
      </p:sp>
    </p:spTree>
    <p:extLst>
      <p:ext uri="{BB962C8B-B14F-4D97-AF65-F5344CB8AC3E}">
        <p14:creationId xmlns:p14="http://schemas.microsoft.com/office/powerpoint/2010/main" val="380311425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Debug connections</a:t>
            </a:r>
          </a:p>
        </p:txBody>
      </p:sp>
      <p:sp>
        <p:nvSpPr>
          <p:cNvPr id="4" name="Slide Number Placeholder 3"/>
          <p:cNvSpPr>
            <a:spLocks noGrp="1"/>
          </p:cNvSpPr>
          <p:nvPr>
            <p:ph type="sldNum" sz="quarter" idx="7"/>
          </p:nvPr>
        </p:nvSpPr>
        <p:spPr/>
        <p:txBody>
          <a:bodyPr/>
          <a:lstStyle/>
          <a:p>
            <a:pPr marL="88900">
              <a:lnSpc>
                <a:spcPct val="100000"/>
              </a:lnSpc>
            </a:pPr>
            <a:fld id="{81D60167-4931-47E6-BA6A-407CBD079E47}" type="slidenum">
              <a:rPr lang="en-US" sz="900" b="1" smtClean="0">
                <a:solidFill>
                  <a:srgbClr val="FFFFFF"/>
                </a:solidFill>
                <a:latin typeface="Arial"/>
                <a:cs typeface="Arial"/>
              </a:rPr>
              <a:pPr marL="88900">
                <a:lnSpc>
                  <a:spcPct val="100000"/>
                </a:lnSpc>
              </a:pPr>
              <a:t>99</a:t>
            </a:fld>
            <a:endParaRPr lang="en-US" sz="900">
              <a:latin typeface="Arial"/>
              <a:cs typeface="Arial"/>
            </a:endParaRPr>
          </a:p>
        </p:txBody>
      </p:sp>
      <p:pic>
        <p:nvPicPr>
          <p:cNvPr id="5" name="Picture 4"/>
          <p:cNvPicPr>
            <a:picLocks noChangeAspect="1"/>
          </p:cNvPicPr>
          <p:nvPr/>
        </p:nvPicPr>
        <p:blipFill rotWithShape="1">
          <a:blip r:embed="rId2"/>
          <a:srcRect l="7759"/>
          <a:stretch/>
        </p:blipFill>
        <p:spPr>
          <a:xfrm>
            <a:off x="522164" y="1546002"/>
            <a:ext cx="9367054" cy="4610100"/>
          </a:xfrm>
          <a:prstGeom prst="rect">
            <a:avLst/>
          </a:prstGeom>
        </p:spPr>
      </p:pic>
    </p:spTree>
    <p:extLst>
      <p:ext uri="{BB962C8B-B14F-4D97-AF65-F5344CB8AC3E}">
        <p14:creationId xmlns:p14="http://schemas.microsoft.com/office/powerpoint/2010/main" val="350242810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11.xml.rels><?xml version="1.0" encoding="UTF-8" standalone="yes"?>
<Relationships xmlns="http://schemas.openxmlformats.org/package/2006/relationships"><Relationship Id="rId1" Type="http://schemas.openxmlformats.org/officeDocument/2006/relationships/customXmlProps" Target="itemProps11.xml"/></Relationships>
</file>

<file path=customXml/_rels/item12.xml.rels><?xml version="1.0" encoding="UTF-8" standalone="yes"?>
<Relationships xmlns="http://schemas.openxmlformats.org/package/2006/relationships"><Relationship Id="rId1" Type="http://schemas.openxmlformats.org/officeDocument/2006/relationships/customXmlProps" Target="itemProps12.xml"/></Relationships>
</file>

<file path=customXml/_rels/item13.xml.rels><?xml version="1.0" encoding="UTF-8" standalone="yes"?>
<Relationships xmlns="http://schemas.openxmlformats.org/package/2006/relationships"><Relationship Id="rId1" Type="http://schemas.openxmlformats.org/officeDocument/2006/relationships/customXmlProps" Target="itemProps13.xml"/></Relationships>
</file>

<file path=customXml/_rels/item14.xml.rels><?xml version="1.0" encoding="UTF-8" standalone="yes"?>
<Relationships xmlns="http://schemas.openxmlformats.org/package/2006/relationships"><Relationship Id="rId1" Type="http://schemas.openxmlformats.org/officeDocument/2006/relationships/customXmlProps" Target="itemProps14.xml"/></Relationships>
</file>

<file path=customXml/_rels/item15.xml.rels><?xml version="1.0" encoding="UTF-8" standalone="yes"?>
<Relationships xmlns="http://schemas.openxmlformats.org/package/2006/relationships"><Relationship Id="rId1" Type="http://schemas.openxmlformats.org/officeDocument/2006/relationships/customXmlProps" Target="itemProps15.xml"/></Relationships>
</file>

<file path=customXml/_rels/item16.xml.rels><?xml version="1.0" encoding="UTF-8" standalone="yes"?>
<Relationships xmlns="http://schemas.openxmlformats.org/package/2006/relationships"><Relationship Id="rId1" Type="http://schemas.openxmlformats.org/officeDocument/2006/relationships/customXmlProps" Target="itemProps16.xml"/></Relationships>
</file>

<file path=customXml/_rels/item17.xml.rels><?xml version="1.0" encoding="UTF-8" standalone="yes"?>
<Relationships xmlns="http://schemas.openxmlformats.org/package/2006/relationships"><Relationship Id="rId1" Type="http://schemas.openxmlformats.org/officeDocument/2006/relationships/customXmlProps" Target="itemProps17.xml"/></Relationships>
</file>

<file path=customXml/_rels/item18.xml.rels><?xml version="1.0" encoding="UTF-8" standalone="yes"?>
<Relationships xmlns="http://schemas.openxmlformats.org/package/2006/relationships"><Relationship Id="rId1" Type="http://schemas.openxmlformats.org/officeDocument/2006/relationships/customXmlProps" Target="itemProps18.xml"/></Relationships>
</file>

<file path=customXml/_rels/item19.xml.rels><?xml version="1.0" encoding="UTF-8" standalone="yes"?>
<Relationships xmlns="http://schemas.openxmlformats.org/package/2006/relationships"><Relationship Id="rId1" Type="http://schemas.openxmlformats.org/officeDocument/2006/relationships/customXmlProps" Target="itemProps19.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20.xml.rels><?xml version="1.0" encoding="UTF-8" standalone="yes"?>
<Relationships xmlns="http://schemas.openxmlformats.org/package/2006/relationships"><Relationship Id="rId1" Type="http://schemas.openxmlformats.org/officeDocument/2006/relationships/customXmlProps" Target="itemProps20.xml"/></Relationships>
</file>

<file path=customXml/_rels/item21.xml.rels><?xml version="1.0" encoding="UTF-8" standalone="yes"?>
<Relationships xmlns="http://schemas.openxmlformats.org/package/2006/relationships"><Relationship Id="rId1" Type="http://schemas.openxmlformats.org/officeDocument/2006/relationships/customXmlProps" Target="itemProps21.xml"/></Relationships>
</file>

<file path=customXml/_rels/item22.xml.rels><?xml version="1.0" encoding="UTF-8" standalone="yes"?>
<Relationships xmlns="http://schemas.openxmlformats.org/package/2006/relationships"><Relationship Id="rId1" Type="http://schemas.openxmlformats.org/officeDocument/2006/relationships/customXmlProps" Target="itemProps22.xml"/></Relationships>
</file>

<file path=customXml/_rels/item23.xml.rels><?xml version="1.0" encoding="UTF-8" standalone="yes"?>
<Relationships xmlns="http://schemas.openxmlformats.org/package/2006/relationships"><Relationship Id="rId1" Type="http://schemas.openxmlformats.org/officeDocument/2006/relationships/customXmlProps" Target="itemProps23.xml"/></Relationships>
</file>

<file path=customXml/_rels/item24.xml.rels><?xml version="1.0" encoding="UTF-8" standalone="yes"?>
<Relationships xmlns="http://schemas.openxmlformats.org/package/2006/relationships"><Relationship Id="rId1" Type="http://schemas.openxmlformats.org/officeDocument/2006/relationships/customXmlProps" Target="itemProps24.xml"/></Relationships>
</file>

<file path=customXml/_rels/item25.xml.rels><?xml version="1.0" encoding="UTF-8" standalone="yes"?>
<Relationships xmlns="http://schemas.openxmlformats.org/package/2006/relationships"><Relationship Id="rId1" Type="http://schemas.openxmlformats.org/officeDocument/2006/relationships/customXmlProps" Target="itemProps25.xml"/></Relationships>
</file>

<file path=customXml/_rels/item26.xml.rels><?xml version="1.0" encoding="UTF-8" standalone="yes"?>
<Relationships xmlns="http://schemas.openxmlformats.org/package/2006/relationships"><Relationship Id="rId1" Type="http://schemas.openxmlformats.org/officeDocument/2006/relationships/customXmlProps" Target="itemProps26.xml"/></Relationships>
</file>

<file path=customXml/_rels/item27.xml.rels><?xml version="1.0" encoding="UTF-8" standalone="yes"?>
<Relationships xmlns="http://schemas.openxmlformats.org/package/2006/relationships"><Relationship Id="rId1" Type="http://schemas.openxmlformats.org/officeDocument/2006/relationships/customXmlProps" Target="itemProps27.xml"/></Relationships>
</file>

<file path=customXml/_rels/item28.xml.rels><?xml version="1.0" encoding="UTF-8" standalone="yes"?>
<Relationships xmlns="http://schemas.openxmlformats.org/package/2006/relationships"><Relationship Id="rId1" Type="http://schemas.openxmlformats.org/officeDocument/2006/relationships/customXmlProps" Target="itemProps28.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item1.xml><?xml version="1.0" encoding="utf-8"?>
<NovaPath_DocumentType>0</NovaPath_DocumentType>
</file>

<file path=customXml/item10.xml><?xml version="1.0" encoding="utf-8"?>
<nXeGKudETKPeaCNGFh5i7cKyawAjgyQn9gyiebCxx1jD9eHXSWW9Lib2F1j9>fA1qgb7790upUrxYUxfdzcBesH0ECkOSNOlUUDKovnZydxs1B3/y2Mtc+cOTZCDuM97Up7pa4yefxX7S5b3ekg==</nXeGKudETKPeaCNGFh5i7cKyawAjgyQn9gyiebCxx1jD9eHXSWW9Lib2F1j9>
</file>

<file path=customXml/item11.xml><?xml version="1.0" encoding="utf-8"?>
<NovaPath_docName>CortexM3_Uni_Intro_Updated.pptx</NovaPath_docName>
</file>

<file path=customXml/item12.xml><?xml version="1.0" encoding="utf-8"?>
<nXeGKudETKPeaCNGFh5iKXsadLDxTRe0xbrxgS3asWaSdlBY0sLX5pYu7jLmo>SiTVZYrZoP6lgSCTj6v0lYUXo7rptB3vsxE98fSlaTok74hHqUQ//z+IzG3f3dKdNUyW4Kjm/X9VSbJA4Gr5MW0KPH+B642pxXdDNArGooo=</nXeGKudETKPeaCNGFh5iKXsadLDxTRe0xbrxgS3asWaSdlBY0sLX5pYu7jLmo>
</file>

<file path=customXml/item13.xml><?xml version="1.0" encoding="utf-8"?>
<nXeGKudETKPeaCNGFh5i8sltj09I1nJ8AlBUytNZ1Ehih9jnZMZtoeNI9UMZ5>hQOrgaZel9Xce9iivZRnVtPKMmclybzjQee+t57u6m4=</nXeGKudETKPeaCNGFh5i8sltj09I1nJ8AlBUytNZ1Ehih9jnZMZtoeNI9UMZ5>
</file>

<file path=customXml/item14.xml><?xml version="1.0" encoding="utf-8"?>
<nXeGKudETKPeaCNGFh5i5JKJLOqxkMZWB6LsYfMaI9RtbpE1WkCpXazESWus5B>mRMsRisuKZeaGXnyP8nImuNyzd3tAdKbBKfVeQjJk8UgTT9xys6BBMYcLl6CbeIG1Fv5Dp/BHEon5cxOfNtVHw==</nXeGKudETKPeaCNGFh5i5JKJLOqxkMZWB6LsYfMaI9RtbpE1WkCpXazESWus5B>
</file>

<file path=customXml/item15.xml><?xml version="1.0" encoding="utf-8"?>
<NovaPath_docClassID>1010</NovaPath_docClassID>
</file>

<file path=customXml/item16.xml><?xml version="1.0" encoding="utf-8"?>
<nXeGKudETKPeaCNGFh5i5IeuWeXv6XDtePDOrtUSOqWwmvYa7PTRiLQvIZkriN4zFxEJfkpx7yiWurrFRQTw>wET7z3APVwWLb5suGR4vTrhDRZJozxrRzOAhwYFpvHz9eQHoa02Xka3de7sjEXtf</nXeGKudETKPeaCNGFh5i5IeuWeXv6XDtePDOrtUSOqWwmvYa7PTRiLQvIZkriN4zFxEJfkpx7yiWurrFRQTw>
</file>

<file path=customXml/item17.xml><?xml version="1.0" encoding="utf-8"?>
<NovaPath_docIDOld>S2KG78YAI5MVSHADMPYGQ47SD3</NovaPath_docIDOld>
</file>

<file path=customXml/item18.xml><?xml version="1.0" encoding="utf-8"?>
<nXeGKudETKPeaCNGFh5i0BGlH9ci87cLWvMx3DlPzuAPh2gY9s703zKUS7uW>mZ4rtFSXbzk2Ux9ca9oo0xssZsK6RtvXeFpgWced9qTnnSF/zlEjoqm0v7i91j1Vxii9QCg+8cB1ldFwI4Uut7FkjP+UI8M1cV9ttMuEg8SAyVqwiUxkB6Cl6F1WfJzSRWyNPoggPJrqtnduq2FeJb4lSaiI38ODFK9iOYv9xH0=</nXeGKudETKPeaCNGFh5i0BGlH9ci87cLWvMx3DlPzuAPh2gY9s703zKUS7uW>
</file>

<file path=customXml/item19.xml><?xml version="1.0" encoding="utf-8"?>
<NovaPath_docClassDate>03/14/2020 11:43:07</NovaPath_docClassDate>
</file>

<file path=customXml/item2.xml><?xml version="1.0" encoding="utf-8"?>
<NovaPath_docAuthor>jbungo</NovaPath_docAuthor>
</file>

<file path=customXml/item20.xml><?xml version="1.0" encoding="utf-8"?>
<NovaPath_versionInfo>5.0.3.12870</NovaPath_versionInfo>
</file>

<file path=customXml/item21.xml><?xml version="1.0" encoding="utf-8"?>
<NovaPath_docPath>C:\Users\z665059\Downloads\CortexM3_Uni_Intro_Updated.pptx</NovaPath_docPath>
</file>

<file path=customXml/item22.xml><?xml version="1.0" encoding="utf-8"?>
<NovaPath_severityLevel>0</NovaPath_severityLevel>
</file>

<file path=customXml/item23.xml><?xml version="1.0" encoding="utf-8"?>
<nXeGKudETKPeaCNGFh5ix5fP7fSWtl37NIroXmZN38TajkfZeW3Vf6bvmNn8>me4Bbzq1QpjzA8icQxS/ar8OZ6b9gpLUYCajI/SkDoGneDz1JEA5TS6M663QStFR</nXeGKudETKPeaCNGFh5ix5fP7fSWtl37NIroXmZN38TajkfZeW3Vf6bvmNn8>
</file>

<file path=customXml/item24.xml><?xml version="1.0" encoding="utf-8"?>
<nXeGKudETKPeaCNGFh5ix5fP7fSWtl37NIroXmZyHIynb9qBde2n67FOJFV2>eDRB324l0Mn4dbbVFF/GnQ==</nXeGKudETKPeaCNGFh5ix5fP7fSWtl37NIroXmZyHIynb9qBde2n67FOJFV2>
</file>

<file path=customXml/item25.xml><?xml version="1.0" encoding="utf-8"?>
<NovaPath_tenantID>8BC9BD9B-31E2-4E97-ABE0-B03814292429</NovaPath_tenantID>
</file>

<file path=customXml/item26.xml><?xml version="1.0" encoding="utf-8"?>
<NovaPath_baseApplication>Microsoft PowerPoint</NovaPath_baseApplication>
</file>

<file path=customXml/item27.xml><?xml version="1.0" encoding="utf-8"?>
<nXeGKudETKPeaCNGFh5iTSI5UodjD94nh7U7VklxY>CCe6+TSA60eEAKZbn+ftzloTvsIel7UtNwzlaRyNVsaB4tcoTtPRmQXCS5/Jgl6TGYJOACYpSmG+1lUwsxHlzw==</nXeGKudETKPeaCNGFh5iTSI5UodjD94nh7U7VklxY>
</file>

<file path=customXml/item28.xml><?xml version="1.0" encoding="utf-8"?>
<NovaPath_docOwner>Z665059</NovaPath_docOwner>
</file>

<file path=customXml/item3.xml><?xml version="1.0" encoding="utf-8"?>
<nXeGKudETKPeaCNGFh5ix5fP7fSWtl37NIroXmYBQsS1cecqKZfGozr8W9iy>lRNKEdCWJXNAkniveh3+yQ==</nXeGKudETKPeaCNGFh5ix5fP7fSWtl37NIroXmYBQsS1cecqKZfGozr8W9iy>
</file>

<file path=customXml/item4.xml><?xml version="1.0" encoding="utf-8"?>
<NovaPath_docClass>Public</NovaPath_docClass>
</file>

<file path=customXml/item5.xml><?xml version="1.0" encoding="utf-8"?>
<nXeGKudETKPeaCNGFh5iwUzzYZDrQrCHKPfejBusKNvQLcln0aiewszm1omL74>xXOERgJrn4wgiPpGYa05bg==</nXeGKudETKPeaCNGFh5iwUzzYZDrQrCHKPfejBusKNvQLcln0aiewszm1omL74>
</file>

<file path=customXml/item6.xml><?xml version="1.0" encoding="utf-8"?>
<NovaPath_docID>Z9BDDSA4WOL3A5LGY36HD99URK</NovaPath_docID>
</file>

<file path=customXml/item7.xml><?xml version="1.0" encoding="utf-8"?>
<nXeGKudETKPeaCNGFh5iyLk1gcWWJqTgFQk8wGFUmjFC0m6hdwbr2zDsrBNVqK>ZlVJfRBpz5lbyGnSv/Z+QA==</nXeGKudETKPeaCNGFh5iyLk1gcWWJqTgFQk8wGFUmjFC0m6hdwbr2zDsrBNVqK>
</file>

<file path=customXml/item8.xml><?xml version="1.0" encoding="utf-8"?>
<nXeGKudETKPeaCNGFh5i7KB6PCgefevITs3IW5zvHkDTq2cPPZVDzitehfVaR>xXOERgJrn4wgiPpGYa05bg==</nXeGKudETKPeaCNGFh5i7KB6PCgefevITs3IW5zvHkDTq2cPPZVDzitehfVaR>
</file>

<file path=customXml/item9.xml><?xml version="1.0" encoding="utf-8"?>
<nXeGKudETKPeaCNGFh5i2aVdoOsLYjULCdH7T707tDyRRmguot4fEcJ2iD6f9>FpGM3f2hcFY+SsLGgsEJmw==</nXeGKudETKPeaCNGFh5i2aVdoOsLYjULCdH7T707tDyRRmguot4fEcJ2iD6f9>
</file>

<file path=customXml/itemProps1.xml><?xml version="1.0" encoding="utf-8"?>
<ds:datastoreItem xmlns:ds="http://schemas.openxmlformats.org/officeDocument/2006/customXml" ds:itemID="{CA9C50ED-68C1-4F75-BC12-E6D4C73E448F}">
  <ds:schemaRefs/>
</ds:datastoreItem>
</file>

<file path=customXml/itemProps10.xml><?xml version="1.0" encoding="utf-8"?>
<ds:datastoreItem xmlns:ds="http://schemas.openxmlformats.org/officeDocument/2006/customXml" ds:itemID="{65A407A9-F9D7-4681-AF0E-A2E9F388046E}">
  <ds:schemaRefs/>
</ds:datastoreItem>
</file>

<file path=customXml/itemProps11.xml><?xml version="1.0" encoding="utf-8"?>
<ds:datastoreItem xmlns:ds="http://schemas.openxmlformats.org/officeDocument/2006/customXml" ds:itemID="{21C4DD83-321F-4573-9BE1-2DE5063CDE30}">
  <ds:schemaRefs/>
</ds:datastoreItem>
</file>

<file path=customXml/itemProps12.xml><?xml version="1.0" encoding="utf-8"?>
<ds:datastoreItem xmlns:ds="http://schemas.openxmlformats.org/officeDocument/2006/customXml" ds:itemID="{C71D71CE-633D-4231-A131-7BA04B2C1DDA}">
  <ds:schemaRefs/>
</ds:datastoreItem>
</file>

<file path=customXml/itemProps13.xml><?xml version="1.0" encoding="utf-8"?>
<ds:datastoreItem xmlns:ds="http://schemas.openxmlformats.org/officeDocument/2006/customXml" ds:itemID="{1A531B41-3BF0-4C05-B4E8-1EBC3F7F3FF2}">
  <ds:schemaRefs/>
</ds:datastoreItem>
</file>

<file path=customXml/itemProps14.xml><?xml version="1.0" encoding="utf-8"?>
<ds:datastoreItem xmlns:ds="http://schemas.openxmlformats.org/officeDocument/2006/customXml" ds:itemID="{A19FEB4A-0111-417A-B72B-1E2CE221A9FA}">
  <ds:schemaRefs/>
</ds:datastoreItem>
</file>

<file path=customXml/itemProps15.xml><?xml version="1.0" encoding="utf-8"?>
<ds:datastoreItem xmlns:ds="http://schemas.openxmlformats.org/officeDocument/2006/customXml" ds:itemID="{0DF81B8B-632C-4468-A0A1-CB1CAB392140}">
  <ds:schemaRefs/>
</ds:datastoreItem>
</file>

<file path=customXml/itemProps16.xml><?xml version="1.0" encoding="utf-8"?>
<ds:datastoreItem xmlns:ds="http://schemas.openxmlformats.org/officeDocument/2006/customXml" ds:itemID="{B68D02B6-A135-4064-BC89-1CF5AAEA03BB}">
  <ds:schemaRefs/>
</ds:datastoreItem>
</file>

<file path=customXml/itemProps17.xml><?xml version="1.0" encoding="utf-8"?>
<ds:datastoreItem xmlns:ds="http://schemas.openxmlformats.org/officeDocument/2006/customXml" ds:itemID="{2AC53F3E-BE7E-4042-9931-1A967EF68A3F}">
  <ds:schemaRefs/>
</ds:datastoreItem>
</file>

<file path=customXml/itemProps18.xml><?xml version="1.0" encoding="utf-8"?>
<ds:datastoreItem xmlns:ds="http://schemas.openxmlformats.org/officeDocument/2006/customXml" ds:itemID="{E4F99327-AF40-4131-A038-6D1598C52D4B}">
  <ds:schemaRefs/>
</ds:datastoreItem>
</file>

<file path=customXml/itemProps19.xml><?xml version="1.0" encoding="utf-8"?>
<ds:datastoreItem xmlns:ds="http://schemas.openxmlformats.org/officeDocument/2006/customXml" ds:itemID="{884DDB36-9F50-499F-8FC3-AC0E95BB5145}">
  <ds:schemaRefs/>
</ds:datastoreItem>
</file>

<file path=customXml/itemProps2.xml><?xml version="1.0" encoding="utf-8"?>
<ds:datastoreItem xmlns:ds="http://schemas.openxmlformats.org/officeDocument/2006/customXml" ds:itemID="{534E8028-8040-44C4-83D1-72AE866DB8E5}">
  <ds:schemaRefs/>
</ds:datastoreItem>
</file>

<file path=customXml/itemProps20.xml><?xml version="1.0" encoding="utf-8"?>
<ds:datastoreItem xmlns:ds="http://schemas.openxmlformats.org/officeDocument/2006/customXml" ds:itemID="{AAD1223F-428C-426F-A81E-29244CB28265}">
  <ds:schemaRefs/>
</ds:datastoreItem>
</file>

<file path=customXml/itemProps21.xml><?xml version="1.0" encoding="utf-8"?>
<ds:datastoreItem xmlns:ds="http://schemas.openxmlformats.org/officeDocument/2006/customXml" ds:itemID="{2EA9D991-49CD-4B5D-8A65-84521725F932}">
  <ds:schemaRefs/>
</ds:datastoreItem>
</file>

<file path=customXml/itemProps22.xml><?xml version="1.0" encoding="utf-8"?>
<ds:datastoreItem xmlns:ds="http://schemas.openxmlformats.org/officeDocument/2006/customXml" ds:itemID="{FF01EC79-A66E-4333-AC72-473DC1417823}">
  <ds:schemaRefs/>
</ds:datastoreItem>
</file>

<file path=customXml/itemProps23.xml><?xml version="1.0" encoding="utf-8"?>
<ds:datastoreItem xmlns:ds="http://schemas.openxmlformats.org/officeDocument/2006/customXml" ds:itemID="{DBE2BC41-29CD-4D7A-9921-6A7C9666BF2C}">
  <ds:schemaRefs/>
</ds:datastoreItem>
</file>

<file path=customXml/itemProps24.xml><?xml version="1.0" encoding="utf-8"?>
<ds:datastoreItem xmlns:ds="http://schemas.openxmlformats.org/officeDocument/2006/customXml" ds:itemID="{314FB42E-5D40-4939-A1D9-83160659341B}">
  <ds:schemaRefs/>
</ds:datastoreItem>
</file>

<file path=customXml/itemProps25.xml><?xml version="1.0" encoding="utf-8"?>
<ds:datastoreItem xmlns:ds="http://schemas.openxmlformats.org/officeDocument/2006/customXml" ds:itemID="{13CF6DDE-095E-4FF4-9692-2DFD515C330B}">
  <ds:schemaRefs/>
</ds:datastoreItem>
</file>

<file path=customXml/itemProps26.xml><?xml version="1.0" encoding="utf-8"?>
<ds:datastoreItem xmlns:ds="http://schemas.openxmlformats.org/officeDocument/2006/customXml" ds:itemID="{7A3E5D55-4F07-46D1-89F1-2E2F4EAF4F3B}">
  <ds:schemaRefs/>
</ds:datastoreItem>
</file>

<file path=customXml/itemProps27.xml><?xml version="1.0" encoding="utf-8"?>
<ds:datastoreItem xmlns:ds="http://schemas.openxmlformats.org/officeDocument/2006/customXml" ds:itemID="{737888A8-A354-4763-9ACA-F6D64C2CA625}">
  <ds:schemaRefs/>
</ds:datastoreItem>
</file>

<file path=customXml/itemProps28.xml><?xml version="1.0" encoding="utf-8"?>
<ds:datastoreItem xmlns:ds="http://schemas.openxmlformats.org/officeDocument/2006/customXml" ds:itemID="{3ABA2718-B32C-435C-A322-5B48A0A0F011}">
  <ds:schemaRefs/>
</ds:datastoreItem>
</file>

<file path=customXml/itemProps3.xml><?xml version="1.0" encoding="utf-8"?>
<ds:datastoreItem xmlns:ds="http://schemas.openxmlformats.org/officeDocument/2006/customXml" ds:itemID="{45FB68C7-2467-44FE-8E89-40073F987446}">
  <ds:schemaRefs/>
</ds:datastoreItem>
</file>

<file path=customXml/itemProps4.xml><?xml version="1.0" encoding="utf-8"?>
<ds:datastoreItem xmlns:ds="http://schemas.openxmlformats.org/officeDocument/2006/customXml" ds:itemID="{A8CB9BFD-0F9A-4E35-AE79-5FBC552678D0}">
  <ds:schemaRefs/>
</ds:datastoreItem>
</file>

<file path=customXml/itemProps5.xml><?xml version="1.0" encoding="utf-8"?>
<ds:datastoreItem xmlns:ds="http://schemas.openxmlformats.org/officeDocument/2006/customXml" ds:itemID="{578B27B0-7BD2-454C-8FD7-E69DE8F45936}">
  <ds:schemaRefs/>
</ds:datastoreItem>
</file>

<file path=customXml/itemProps6.xml><?xml version="1.0" encoding="utf-8"?>
<ds:datastoreItem xmlns:ds="http://schemas.openxmlformats.org/officeDocument/2006/customXml" ds:itemID="{806ADAE9-BD59-4E91-B231-CAE1A10C99A4}">
  <ds:schemaRefs/>
</ds:datastoreItem>
</file>

<file path=customXml/itemProps7.xml><?xml version="1.0" encoding="utf-8"?>
<ds:datastoreItem xmlns:ds="http://schemas.openxmlformats.org/officeDocument/2006/customXml" ds:itemID="{04A04AE8-67A9-4D86-BAFC-7DE2FE9637D5}">
  <ds:schemaRefs/>
</ds:datastoreItem>
</file>

<file path=customXml/itemProps8.xml><?xml version="1.0" encoding="utf-8"?>
<ds:datastoreItem xmlns:ds="http://schemas.openxmlformats.org/officeDocument/2006/customXml" ds:itemID="{11D4BF81-C159-4F29-97B7-784ACDEAC98F}">
  <ds:schemaRefs/>
</ds:datastoreItem>
</file>

<file path=customXml/itemProps9.xml><?xml version="1.0" encoding="utf-8"?>
<ds:datastoreItem xmlns:ds="http://schemas.openxmlformats.org/officeDocument/2006/customXml" ds:itemID="{619B5EC4-0C43-4BC8-84EF-EB41E5FCE83D}">
  <ds:schemaRefs/>
</ds:datastoreItem>
</file>

<file path=docProps/app.xml><?xml version="1.0" encoding="utf-8"?>
<Properties xmlns="http://schemas.openxmlformats.org/officeDocument/2006/extended-properties" xmlns:vt="http://schemas.openxmlformats.org/officeDocument/2006/docPropsVTypes">
  <Template/>
  <TotalTime>0</TotalTime>
  <Words>7801</Words>
  <Application>Microsoft Office PowerPoint</Application>
  <PresentationFormat>Custom</PresentationFormat>
  <Paragraphs>1140</Paragraphs>
  <Slides>189</Slides>
  <Notes>12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189</vt:i4>
      </vt:variant>
    </vt:vector>
  </HeadingPairs>
  <TitlesOfParts>
    <vt:vector size="195" baseType="lpstr">
      <vt:lpstr>Arial</vt:lpstr>
      <vt:lpstr>Calibri</vt:lpstr>
      <vt:lpstr>Courier New</vt:lpstr>
      <vt:lpstr>Gill Sans MT</vt:lpstr>
      <vt:lpstr>Times New Roman</vt:lpstr>
      <vt:lpstr>Office Theme</vt:lpstr>
      <vt:lpstr>Introduction to ARM Cortex-M Processors</vt:lpstr>
      <vt:lpstr>My promise !</vt:lpstr>
      <vt:lpstr>What am I going to get from this course?  </vt:lpstr>
      <vt:lpstr>Cortex M3 @ S/W Developer point of View</vt:lpstr>
      <vt:lpstr>Agenda</vt:lpstr>
      <vt:lpstr>What’s Happening in Microcontrollers?</vt:lpstr>
      <vt:lpstr>What are ARM Cortex M processors?</vt:lpstr>
      <vt:lpstr>Microcontroller Containing ARM IP Products</vt:lpstr>
      <vt:lpstr>ARM Cortex-M3 Microcontroller</vt:lpstr>
      <vt:lpstr>ARM Cortex-M3 Microcontroller</vt:lpstr>
      <vt:lpstr>The Cortex M Processor Family</vt:lpstr>
      <vt:lpstr>Advantage of Cortex –M Processor</vt:lpstr>
      <vt:lpstr>Features Cont.</vt:lpstr>
      <vt:lpstr>Architecture Version and Thumb ISA</vt:lpstr>
      <vt:lpstr>ISA Enhancement and Evolution</vt:lpstr>
      <vt:lpstr>Introduction to Embedded Software Development</vt:lpstr>
      <vt:lpstr>Agenda</vt:lpstr>
      <vt:lpstr>What are inside typical ARM µC.</vt:lpstr>
      <vt:lpstr>What you need to start</vt:lpstr>
      <vt:lpstr>Software Development Flow </vt:lpstr>
      <vt:lpstr>Software Compiling Flow</vt:lpstr>
      <vt:lpstr>Compilation flow for GNU toolchain</vt:lpstr>
      <vt:lpstr>Polling Flow</vt:lpstr>
      <vt:lpstr>Interrupt Driven</vt:lpstr>
      <vt:lpstr>Multi Tasking System</vt:lpstr>
      <vt:lpstr>RTOS to Handle Multiple Task</vt:lpstr>
      <vt:lpstr>Bare-metal vs RTOS vs GPOS</vt:lpstr>
      <vt:lpstr>ARM Data Size Definition &amp; Interfaces</vt:lpstr>
      <vt:lpstr>Technical Overview</vt:lpstr>
      <vt:lpstr>Agenda</vt:lpstr>
      <vt:lpstr>Processor type and Architecture </vt:lpstr>
      <vt:lpstr>Instruction Set - Thumb2 </vt:lpstr>
      <vt:lpstr>The Thumb-2 instruction set</vt:lpstr>
      <vt:lpstr>ARM and Thumb Mode Switching</vt:lpstr>
      <vt:lpstr>Thumb2 No Switching Req.</vt:lpstr>
      <vt:lpstr>Block Diagram</vt:lpstr>
      <vt:lpstr>Cortex M3 Internals</vt:lpstr>
      <vt:lpstr>ARM Cortex-M3 Processor</vt:lpstr>
      <vt:lpstr>Various Bus Interfaces on Cortex M3 </vt:lpstr>
      <vt:lpstr>AMBA System</vt:lpstr>
      <vt:lpstr>Memory Map</vt:lpstr>
      <vt:lpstr>Memory System &amp; Interrupt support</vt:lpstr>
      <vt:lpstr>Features of Cortex M3 - Performance</vt:lpstr>
      <vt:lpstr>Code Density</vt:lpstr>
      <vt:lpstr>Low Power</vt:lpstr>
      <vt:lpstr>Memory System and Endianness</vt:lpstr>
      <vt:lpstr>Memory Protection Unit</vt:lpstr>
      <vt:lpstr>Interrupt Handling</vt:lpstr>
      <vt:lpstr>OS Support and system level features</vt:lpstr>
      <vt:lpstr>Cortex-M Compatibility </vt:lpstr>
      <vt:lpstr>Instruction and Data Alignment</vt:lpstr>
      <vt:lpstr>Example of 8 bit Data Alignment</vt:lpstr>
      <vt:lpstr>PowerPoint Presentation</vt:lpstr>
      <vt:lpstr>PowerPoint Presentation</vt:lpstr>
      <vt:lpstr>PowerPoint Presentation</vt:lpstr>
      <vt:lpstr>PowerPoint Presentation</vt:lpstr>
      <vt:lpstr>Architecture</vt:lpstr>
      <vt:lpstr>Agenda</vt:lpstr>
      <vt:lpstr>Programmer’s Model</vt:lpstr>
      <vt:lpstr>CPU Operating Modes – Cont.</vt:lpstr>
      <vt:lpstr>Register Set</vt:lpstr>
      <vt:lpstr>Stack Pointer –R13</vt:lpstr>
      <vt:lpstr>Link Register – R14</vt:lpstr>
      <vt:lpstr>Link Register Flow diagram</vt:lpstr>
      <vt:lpstr>Program Counter – R15</vt:lpstr>
      <vt:lpstr>Special Registers</vt:lpstr>
      <vt:lpstr>Program Status Register</vt:lpstr>
      <vt:lpstr>Program Status Register: xPSR</vt:lpstr>
      <vt:lpstr>APSR</vt:lpstr>
      <vt:lpstr>Q Flag – Signed &amp; Unsigned Saturation</vt:lpstr>
      <vt:lpstr>IPSR</vt:lpstr>
      <vt:lpstr>EPSR</vt:lpstr>
      <vt:lpstr>Conditional execution</vt:lpstr>
      <vt:lpstr>Mask registers</vt:lpstr>
      <vt:lpstr>Hard Fault</vt:lpstr>
      <vt:lpstr>CONTROL register </vt:lpstr>
      <vt:lpstr>Stacks</vt:lpstr>
      <vt:lpstr>Both Thread and Handler using MSP</vt:lpstr>
      <vt:lpstr>Thread uses PSP &amp; Handler uses MSP</vt:lpstr>
      <vt:lpstr>Stack Pointer selection</vt:lpstr>
      <vt:lpstr>Switching Privileged &amp; Unprivileged</vt:lpstr>
      <vt:lpstr>Processor Modes in v7-M</vt:lpstr>
      <vt:lpstr>Privilege, Modes and Stacks</vt:lpstr>
      <vt:lpstr>Memory System</vt:lpstr>
      <vt:lpstr>Memory Map</vt:lpstr>
      <vt:lpstr>PowerPoint Presentation</vt:lpstr>
      <vt:lpstr>PowerPoint Presentation</vt:lpstr>
      <vt:lpstr>Stack Memory</vt:lpstr>
      <vt:lpstr>Exceptions and Interrupts</vt:lpstr>
      <vt:lpstr>Various Exception sources</vt:lpstr>
      <vt:lpstr>Exception Types</vt:lpstr>
      <vt:lpstr>Nested Vectored Interrupt Controller</vt:lpstr>
      <vt:lpstr>Starting Address of Exception Handler</vt:lpstr>
      <vt:lpstr>Vector Table</vt:lpstr>
      <vt:lpstr>Fault Handling</vt:lpstr>
      <vt:lpstr>System Control Block (SCB)</vt:lpstr>
      <vt:lpstr>Core Sight Debug and Trace Technology</vt:lpstr>
      <vt:lpstr>Core Sight features</vt:lpstr>
      <vt:lpstr>Debug connections</vt:lpstr>
      <vt:lpstr>Trace Port Interface  Link </vt:lpstr>
      <vt:lpstr>Trace Connections</vt:lpstr>
      <vt:lpstr>Cortex Reset Sequence &amp; Startup</vt:lpstr>
      <vt:lpstr>Vector Table at Startup </vt:lpstr>
      <vt:lpstr>Reset Sequence</vt:lpstr>
      <vt:lpstr>Reset Behavior</vt:lpstr>
      <vt:lpstr>Status of SP and PC during reset</vt:lpstr>
      <vt:lpstr>Task to be Performed</vt:lpstr>
      <vt:lpstr>Initialization Summary</vt:lpstr>
      <vt:lpstr>Memory System</vt:lpstr>
      <vt:lpstr>Agenda</vt:lpstr>
      <vt:lpstr>Memory Map</vt:lpstr>
      <vt:lpstr>PowerPoint Presentation</vt:lpstr>
      <vt:lpstr>Multiple Bus Interfaces for different memory regions</vt:lpstr>
      <vt:lpstr>Memory Endianness</vt:lpstr>
      <vt:lpstr>Data alignment and unaligned data access</vt:lpstr>
      <vt:lpstr>Bit Banding</vt:lpstr>
      <vt:lpstr>Bit Access to Bit band region</vt:lpstr>
      <vt:lpstr>Bit Banding Mapping</vt:lpstr>
      <vt:lpstr>Cortex-M3 Bit Banding</vt:lpstr>
      <vt:lpstr>Read Modify Write vs Bit Banding</vt:lpstr>
      <vt:lpstr>Cortex-M3 Bit Banding</vt:lpstr>
      <vt:lpstr>Advantages of Bit-Band</vt:lpstr>
      <vt:lpstr>Memory Access attributes</vt:lpstr>
      <vt:lpstr>Memory Types and Properties</vt:lpstr>
      <vt:lpstr>Memory Attributes in Relation to Memory Types</vt:lpstr>
      <vt:lpstr>Multi-Processor System Sharable Memory</vt:lpstr>
      <vt:lpstr>Address Map Overview</vt:lpstr>
      <vt:lpstr>Exclusive Access in MUTEX semaphore</vt:lpstr>
      <vt:lpstr>Memory system in a Microcontroller</vt:lpstr>
      <vt:lpstr>Bootloaders and Memory Remapping</vt:lpstr>
      <vt:lpstr>PowerPoint Presentation</vt:lpstr>
      <vt:lpstr>Memory remap implementation with boot loader</vt:lpstr>
      <vt:lpstr>Possibilities of Re-mapping</vt:lpstr>
      <vt:lpstr>Exceptions and Interrupts</vt:lpstr>
      <vt:lpstr>Agenda</vt:lpstr>
      <vt:lpstr>Agenda</vt:lpstr>
      <vt:lpstr>Exception Type</vt:lpstr>
      <vt:lpstr>Exception types </vt:lpstr>
      <vt:lpstr>PowerPoint Presentation</vt:lpstr>
      <vt:lpstr>List of Interrupts</vt:lpstr>
      <vt:lpstr>CMSIS-Core Exception Definitions</vt:lpstr>
      <vt:lpstr>Commonly Used CMSIS-Core Fxns</vt:lpstr>
      <vt:lpstr>Definition of Priority</vt:lpstr>
      <vt:lpstr>PowerPoint Presentation</vt:lpstr>
      <vt:lpstr>Group Priority</vt:lpstr>
      <vt:lpstr>Group Priority</vt:lpstr>
      <vt:lpstr>Vector Table and its Relocation</vt:lpstr>
      <vt:lpstr>Vector Table Offset Register</vt:lpstr>
      <vt:lpstr>Vector Table Relocation for Boot Rom</vt:lpstr>
      <vt:lpstr>Booting from Pen Drive or SD Card</vt:lpstr>
      <vt:lpstr>Interrupt Inputs and Pending Behavior</vt:lpstr>
      <vt:lpstr>Interrupt pending and activation behavior</vt:lpstr>
      <vt:lpstr>Register In NVIC for Interrupt Control</vt:lpstr>
      <vt:lpstr>Exceptions Handling In Detail</vt:lpstr>
      <vt:lpstr>Agenda</vt:lpstr>
      <vt:lpstr>Exception entrance and stacking</vt:lpstr>
      <vt:lpstr>Nested Interrupt Stacking</vt:lpstr>
      <vt:lpstr>Interrupt Handling</vt:lpstr>
      <vt:lpstr>Feature Description of NVIC</vt:lpstr>
      <vt:lpstr>Working of NVIC</vt:lpstr>
      <vt:lpstr>NVIC Operations Exception Entry/Exit</vt:lpstr>
      <vt:lpstr>Interrupt Preemption</vt:lpstr>
      <vt:lpstr>Tail Chaining</vt:lpstr>
      <vt:lpstr>Pop Preemption</vt:lpstr>
      <vt:lpstr>Late Arrival</vt:lpstr>
      <vt:lpstr>Low Power and System Control Features</vt:lpstr>
      <vt:lpstr>Power Management</vt:lpstr>
      <vt:lpstr>Clock Gating</vt:lpstr>
      <vt:lpstr>Activities in an Interrupt-Driven Application</vt:lpstr>
      <vt:lpstr>Various Power Modes</vt:lpstr>
      <vt:lpstr>Entering Low Power Modes</vt:lpstr>
      <vt:lpstr>Wakeup Interrupt Controller</vt:lpstr>
      <vt:lpstr>WIC</vt:lpstr>
      <vt:lpstr>WIC Entry</vt:lpstr>
      <vt:lpstr>State Retention Power Gating</vt:lpstr>
      <vt:lpstr>SRPG</vt:lpstr>
      <vt:lpstr>System Timer (SysTick)</vt:lpstr>
      <vt:lpstr>Cortex System Timer</vt:lpstr>
      <vt:lpstr>Cortex-M3 Pipeline</vt:lpstr>
      <vt:lpstr>The Cortex microcontroller software interface standard (CMSIS)</vt:lpstr>
      <vt:lpstr>CMSIS</vt:lpstr>
      <vt:lpstr>CMSIS Projects</vt:lpstr>
      <vt:lpstr>Standardization in CMSIS-Core</vt:lpstr>
      <vt:lpstr>Organization of CMSIS-Core</vt:lpstr>
      <vt:lpstr>CMSIS-Core structure</vt:lpstr>
      <vt:lpstr>Using CMSIS in Project</vt:lpstr>
      <vt:lpstr>Enabling key IoT technologies in mbed!</vt:lpstr>
      <vt:lpstr>PowerPoint Presentation</vt:lpstr>
      <vt:lpstr>Project Discussion-1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PowerPoint - CortexM3_Uni_Intro [Compatibility Mode]</dc:title>
  <dc:creator>tarun.bharani@zf.com</dc:creator>
  <cp:keywords>Public</cp:keywords>
  <cp:lastModifiedBy>Bharani Tarun HYD DIWIU62</cp:lastModifiedBy>
  <cp:revision>221</cp:revision>
  <dcterms:created xsi:type="dcterms:W3CDTF">2016-04-03T12:12:23Z</dcterms:created>
  <dcterms:modified xsi:type="dcterms:W3CDTF">2021-11-17T08:35:20Z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2011-02-22T00:00:00Z</vt:filetime>
  </property>
  <property fmtid="{D5CDD505-2E9C-101B-9397-08002B2CF9AE}" pid="3" name="LastSaved">
    <vt:filetime>2016-04-03T00:00:00Z</vt:filetime>
  </property>
  <property fmtid="{D5CDD505-2E9C-101B-9397-08002B2CF9AE}" pid="4" name="Dokumenten-ID">
    <vt:lpwstr>Z9BDDSA4WOL3A5LGY36HD99URK</vt:lpwstr>
  </property>
  <property fmtid="{D5CDD505-2E9C-101B-9397-08002B2CF9AE}" pid="5" name="NovaPath-Version">
    <vt:lpwstr>5.0.3.12870</vt:lpwstr>
  </property>
  <property fmtid="{D5CDD505-2E9C-101B-9397-08002B2CF9AE}" pid="6" name="Klassifizierung">
    <vt:lpwstr>Public</vt:lpwstr>
  </property>
  <property fmtid="{D5CDD505-2E9C-101B-9397-08002B2CF9AE}" pid="7" name="Klassifizierungs-Id">
    <vt:lpwstr>1010</vt:lpwstr>
  </property>
  <property fmtid="{D5CDD505-2E9C-101B-9397-08002B2CF9AE}" pid="8" name="Klassifizierungs-Datum">
    <vt:lpwstr>03/14/2020 11:43:07</vt:lpwstr>
  </property>
  <property fmtid="{D5CDD505-2E9C-101B-9397-08002B2CF9AE}" pid="9" name="NovaPath-SeverityName">
    <vt:lpwstr>Undefined</vt:lpwstr>
  </property>
  <property fmtid="{D5CDD505-2E9C-101B-9397-08002B2CF9AE}" pid="10" name="NovaPath-SeverityLevel">
    <vt:lpwstr>0</vt:lpwstr>
  </property>
</Properties>
</file>